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sldIdLst>
    <p:sldId id="259" r:id="rId4"/>
    <p:sldId id="269" r:id="rId5"/>
    <p:sldId id="270" r:id="rId6"/>
    <p:sldId id="271" r:id="rId7"/>
    <p:sldId id="272" r:id="rId8"/>
    <p:sldId id="273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A95BB2-401C-49D4-9568-4B2769066B3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0ECE7-D4F5-4F66-A001-2A9382C8C730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58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F301-E0D3-4E3F-B8D3-F28097E7CD81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538F-AA53-48EF-9EAE-53678C7D656E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189E45-973E-400C-9011-C479831ADF03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FA83ED-22A4-4DAB-AC2E-70D14515BFE8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91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2F0F-05A2-41A1-8531-F72BEE29978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2E38-8BAB-4845-8B60-BD55C948C089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64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0A8EB-795C-4118-8DD0-E7B5DAEF39A8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A5B4-7DAD-4F93-8369-5238E42BCFC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34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5443-5A7A-4AC2-9262-F6CD56987215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3C278-995D-445A-A3C1-BD241FFCACAD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2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2974A3-3027-4BCE-B317-A113B7F76D4D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399000-D617-4C6A-B25C-E1F1309D04C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84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FBA-2622-4FD1-B6B0-4886EBCA040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60E4-69DC-4C9A-8E2C-9BB67DA04352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9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B7756-A551-48C3-8552-CBB32D78EBE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10359-2480-4CB7-9B78-1C7F3677A553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32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0CF09-C69A-45B1-BD4F-4B0CFEA9394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1501A-5EFB-4F38-B50A-EC29361D04AC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3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F58C-6F36-405D-B627-98FC781789DE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9149-9347-43ED-8A6B-F9DB32027A94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3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6828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2431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9728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979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8231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1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D96C12-E767-4010-8C45-FA99239A2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70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86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64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5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D96C12-E767-4010-8C45-FA99239A29E1}" type="slidenum">
              <a:rPr lang="cs-CZ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E4FC-EBE5-4D32-9400-D500292EFA87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1231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C012E85-F212-454F-8E40-E2F675C2316C}" type="datetimeFigureOut">
              <a:rPr lang="cs-CZ" smtClean="0"/>
              <a:pPr/>
              <a:t>27.5.2013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859DA1-D5D2-45F2-A421-11E866D3518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72A94A-7522-40B5-A47E-9AA0977C6812}" type="datetimeFigureOut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168AC0F-60D1-4A1F-A789-A09C6FADF136}" type="slidenum">
              <a:rPr lang="cs-CZ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885E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4885E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01C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01C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09FF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72A94A-7522-40B5-A47E-9AA0977C6812}" type="datetimeFigureOut">
              <a:rPr lang="cs-CZ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27.5.2013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68AC0F-60D1-4A1F-A789-A09C6FADF136}" type="slidenum">
              <a:rPr lang="cs-CZ" smtClean="0">
                <a:solidFill>
                  <a:srgbClr val="DBF5F9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DBF5F9">
                  <a:shade val="50000"/>
                </a:srgbClr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62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7172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3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0 w 7514"/>
                <a:gd name="T1" fmla="*/ 0 h 385"/>
                <a:gd name="T2" fmla="*/ 0 w 7514"/>
                <a:gd name="T3" fmla="*/ 0 h 385"/>
                <a:gd name="T4" fmla="*/ 0 w 7514"/>
                <a:gd name="T5" fmla="*/ 0 h 385"/>
                <a:gd name="T6" fmla="*/ 0 w 7514"/>
                <a:gd name="T7" fmla="*/ 0 h 385"/>
                <a:gd name="T8" fmla="*/ 0 w 7514"/>
                <a:gd name="T9" fmla="*/ 0 h 385"/>
                <a:gd name="T10" fmla="*/ 0 w 7514"/>
                <a:gd name="T11" fmla="*/ 0 h 385"/>
                <a:gd name="T12" fmla="*/ 0 w 7514"/>
                <a:gd name="T13" fmla="*/ 0 h 385"/>
                <a:gd name="T14" fmla="*/ 0 w 7514"/>
                <a:gd name="T15" fmla="*/ 0 h 385"/>
                <a:gd name="T16" fmla="*/ 0 w 7514"/>
                <a:gd name="T17" fmla="*/ 0 h 385"/>
                <a:gd name="T18" fmla="*/ 0 w 7514"/>
                <a:gd name="T19" fmla="*/ 0 h 385"/>
                <a:gd name="T20" fmla="*/ 0 w 7514"/>
                <a:gd name="T21" fmla="*/ 0 h 385"/>
                <a:gd name="T22" fmla="*/ 0 w 7514"/>
                <a:gd name="T23" fmla="*/ 0 h 385"/>
                <a:gd name="T24" fmla="*/ 0 w 7514"/>
                <a:gd name="T25" fmla="*/ 0 h 385"/>
                <a:gd name="T26" fmla="*/ 0 w 7514"/>
                <a:gd name="T27" fmla="*/ 0 h 385"/>
                <a:gd name="T28" fmla="*/ 0 w 7514"/>
                <a:gd name="T29" fmla="*/ 0 h 385"/>
                <a:gd name="T30" fmla="*/ 0 w 7514"/>
                <a:gd name="T31" fmla="*/ 0 h 385"/>
                <a:gd name="T32" fmla="*/ 0 w 7514"/>
                <a:gd name="T33" fmla="*/ 0 h 385"/>
                <a:gd name="T34" fmla="*/ 0 w 7514"/>
                <a:gd name="T35" fmla="*/ 0 h 385"/>
                <a:gd name="T36" fmla="*/ 0 w 7514"/>
                <a:gd name="T37" fmla="*/ 0 h 385"/>
                <a:gd name="T38" fmla="*/ 0 w 7514"/>
                <a:gd name="T39" fmla="*/ 0 h 385"/>
                <a:gd name="T40" fmla="*/ 0 w 7514"/>
                <a:gd name="T41" fmla="*/ 0 h 385"/>
                <a:gd name="T42" fmla="*/ 0 w 7514"/>
                <a:gd name="T43" fmla="*/ 0 h 385"/>
                <a:gd name="T44" fmla="*/ 0 w 7514"/>
                <a:gd name="T45" fmla="*/ 0 h 385"/>
                <a:gd name="T46" fmla="*/ 0 w 7514"/>
                <a:gd name="T47" fmla="*/ 0 h 385"/>
                <a:gd name="T48" fmla="*/ 0 w 7514"/>
                <a:gd name="T49" fmla="*/ 0 h 385"/>
                <a:gd name="T50" fmla="*/ 0 w 7514"/>
                <a:gd name="T51" fmla="*/ 0 h 385"/>
                <a:gd name="T52" fmla="*/ 0 w 7514"/>
                <a:gd name="T53" fmla="*/ 0 h 385"/>
                <a:gd name="T54" fmla="*/ 0 w 7514"/>
                <a:gd name="T55" fmla="*/ 0 h 385"/>
                <a:gd name="T56" fmla="*/ 0 w 7514"/>
                <a:gd name="T57" fmla="*/ 0 h 385"/>
                <a:gd name="T58" fmla="*/ 0 w 7514"/>
                <a:gd name="T59" fmla="*/ 0 h 385"/>
                <a:gd name="T60" fmla="*/ 0 w 7514"/>
                <a:gd name="T61" fmla="*/ 0 h 385"/>
                <a:gd name="T62" fmla="*/ 0 w 7514"/>
                <a:gd name="T63" fmla="*/ 0 h 385"/>
                <a:gd name="T64" fmla="*/ 0 w 7514"/>
                <a:gd name="T65" fmla="*/ 0 h 385"/>
                <a:gd name="T66" fmla="*/ 0 w 7514"/>
                <a:gd name="T67" fmla="*/ 0 h 385"/>
                <a:gd name="T68" fmla="*/ 0 w 7514"/>
                <a:gd name="T69" fmla="*/ 0 h 385"/>
                <a:gd name="T70" fmla="*/ 0 w 7514"/>
                <a:gd name="T71" fmla="*/ 0 h 385"/>
                <a:gd name="T72" fmla="*/ 0 w 7514"/>
                <a:gd name="T73" fmla="*/ 0 h 385"/>
                <a:gd name="T74" fmla="*/ 0 w 7514"/>
                <a:gd name="T75" fmla="*/ 0 h 385"/>
                <a:gd name="T76" fmla="*/ 0 w 7514"/>
                <a:gd name="T77" fmla="*/ 0 h 385"/>
                <a:gd name="T78" fmla="*/ 0 w 7514"/>
                <a:gd name="T79" fmla="*/ 0 h 385"/>
                <a:gd name="T80" fmla="*/ 0 w 7514"/>
                <a:gd name="T81" fmla="*/ 0 h 385"/>
                <a:gd name="T82" fmla="*/ 0 w 7514"/>
                <a:gd name="T83" fmla="*/ 0 h 385"/>
                <a:gd name="T84" fmla="*/ 0 w 7514"/>
                <a:gd name="T85" fmla="*/ 0 h 385"/>
                <a:gd name="T86" fmla="*/ 0 w 7514"/>
                <a:gd name="T87" fmla="*/ 0 h 385"/>
                <a:gd name="T88" fmla="*/ 0 w 7514"/>
                <a:gd name="T89" fmla="*/ 0 h 385"/>
                <a:gd name="T90" fmla="*/ 0 w 7514"/>
                <a:gd name="T91" fmla="*/ 0 h 385"/>
                <a:gd name="T92" fmla="*/ 0 w 7514"/>
                <a:gd name="T93" fmla="*/ 0 h 385"/>
                <a:gd name="T94" fmla="*/ 0 w 7514"/>
                <a:gd name="T95" fmla="*/ 0 h 385"/>
                <a:gd name="T96" fmla="*/ 0 w 7514"/>
                <a:gd name="T97" fmla="*/ 0 h 385"/>
                <a:gd name="T98" fmla="*/ 0 w 7514"/>
                <a:gd name="T99" fmla="*/ 0 h 385"/>
                <a:gd name="T100" fmla="*/ 0 w 7514"/>
                <a:gd name="T101" fmla="*/ 0 h 385"/>
                <a:gd name="T102" fmla="*/ 0 w 7514"/>
                <a:gd name="T103" fmla="*/ 0 h 385"/>
                <a:gd name="T104" fmla="*/ 0 w 7514"/>
                <a:gd name="T105" fmla="*/ 0 h 385"/>
                <a:gd name="T106" fmla="*/ 0 w 7514"/>
                <a:gd name="T107" fmla="*/ 0 h 385"/>
                <a:gd name="T108" fmla="*/ 0 w 7514"/>
                <a:gd name="T109" fmla="*/ 0 h 385"/>
                <a:gd name="T110" fmla="*/ 0 w 7514"/>
                <a:gd name="T111" fmla="*/ 0 h 385"/>
                <a:gd name="T112" fmla="*/ 0 w 7514"/>
                <a:gd name="T113" fmla="*/ 0 h 385"/>
                <a:gd name="T114" fmla="*/ 0 w 7514"/>
                <a:gd name="T115" fmla="*/ 0 h 385"/>
                <a:gd name="T116" fmla="*/ 0 w 7514"/>
                <a:gd name="T117" fmla="*/ 0 h 385"/>
                <a:gd name="T118" fmla="*/ 0 w 7514"/>
                <a:gd name="T119" fmla="*/ 0 h 385"/>
                <a:gd name="T120" fmla="*/ 0 w 7514"/>
                <a:gd name="T121" fmla="*/ 0 h 385"/>
                <a:gd name="T122" fmla="*/ 0 w 7514"/>
                <a:gd name="T123" fmla="*/ 0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4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0 h 1689"/>
                <a:gd name="T2" fmla="*/ 1 w 2517"/>
                <a:gd name="T3" fmla="*/ 0 h 1689"/>
                <a:gd name="T4" fmla="*/ 1 w 2517"/>
                <a:gd name="T5" fmla="*/ 0 h 1689"/>
                <a:gd name="T6" fmla="*/ 1 w 2517"/>
                <a:gd name="T7" fmla="*/ 0 h 1689"/>
                <a:gd name="T8" fmla="*/ 1 w 2517"/>
                <a:gd name="T9" fmla="*/ 0 h 1689"/>
                <a:gd name="T10" fmla="*/ 1 w 2517"/>
                <a:gd name="T11" fmla="*/ 0 h 1689"/>
                <a:gd name="T12" fmla="*/ 1 w 2517"/>
                <a:gd name="T13" fmla="*/ 0 h 1689"/>
                <a:gd name="T14" fmla="*/ 1 w 2517"/>
                <a:gd name="T15" fmla="*/ 0 h 1689"/>
                <a:gd name="T16" fmla="*/ 1 w 2517"/>
                <a:gd name="T17" fmla="*/ 0 h 1689"/>
                <a:gd name="T18" fmla="*/ 1 w 2517"/>
                <a:gd name="T19" fmla="*/ 0 h 1689"/>
                <a:gd name="T20" fmla="*/ 1 w 2517"/>
                <a:gd name="T21" fmla="*/ 0 h 1689"/>
                <a:gd name="T22" fmla="*/ 1 w 2517"/>
                <a:gd name="T23" fmla="*/ 0 h 1689"/>
                <a:gd name="T24" fmla="*/ 1 w 2517"/>
                <a:gd name="T25" fmla="*/ 0 h 1689"/>
                <a:gd name="T26" fmla="*/ 1 w 2517"/>
                <a:gd name="T27" fmla="*/ 0 h 1689"/>
                <a:gd name="T28" fmla="*/ 1 w 2517"/>
                <a:gd name="T29" fmla="*/ 0 h 1689"/>
                <a:gd name="T30" fmla="*/ 1 w 2517"/>
                <a:gd name="T31" fmla="*/ 0 h 1689"/>
                <a:gd name="T32" fmla="*/ 1 w 2517"/>
                <a:gd name="T33" fmla="*/ 0 h 1689"/>
                <a:gd name="T34" fmla="*/ 1 w 2517"/>
                <a:gd name="T35" fmla="*/ 0 h 1689"/>
                <a:gd name="T36" fmla="*/ 1 w 2517"/>
                <a:gd name="T37" fmla="*/ 0 h 1689"/>
                <a:gd name="T38" fmla="*/ 1 w 2517"/>
                <a:gd name="T39" fmla="*/ 0 h 1689"/>
                <a:gd name="T40" fmla="*/ 1 w 2517"/>
                <a:gd name="T41" fmla="*/ 0 h 1689"/>
                <a:gd name="T42" fmla="*/ 1 w 2517"/>
                <a:gd name="T43" fmla="*/ 0 h 1689"/>
                <a:gd name="T44" fmla="*/ 1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0 h 1689"/>
                <a:gd name="T52" fmla="*/ 0 w 2517"/>
                <a:gd name="T53" fmla="*/ 0 h 1689"/>
                <a:gd name="T54" fmla="*/ 0 w 2517"/>
                <a:gd name="T55" fmla="*/ 0 h 1689"/>
                <a:gd name="T56" fmla="*/ 0 w 2517"/>
                <a:gd name="T57" fmla="*/ 0 h 1689"/>
                <a:gd name="T58" fmla="*/ 0 w 2517"/>
                <a:gd name="T59" fmla="*/ 0 h 1689"/>
                <a:gd name="T60" fmla="*/ 0 w 2517"/>
                <a:gd name="T61" fmla="*/ 0 h 1689"/>
                <a:gd name="T62" fmla="*/ 0 w 2517"/>
                <a:gd name="T63" fmla="*/ 0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5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 w 1310"/>
                <a:gd name="T1" fmla="*/ 1 h 1309"/>
                <a:gd name="T2" fmla="*/ 1 w 1310"/>
                <a:gd name="T3" fmla="*/ 1 h 1309"/>
                <a:gd name="T4" fmla="*/ 1 w 1310"/>
                <a:gd name="T5" fmla="*/ 1 h 1309"/>
                <a:gd name="T6" fmla="*/ 1 w 1310"/>
                <a:gd name="T7" fmla="*/ 1 h 1309"/>
                <a:gd name="T8" fmla="*/ 1 w 1310"/>
                <a:gd name="T9" fmla="*/ 1 h 1309"/>
                <a:gd name="T10" fmla="*/ 1 w 1310"/>
                <a:gd name="T11" fmla="*/ 1 h 1309"/>
                <a:gd name="T12" fmla="*/ 1 w 1310"/>
                <a:gd name="T13" fmla="*/ 1 h 1309"/>
                <a:gd name="T14" fmla="*/ 1 w 1310"/>
                <a:gd name="T15" fmla="*/ 1 h 1309"/>
                <a:gd name="T16" fmla="*/ 1 w 1310"/>
                <a:gd name="T17" fmla="*/ 1 h 1309"/>
                <a:gd name="T18" fmla="*/ 1 w 1310"/>
                <a:gd name="T19" fmla="*/ 1 h 1309"/>
                <a:gd name="T20" fmla="*/ 1 w 1310"/>
                <a:gd name="T21" fmla="*/ 1 h 1309"/>
                <a:gd name="T22" fmla="*/ 1 w 1310"/>
                <a:gd name="T23" fmla="*/ 1 h 1309"/>
                <a:gd name="T24" fmla="*/ 1 w 1310"/>
                <a:gd name="T25" fmla="*/ 1 h 1309"/>
                <a:gd name="T26" fmla="*/ 1 w 1310"/>
                <a:gd name="T27" fmla="*/ 1 h 1309"/>
                <a:gd name="T28" fmla="*/ 1 w 1310"/>
                <a:gd name="T29" fmla="*/ 1 h 1309"/>
                <a:gd name="T30" fmla="*/ 1 w 1310"/>
                <a:gd name="T31" fmla="*/ 1 h 1309"/>
                <a:gd name="T32" fmla="*/ 1 w 1310"/>
                <a:gd name="T33" fmla="*/ 1 h 1309"/>
                <a:gd name="T34" fmla="*/ 1 w 1310"/>
                <a:gd name="T35" fmla="*/ 1 h 1309"/>
                <a:gd name="T36" fmla="*/ 0 w 1310"/>
                <a:gd name="T37" fmla="*/ 1 h 1309"/>
                <a:gd name="T38" fmla="*/ 1 w 1310"/>
                <a:gd name="T39" fmla="*/ 1 h 1309"/>
                <a:gd name="T40" fmla="*/ 1 w 1310"/>
                <a:gd name="T41" fmla="*/ 1 h 1309"/>
                <a:gd name="T42" fmla="*/ 1 w 1310"/>
                <a:gd name="T43" fmla="*/ 1 h 1309"/>
                <a:gd name="T44" fmla="*/ 1 w 1310"/>
                <a:gd name="T45" fmla="*/ 1 h 1309"/>
                <a:gd name="T46" fmla="*/ 1 w 1310"/>
                <a:gd name="T47" fmla="*/ 1 h 1309"/>
                <a:gd name="T48" fmla="*/ 1 w 1310"/>
                <a:gd name="T49" fmla="*/ 1 h 1309"/>
                <a:gd name="T50" fmla="*/ 1 w 1310"/>
                <a:gd name="T51" fmla="*/ 1 h 1309"/>
                <a:gd name="T52" fmla="*/ 1 w 1310"/>
                <a:gd name="T53" fmla="*/ 1 h 1309"/>
                <a:gd name="T54" fmla="*/ 1 w 1310"/>
                <a:gd name="T55" fmla="*/ 1 h 1309"/>
                <a:gd name="T56" fmla="*/ 1 w 1310"/>
                <a:gd name="T57" fmla="*/ 1 h 1309"/>
                <a:gd name="T58" fmla="*/ 1 w 1310"/>
                <a:gd name="T59" fmla="*/ 1 h 1309"/>
                <a:gd name="T60" fmla="*/ 1 w 1310"/>
                <a:gd name="T61" fmla="*/ 1 h 1309"/>
                <a:gd name="T62" fmla="*/ 1 w 1310"/>
                <a:gd name="T63" fmla="*/ 1 h 1309"/>
                <a:gd name="T64" fmla="*/ 1 w 1310"/>
                <a:gd name="T65" fmla="*/ 1 h 1309"/>
                <a:gd name="T66" fmla="*/ 1 w 1310"/>
                <a:gd name="T67" fmla="*/ 1 h 1309"/>
                <a:gd name="T68" fmla="*/ 1 w 1310"/>
                <a:gd name="T69" fmla="*/ 1 h 1309"/>
                <a:gd name="T70" fmla="*/ 1 w 1310"/>
                <a:gd name="T71" fmla="*/ 1 h 1309"/>
                <a:gd name="T72" fmla="*/ 1 w 1310"/>
                <a:gd name="T73" fmla="*/ 1 h 1309"/>
                <a:gd name="T74" fmla="*/ 1 w 1310"/>
                <a:gd name="T75" fmla="*/ 1 h 1309"/>
                <a:gd name="T76" fmla="*/ 1 w 1310"/>
                <a:gd name="T77" fmla="*/ 1 h 1309"/>
                <a:gd name="T78" fmla="*/ 1 w 1310"/>
                <a:gd name="T79" fmla="*/ 1 h 1309"/>
                <a:gd name="T80" fmla="*/ 1 w 1310"/>
                <a:gd name="T81" fmla="*/ 1 h 1309"/>
                <a:gd name="T82" fmla="*/ 1 w 1310"/>
                <a:gd name="T83" fmla="*/ 1 h 1309"/>
                <a:gd name="T84" fmla="*/ 1 w 1310"/>
                <a:gd name="T85" fmla="*/ 1 h 1309"/>
                <a:gd name="T86" fmla="*/ 1 w 1310"/>
                <a:gd name="T87" fmla="*/ 1 h 1309"/>
                <a:gd name="T88" fmla="*/ 1 w 1310"/>
                <a:gd name="T89" fmla="*/ 1 h 1309"/>
                <a:gd name="T90" fmla="*/ 1 w 1310"/>
                <a:gd name="T91" fmla="*/ 1 h 1309"/>
                <a:gd name="T92" fmla="*/ 1 w 1310"/>
                <a:gd name="T93" fmla="*/ 1 h 1309"/>
                <a:gd name="T94" fmla="*/ 1 w 1310"/>
                <a:gd name="T95" fmla="*/ 1 h 1309"/>
                <a:gd name="T96" fmla="*/ 1 w 1310"/>
                <a:gd name="T97" fmla="*/ 1 h 1309"/>
                <a:gd name="T98" fmla="*/ 1 w 1310"/>
                <a:gd name="T99" fmla="*/ 1 h 1309"/>
                <a:gd name="T100" fmla="*/ 1 w 1310"/>
                <a:gd name="T101" fmla="*/ 1 h 1309"/>
                <a:gd name="T102" fmla="*/ 1 w 1310"/>
                <a:gd name="T103" fmla="*/ 1 h 1309"/>
                <a:gd name="T104" fmla="*/ 1 w 1310"/>
                <a:gd name="T105" fmla="*/ 1 h 1309"/>
                <a:gd name="T106" fmla="*/ 1 w 1310"/>
                <a:gd name="T107" fmla="*/ 1 h 1309"/>
                <a:gd name="T108" fmla="*/ 1 w 1310"/>
                <a:gd name="T109" fmla="*/ 1 h 1309"/>
                <a:gd name="T110" fmla="*/ 1 w 1310"/>
                <a:gd name="T111" fmla="*/ 1 h 1309"/>
                <a:gd name="T112" fmla="*/ 1 w 1310"/>
                <a:gd name="T113" fmla="*/ 1 h 1309"/>
                <a:gd name="T114" fmla="*/ 1 w 1310"/>
                <a:gd name="T115" fmla="*/ 1 h 1309"/>
                <a:gd name="T116" fmla="*/ 1 w 1310"/>
                <a:gd name="T117" fmla="*/ 1 h 1309"/>
                <a:gd name="T118" fmla="*/ 1 w 1310"/>
                <a:gd name="T119" fmla="*/ 1 h 1309"/>
                <a:gd name="T120" fmla="*/ 1 w 1310"/>
                <a:gd name="T121" fmla="*/ 1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6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1 h 294"/>
                <a:gd name="T2" fmla="*/ 1 w 2521"/>
                <a:gd name="T3" fmla="*/ 1 h 294"/>
                <a:gd name="T4" fmla="*/ 0 w 2521"/>
                <a:gd name="T5" fmla="*/ 1 h 294"/>
                <a:gd name="T6" fmla="*/ 1 w 2521"/>
                <a:gd name="T7" fmla="*/ 1 h 294"/>
                <a:gd name="T8" fmla="*/ 1 w 2521"/>
                <a:gd name="T9" fmla="*/ 1 h 294"/>
                <a:gd name="T10" fmla="*/ 1 w 2521"/>
                <a:gd name="T11" fmla="*/ 1 h 294"/>
                <a:gd name="T12" fmla="*/ 1 w 2521"/>
                <a:gd name="T13" fmla="*/ 1 h 294"/>
                <a:gd name="T14" fmla="*/ 1 w 2521"/>
                <a:gd name="T15" fmla="*/ 1 h 294"/>
                <a:gd name="T16" fmla="*/ 1 w 2521"/>
                <a:gd name="T17" fmla="*/ 1 h 294"/>
                <a:gd name="T18" fmla="*/ 1 w 2521"/>
                <a:gd name="T19" fmla="*/ 1 h 294"/>
                <a:gd name="T20" fmla="*/ 1 w 2521"/>
                <a:gd name="T21" fmla="*/ 1 h 294"/>
                <a:gd name="T22" fmla="*/ 1 w 2521"/>
                <a:gd name="T23" fmla="*/ 1 h 294"/>
                <a:gd name="T24" fmla="*/ 1 w 2521"/>
                <a:gd name="T25" fmla="*/ 1 h 294"/>
                <a:gd name="T26" fmla="*/ 1 w 2521"/>
                <a:gd name="T27" fmla="*/ 1 h 294"/>
                <a:gd name="T28" fmla="*/ 1 w 2521"/>
                <a:gd name="T29" fmla="*/ 1 h 294"/>
                <a:gd name="T30" fmla="*/ 1 w 2521"/>
                <a:gd name="T31" fmla="*/ 1 h 294"/>
                <a:gd name="T32" fmla="*/ 1 w 2521"/>
                <a:gd name="T33" fmla="*/ 1 h 294"/>
                <a:gd name="T34" fmla="*/ 1 w 2521"/>
                <a:gd name="T35" fmla="*/ 1 h 294"/>
                <a:gd name="T36" fmla="*/ 1 w 2521"/>
                <a:gd name="T37" fmla="*/ 1 h 294"/>
                <a:gd name="T38" fmla="*/ 1 w 2521"/>
                <a:gd name="T39" fmla="*/ 1 h 294"/>
                <a:gd name="T40" fmla="*/ 1 w 2521"/>
                <a:gd name="T41" fmla="*/ 1 h 294"/>
                <a:gd name="T42" fmla="*/ 1 w 2521"/>
                <a:gd name="T43" fmla="*/ 1 h 294"/>
                <a:gd name="T44" fmla="*/ 1 w 2521"/>
                <a:gd name="T45" fmla="*/ 1 h 294"/>
                <a:gd name="T46" fmla="*/ 1 w 2521"/>
                <a:gd name="T47" fmla="*/ 1 h 294"/>
                <a:gd name="T48" fmla="*/ 1 w 2521"/>
                <a:gd name="T49" fmla="*/ 1 h 294"/>
                <a:gd name="T50" fmla="*/ 1 w 2521"/>
                <a:gd name="T51" fmla="*/ 1 h 294"/>
                <a:gd name="T52" fmla="*/ 1 w 2521"/>
                <a:gd name="T53" fmla="*/ 1 h 294"/>
                <a:gd name="T54" fmla="*/ 1 w 2521"/>
                <a:gd name="T55" fmla="*/ 1 h 294"/>
                <a:gd name="T56" fmla="*/ 1 w 2521"/>
                <a:gd name="T57" fmla="*/ 1 h 294"/>
                <a:gd name="T58" fmla="*/ 1 w 2521"/>
                <a:gd name="T59" fmla="*/ 1 h 294"/>
                <a:gd name="T60" fmla="*/ 1 w 2521"/>
                <a:gd name="T61" fmla="*/ 1 h 294"/>
                <a:gd name="T62" fmla="*/ 1 w 2521"/>
                <a:gd name="T63" fmla="*/ 1 h 294"/>
                <a:gd name="T64" fmla="*/ 1 w 2521"/>
                <a:gd name="T65" fmla="*/ 1 h 294"/>
                <a:gd name="T66" fmla="*/ 1 w 2521"/>
                <a:gd name="T67" fmla="*/ 1 h 294"/>
                <a:gd name="T68" fmla="*/ 1 w 2521"/>
                <a:gd name="T69" fmla="*/ 1 h 294"/>
                <a:gd name="T70" fmla="*/ 1 w 2521"/>
                <a:gd name="T71" fmla="*/ 1 h 294"/>
                <a:gd name="T72" fmla="*/ 1 w 2521"/>
                <a:gd name="T73" fmla="*/ 1 h 294"/>
                <a:gd name="T74" fmla="*/ 1 w 2521"/>
                <a:gd name="T75" fmla="*/ 1 h 294"/>
                <a:gd name="T76" fmla="*/ 1 w 2521"/>
                <a:gd name="T77" fmla="*/ 1 h 294"/>
                <a:gd name="T78" fmla="*/ 1 w 2521"/>
                <a:gd name="T79" fmla="*/ 1 h 294"/>
                <a:gd name="T80" fmla="*/ 1 w 2521"/>
                <a:gd name="T81" fmla="*/ 1 h 294"/>
                <a:gd name="T82" fmla="*/ 1 w 2521"/>
                <a:gd name="T83" fmla="*/ 1 h 294"/>
                <a:gd name="T84" fmla="*/ 1 w 2521"/>
                <a:gd name="T85" fmla="*/ 1 h 294"/>
                <a:gd name="T86" fmla="*/ 1 w 2521"/>
                <a:gd name="T87" fmla="*/ 1 h 294"/>
                <a:gd name="T88" fmla="*/ 1 w 2521"/>
                <a:gd name="T89" fmla="*/ 1 h 294"/>
                <a:gd name="T90" fmla="*/ 1 w 2521"/>
                <a:gd name="T91" fmla="*/ 1 h 294"/>
                <a:gd name="T92" fmla="*/ 1 w 2521"/>
                <a:gd name="T93" fmla="*/ 1 h 294"/>
                <a:gd name="T94" fmla="*/ 1 w 2521"/>
                <a:gd name="T95" fmla="*/ 0 h 294"/>
                <a:gd name="T96" fmla="*/ 1 w 2521"/>
                <a:gd name="T97" fmla="*/ 1 h 294"/>
                <a:gd name="T98" fmla="*/ 1 w 2521"/>
                <a:gd name="T99" fmla="*/ 1 h 294"/>
                <a:gd name="T100" fmla="*/ 1 w 2521"/>
                <a:gd name="T101" fmla="*/ 1 h 294"/>
                <a:gd name="T102" fmla="*/ 1 w 2521"/>
                <a:gd name="T103" fmla="*/ 1 h 294"/>
                <a:gd name="T104" fmla="*/ 1 w 2521"/>
                <a:gd name="T105" fmla="*/ 1 h 294"/>
                <a:gd name="T106" fmla="*/ 1 w 2521"/>
                <a:gd name="T107" fmla="*/ 1 h 294"/>
                <a:gd name="T108" fmla="*/ 1 w 2521"/>
                <a:gd name="T109" fmla="*/ 1 h 294"/>
                <a:gd name="T110" fmla="*/ 1 w 2521"/>
                <a:gd name="T111" fmla="*/ 1 h 294"/>
                <a:gd name="T112" fmla="*/ 1 w 2521"/>
                <a:gd name="T113" fmla="*/ 1 h 294"/>
                <a:gd name="T114" fmla="*/ 1 w 2521"/>
                <a:gd name="T115" fmla="*/ 1 h 294"/>
                <a:gd name="T116" fmla="*/ 1 w 2521"/>
                <a:gd name="T117" fmla="*/ 1 h 294"/>
                <a:gd name="T118" fmla="*/ 1 w 2521"/>
                <a:gd name="T119" fmla="*/ 1 h 294"/>
                <a:gd name="T120" fmla="*/ 1 w 2521"/>
                <a:gd name="T121" fmla="*/ 1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7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0 h 1049"/>
                <a:gd name="T2" fmla="*/ 1 w 1777"/>
                <a:gd name="T3" fmla="*/ 0 h 1049"/>
                <a:gd name="T4" fmla="*/ 1 w 1777"/>
                <a:gd name="T5" fmla="*/ 0 h 1049"/>
                <a:gd name="T6" fmla="*/ 1 w 1777"/>
                <a:gd name="T7" fmla="*/ 0 h 1049"/>
                <a:gd name="T8" fmla="*/ 1 w 1777"/>
                <a:gd name="T9" fmla="*/ 0 h 1049"/>
                <a:gd name="T10" fmla="*/ 1 w 1777"/>
                <a:gd name="T11" fmla="*/ 0 h 1049"/>
                <a:gd name="T12" fmla="*/ 1 w 1777"/>
                <a:gd name="T13" fmla="*/ 0 h 1049"/>
                <a:gd name="T14" fmla="*/ 1 w 1777"/>
                <a:gd name="T15" fmla="*/ 0 h 1049"/>
                <a:gd name="T16" fmla="*/ 1 w 1777"/>
                <a:gd name="T17" fmla="*/ 0 h 1049"/>
                <a:gd name="T18" fmla="*/ 1 w 1777"/>
                <a:gd name="T19" fmla="*/ 0 h 1049"/>
                <a:gd name="T20" fmla="*/ 1 w 1777"/>
                <a:gd name="T21" fmla="*/ 0 h 1049"/>
                <a:gd name="T22" fmla="*/ 1 w 1777"/>
                <a:gd name="T23" fmla="*/ 0 h 1049"/>
                <a:gd name="T24" fmla="*/ 1 w 1777"/>
                <a:gd name="T25" fmla="*/ 0 h 1049"/>
                <a:gd name="T26" fmla="*/ 1 w 1777"/>
                <a:gd name="T27" fmla="*/ 0 h 1049"/>
                <a:gd name="T28" fmla="*/ 1 w 1777"/>
                <a:gd name="T29" fmla="*/ 0 h 1049"/>
                <a:gd name="T30" fmla="*/ 1 w 1777"/>
                <a:gd name="T31" fmla="*/ 0 h 1049"/>
                <a:gd name="T32" fmla="*/ 1 w 1777"/>
                <a:gd name="T33" fmla="*/ 0 h 1049"/>
                <a:gd name="T34" fmla="*/ 1 w 1777"/>
                <a:gd name="T35" fmla="*/ 0 h 1049"/>
                <a:gd name="T36" fmla="*/ 1 w 1777"/>
                <a:gd name="T37" fmla="*/ 0 h 1049"/>
                <a:gd name="T38" fmla="*/ 1 w 1777"/>
                <a:gd name="T39" fmla="*/ 0 h 1049"/>
                <a:gd name="T40" fmla="*/ 1 w 1777"/>
                <a:gd name="T41" fmla="*/ 0 h 1049"/>
                <a:gd name="T42" fmla="*/ 1 w 1777"/>
                <a:gd name="T43" fmla="*/ 0 h 1049"/>
                <a:gd name="T44" fmla="*/ 1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0 h 1049"/>
                <a:gd name="T52" fmla="*/ 0 w 1777"/>
                <a:gd name="T53" fmla="*/ 0 h 1049"/>
                <a:gd name="T54" fmla="*/ 0 w 1777"/>
                <a:gd name="T55" fmla="*/ 0 h 1049"/>
                <a:gd name="T56" fmla="*/ 0 w 1777"/>
                <a:gd name="T57" fmla="*/ 0 h 1049"/>
                <a:gd name="T58" fmla="*/ 0 w 1777"/>
                <a:gd name="T59" fmla="*/ 0 h 1049"/>
                <a:gd name="T60" fmla="*/ 0 w 1777"/>
                <a:gd name="T61" fmla="*/ 0 h 1049"/>
                <a:gd name="T62" fmla="*/ 0 w 1777"/>
                <a:gd name="T63" fmla="*/ 0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8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0 w 2355"/>
                <a:gd name="T1" fmla="*/ 1 h 1405"/>
                <a:gd name="T2" fmla="*/ 0 w 2355"/>
                <a:gd name="T3" fmla="*/ 1 h 1405"/>
                <a:gd name="T4" fmla="*/ 0 w 2355"/>
                <a:gd name="T5" fmla="*/ 1 h 1405"/>
                <a:gd name="T6" fmla="*/ 0 w 2355"/>
                <a:gd name="T7" fmla="*/ 1 h 1405"/>
                <a:gd name="T8" fmla="*/ 0 w 2355"/>
                <a:gd name="T9" fmla="*/ 1 h 1405"/>
                <a:gd name="T10" fmla="*/ 0 w 2355"/>
                <a:gd name="T11" fmla="*/ 1 h 1405"/>
                <a:gd name="T12" fmla="*/ 0 w 2355"/>
                <a:gd name="T13" fmla="*/ 1 h 1405"/>
                <a:gd name="T14" fmla="*/ 0 w 2355"/>
                <a:gd name="T15" fmla="*/ 1 h 1405"/>
                <a:gd name="T16" fmla="*/ 0 w 2355"/>
                <a:gd name="T17" fmla="*/ 1 h 1405"/>
                <a:gd name="T18" fmla="*/ 0 w 2355"/>
                <a:gd name="T19" fmla="*/ 1 h 1405"/>
                <a:gd name="T20" fmla="*/ 0 w 2355"/>
                <a:gd name="T21" fmla="*/ 1 h 1405"/>
                <a:gd name="T22" fmla="*/ 0 w 2355"/>
                <a:gd name="T23" fmla="*/ 1 h 1405"/>
                <a:gd name="T24" fmla="*/ 0 w 2355"/>
                <a:gd name="T25" fmla="*/ 1 h 1405"/>
                <a:gd name="T26" fmla="*/ 0 w 2355"/>
                <a:gd name="T27" fmla="*/ 1 h 1405"/>
                <a:gd name="T28" fmla="*/ 0 w 2355"/>
                <a:gd name="T29" fmla="*/ 1 h 1405"/>
                <a:gd name="T30" fmla="*/ 0 w 2355"/>
                <a:gd name="T31" fmla="*/ 1 h 1405"/>
                <a:gd name="T32" fmla="*/ 0 w 2355"/>
                <a:gd name="T33" fmla="*/ 1 h 1405"/>
                <a:gd name="T34" fmla="*/ 0 w 2355"/>
                <a:gd name="T35" fmla="*/ 1 h 1405"/>
                <a:gd name="T36" fmla="*/ 0 w 2355"/>
                <a:gd name="T37" fmla="*/ 1 h 1405"/>
                <a:gd name="T38" fmla="*/ 0 w 2355"/>
                <a:gd name="T39" fmla="*/ 1 h 1405"/>
                <a:gd name="T40" fmla="*/ 0 w 2355"/>
                <a:gd name="T41" fmla="*/ 1 h 1405"/>
                <a:gd name="T42" fmla="*/ 0 w 2355"/>
                <a:gd name="T43" fmla="*/ 1 h 1405"/>
                <a:gd name="T44" fmla="*/ 0 w 2355"/>
                <a:gd name="T45" fmla="*/ 1 h 1405"/>
                <a:gd name="T46" fmla="*/ 0 w 2355"/>
                <a:gd name="T47" fmla="*/ 1 h 1405"/>
                <a:gd name="T48" fmla="*/ 0 w 2355"/>
                <a:gd name="T49" fmla="*/ 1 h 1405"/>
                <a:gd name="T50" fmla="*/ 0 w 2355"/>
                <a:gd name="T51" fmla="*/ 1 h 1405"/>
                <a:gd name="T52" fmla="*/ 0 w 2355"/>
                <a:gd name="T53" fmla="*/ 1 h 1405"/>
                <a:gd name="T54" fmla="*/ 0 w 2355"/>
                <a:gd name="T55" fmla="*/ 1 h 1405"/>
                <a:gd name="T56" fmla="*/ 0 w 2355"/>
                <a:gd name="T57" fmla="*/ 1 h 1405"/>
                <a:gd name="T58" fmla="*/ 0 w 2355"/>
                <a:gd name="T59" fmla="*/ 1 h 1405"/>
                <a:gd name="T60" fmla="*/ 0 w 2355"/>
                <a:gd name="T61" fmla="*/ 1 h 1405"/>
                <a:gd name="T62" fmla="*/ 0 w 2355"/>
                <a:gd name="T63" fmla="*/ 1 h 1405"/>
                <a:gd name="T64" fmla="*/ 0 w 2355"/>
                <a:gd name="T65" fmla="*/ 1 h 1405"/>
                <a:gd name="T66" fmla="*/ 0 w 2355"/>
                <a:gd name="T67" fmla="*/ 1 h 1405"/>
                <a:gd name="T68" fmla="*/ 0 w 2355"/>
                <a:gd name="T69" fmla="*/ 1 h 1405"/>
                <a:gd name="T70" fmla="*/ 0 w 2355"/>
                <a:gd name="T71" fmla="*/ 1 h 1405"/>
                <a:gd name="T72" fmla="*/ 0 w 2355"/>
                <a:gd name="T73" fmla="*/ 1 h 1405"/>
                <a:gd name="T74" fmla="*/ 0 w 2355"/>
                <a:gd name="T75" fmla="*/ 1 h 1405"/>
                <a:gd name="T76" fmla="*/ 0 w 2355"/>
                <a:gd name="T77" fmla="*/ 1 h 1405"/>
                <a:gd name="T78" fmla="*/ 0 w 2355"/>
                <a:gd name="T79" fmla="*/ 1 h 1405"/>
                <a:gd name="T80" fmla="*/ 0 w 2355"/>
                <a:gd name="T81" fmla="*/ 1 h 1405"/>
                <a:gd name="T82" fmla="*/ 0 w 2355"/>
                <a:gd name="T83" fmla="*/ 1 h 1405"/>
                <a:gd name="T84" fmla="*/ 0 w 2355"/>
                <a:gd name="T85" fmla="*/ 1 h 1405"/>
                <a:gd name="T86" fmla="*/ 0 w 2355"/>
                <a:gd name="T87" fmla="*/ 1 h 1405"/>
                <a:gd name="T88" fmla="*/ 0 w 2355"/>
                <a:gd name="T89" fmla="*/ 1 h 1405"/>
                <a:gd name="T90" fmla="*/ 0 w 2355"/>
                <a:gd name="T91" fmla="*/ 1 h 1405"/>
                <a:gd name="T92" fmla="*/ 0 w 2355"/>
                <a:gd name="T93" fmla="*/ 1 h 1405"/>
                <a:gd name="T94" fmla="*/ 0 w 2355"/>
                <a:gd name="T95" fmla="*/ 1 h 1405"/>
                <a:gd name="T96" fmla="*/ 0 w 2355"/>
                <a:gd name="T97" fmla="*/ 1 h 1405"/>
                <a:gd name="T98" fmla="*/ 0 w 2355"/>
                <a:gd name="T99" fmla="*/ 1 h 1405"/>
                <a:gd name="T100" fmla="*/ 0 w 2355"/>
                <a:gd name="T101" fmla="*/ 1 h 1405"/>
                <a:gd name="T102" fmla="*/ 0 w 2355"/>
                <a:gd name="T103" fmla="*/ 1 h 1405"/>
                <a:gd name="T104" fmla="*/ 0 w 2355"/>
                <a:gd name="T105" fmla="*/ 1 h 1405"/>
                <a:gd name="T106" fmla="*/ 0 w 2355"/>
                <a:gd name="T107" fmla="*/ 1 h 1405"/>
                <a:gd name="T108" fmla="*/ 0 w 2355"/>
                <a:gd name="T109" fmla="*/ 1 h 1405"/>
                <a:gd name="T110" fmla="*/ 0 w 2355"/>
                <a:gd name="T111" fmla="*/ 1 h 1405"/>
                <a:gd name="T112" fmla="*/ 0 w 2355"/>
                <a:gd name="T113" fmla="*/ 1 h 1405"/>
                <a:gd name="T114" fmla="*/ 0 w 2355"/>
                <a:gd name="T115" fmla="*/ 1 h 1405"/>
                <a:gd name="T116" fmla="*/ 0 w 2355"/>
                <a:gd name="T117" fmla="*/ 1 h 1405"/>
                <a:gd name="T118" fmla="*/ 0 w 2355"/>
                <a:gd name="T119" fmla="*/ 1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79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0 w 1237"/>
                <a:gd name="T1" fmla="*/ 0 h 939"/>
                <a:gd name="T2" fmla="*/ 0 w 1237"/>
                <a:gd name="T3" fmla="*/ 0 h 939"/>
                <a:gd name="T4" fmla="*/ 0 w 1237"/>
                <a:gd name="T5" fmla="*/ 0 h 939"/>
                <a:gd name="T6" fmla="*/ 0 w 1237"/>
                <a:gd name="T7" fmla="*/ 0 h 939"/>
                <a:gd name="T8" fmla="*/ 0 w 1237"/>
                <a:gd name="T9" fmla="*/ 0 h 939"/>
                <a:gd name="T10" fmla="*/ 0 w 1237"/>
                <a:gd name="T11" fmla="*/ 0 h 939"/>
                <a:gd name="T12" fmla="*/ 0 w 1237"/>
                <a:gd name="T13" fmla="*/ 0 h 939"/>
                <a:gd name="T14" fmla="*/ 0 w 1237"/>
                <a:gd name="T15" fmla="*/ 0 h 939"/>
                <a:gd name="T16" fmla="*/ 0 w 1237"/>
                <a:gd name="T17" fmla="*/ 0 h 939"/>
                <a:gd name="T18" fmla="*/ 0 w 1237"/>
                <a:gd name="T19" fmla="*/ 0 h 939"/>
                <a:gd name="T20" fmla="*/ 0 w 1237"/>
                <a:gd name="T21" fmla="*/ 0 h 939"/>
                <a:gd name="T22" fmla="*/ 0 w 1237"/>
                <a:gd name="T23" fmla="*/ 0 h 939"/>
                <a:gd name="T24" fmla="*/ 0 w 1237"/>
                <a:gd name="T25" fmla="*/ 0 h 939"/>
                <a:gd name="T26" fmla="*/ 0 w 1237"/>
                <a:gd name="T27" fmla="*/ 0 h 939"/>
                <a:gd name="T28" fmla="*/ 0 w 1237"/>
                <a:gd name="T29" fmla="*/ 0 h 939"/>
                <a:gd name="T30" fmla="*/ 0 w 1237"/>
                <a:gd name="T31" fmla="*/ 0 h 939"/>
                <a:gd name="T32" fmla="*/ 0 w 1237"/>
                <a:gd name="T33" fmla="*/ 0 h 939"/>
                <a:gd name="T34" fmla="*/ 0 w 1237"/>
                <a:gd name="T35" fmla="*/ 0 h 939"/>
                <a:gd name="T36" fmla="*/ 0 w 1237"/>
                <a:gd name="T37" fmla="*/ 0 h 939"/>
                <a:gd name="T38" fmla="*/ 0 w 1237"/>
                <a:gd name="T39" fmla="*/ 0 h 939"/>
                <a:gd name="T40" fmla="*/ 0 w 1237"/>
                <a:gd name="T41" fmla="*/ 0 h 939"/>
                <a:gd name="T42" fmla="*/ 0 w 1237"/>
                <a:gd name="T43" fmla="*/ 0 h 939"/>
                <a:gd name="T44" fmla="*/ 0 w 1237"/>
                <a:gd name="T45" fmla="*/ 0 h 939"/>
                <a:gd name="T46" fmla="*/ 0 w 1237"/>
                <a:gd name="T47" fmla="*/ 0 h 939"/>
                <a:gd name="T48" fmla="*/ 0 w 1237"/>
                <a:gd name="T49" fmla="*/ 0 h 939"/>
                <a:gd name="T50" fmla="*/ 0 w 1237"/>
                <a:gd name="T51" fmla="*/ 0 h 939"/>
                <a:gd name="T52" fmla="*/ 0 w 1237"/>
                <a:gd name="T53" fmla="*/ 0 h 939"/>
                <a:gd name="T54" fmla="*/ 0 w 1237"/>
                <a:gd name="T55" fmla="*/ 0 h 939"/>
                <a:gd name="T56" fmla="*/ 0 w 1237"/>
                <a:gd name="T57" fmla="*/ 0 h 939"/>
                <a:gd name="T58" fmla="*/ 0 w 1237"/>
                <a:gd name="T59" fmla="*/ 0 h 939"/>
                <a:gd name="T60" fmla="*/ 0 w 1237"/>
                <a:gd name="T61" fmla="*/ 0 h 939"/>
                <a:gd name="T62" fmla="*/ 0 w 1237"/>
                <a:gd name="T63" fmla="*/ 0 h 939"/>
                <a:gd name="T64" fmla="*/ 0 w 1237"/>
                <a:gd name="T65" fmla="*/ 0 h 939"/>
                <a:gd name="T66" fmla="*/ 0 w 1237"/>
                <a:gd name="T67" fmla="*/ 0 h 939"/>
                <a:gd name="T68" fmla="*/ 0 w 1237"/>
                <a:gd name="T69" fmla="*/ 0 h 939"/>
                <a:gd name="T70" fmla="*/ 0 w 1237"/>
                <a:gd name="T71" fmla="*/ 0 h 939"/>
                <a:gd name="T72" fmla="*/ 0 w 1237"/>
                <a:gd name="T73" fmla="*/ 0 h 939"/>
                <a:gd name="T74" fmla="*/ 0 w 1237"/>
                <a:gd name="T75" fmla="*/ 0 h 939"/>
                <a:gd name="T76" fmla="*/ 0 w 1237"/>
                <a:gd name="T77" fmla="*/ 0 h 939"/>
                <a:gd name="T78" fmla="*/ 0 w 1237"/>
                <a:gd name="T79" fmla="*/ 0 h 939"/>
                <a:gd name="T80" fmla="*/ 0 w 1237"/>
                <a:gd name="T81" fmla="*/ 0 h 939"/>
                <a:gd name="T82" fmla="*/ 0 w 1237"/>
                <a:gd name="T83" fmla="*/ 0 h 939"/>
                <a:gd name="T84" fmla="*/ 0 w 1237"/>
                <a:gd name="T85" fmla="*/ 0 h 939"/>
                <a:gd name="T86" fmla="*/ 0 w 1237"/>
                <a:gd name="T87" fmla="*/ 0 h 939"/>
                <a:gd name="T88" fmla="*/ 0 w 1237"/>
                <a:gd name="T89" fmla="*/ 0 h 939"/>
                <a:gd name="T90" fmla="*/ 0 w 1237"/>
                <a:gd name="T91" fmla="*/ 0 h 939"/>
                <a:gd name="T92" fmla="*/ 0 w 1237"/>
                <a:gd name="T93" fmla="*/ 0 h 939"/>
                <a:gd name="T94" fmla="*/ 0 w 1237"/>
                <a:gd name="T95" fmla="*/ 0 h 939"/>
                <a:gd name="T96" fmla="*/ 0 w 1237"/>
                <a:gd name="T97" fmla="*/ 0 h 939"/>
                <a:gd name="T98" fmla="*/ 0 w 1237"/>
                <a:gd name="T99" fmla="*/ 0 h 939"/>
                <a:gd name="T100" fmla="*/ 0 w 1237"/>
                <a:gd name="T101" fmla="*/ 0 h 939"/>
                <a:gd name="T102" fmla="*/ 0 w 1237"/>
                <a:gd name="T103" fmla="*/ 0 h 939"/>
                <a:gd name="T104" fmla="*/ 0 w 1237"/>
                <a:gd name="T105" fmla="*/ 0 h 939"/>
                <a:gd name="T106" fmla="*/ 0 w 1237"/>
                <a:gd name="T107" fmla="*/ 0 h 939"/>
                <a:gd name="T108" fmla="*/ 0 w 1237"/>
                <a:gd name="T109" fmla="*/ 0 h 939"/>
                <a:gd name="T110" fmla="*/ 0 w 1237"/>
                <a:gd name="T111" fmla="*/ 0 h 939"/>
                <a:gd name="T112" fmla="*/ 0 w 1237"/>
                <a:gd name="T113" fmla="*/ 0 h 939"/>
                <a:gd name="T114" fmla="*/ 0 w 1237"/>
                <a:gd name="T115" fmla="*/ 0 h 939"/>
                <a:gd name="T116" fmla="*/ 0 w 1237"/>
                <a:gd name="T117" fmla="*/ 0 h 939"/>
                <a:gd name="T118" fmla="*/ 0 w 1237"/>
                <a:gd name="T119" fmla="*/ 0 h 939"/>
                <a:gd name="T120" fmla="*/ 0 w 1237"/>
                <a:gd name="T121" fmla="*/ 0 h 939"/>
                <a:gd name="T122" fmla="*/ 0 w 1237"/>
                <a:gd name="T123" fmla="*/ 0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0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 h 1107"/>
                <a:gd name="T2" fmla="*/ 0 w 1739"/>
                <a:gd name="T3" fmla="*/ 1 h 1107"/>
                <a:gd name="T4" fmla="*/ 0 w 1739"/>
                <a:gd name="T5" fmla="*/ 1 h 1107"/>
                <a:gd name="T6" fmla="*/ 0 w 1739"/>
                <a:gd name="T7" fmla="*/ 1 h 1107"/>
                <a:gd name="T8" fmla="*/ 0 w 1739"/>
                <a:gd name="T9" fmla="*/ 1 h 1107"/>
                <a:gd name="T10" fmla="*/ 0 w 1739"/>
                <a:gd name="T11" fmla="*/ 1 h 1107"/>
                <a:gd name="T12" fmla="*/ 0 w 1739"/>
                <a:gd name="T13" fmla="*/ 1 h 1107"/>
                <a:gd name="T14" fmla="*/ 0 w 1739"/>
                <a:gd name="T15" fmla="*/ 1 h 1107"/>
                <a:gd name="T16" fmla="*/ 0 w 1739"/>
                <a:gd name="T17" fmla="*/ 1 h 1107"/>
                <a:gd name="T18" fmla="*/ 0 w 1739"/>
                <a:gd name="T19" fmla="*/ 1 h 1107"/>
                <a:gd name="T20" fmla="*/ 0 w 1739"/>
                <a:gd name="T21" fmla="*/ 1 h 1107"/>
                <a:gd name="T22" fmla="*/ 0 w 1739"/>
                <a:gd name="T23" fmla="*/ 1 h 1107"/>
                <a:gd name="T24" fmla="*/ 0 w 1739"/>
                <a:gd name="T25" fmla="*/ 1 h 1107"/>
                <a:gd name="T26" fmla="*/ 0 w 1739"/>
                <a:gd name="T27" fmla="*/ 1 h 1107"/>
                <a:gd name="T28" fmla="*/ 0 w 1739"/>
                <a:gd name="T29" fmla="*/ 1 h 1107"/>
                <a:gd name="T30" fmla="*/ 0 w 1739"/>
                <a:gd name="T31" fmla="*/ 1 h 1107"/>
                <a:gd name="T32" fmla="*/ 0 w 1739"/>
                <a:gd name="T33" fmla="*/ 1 h 1107"/>
                <a:gd name="T34" fmla="*/ 0 w 1739"/>
                <a:gd name="T35" fmla="*/ 1 h 1107"/>
                <a:gd name="T36" fmla="*/ 0 w 1739"/>
                <a:gd name="T37" fmla="*/ 1 h 1107"/>
                <a:gd name="T38" fmla="*/ 0 w 1739"/>
                <a:gd name="T39" fmla="*/ 1 h 1107"/>
                <a:gd name="T40" fmla="*/ 0 w 1739"/>
                <a:gd name="T41" fmla="*/ 1 h 1107"/>
                <a:gd name="T42" fmla="*/ 0 w 1739"/>
                <a:gd name="T43" fmla="*/ 0 h 1107"/>
                <a:gd name="T44" fmla="*/ 0 w 1739"/>
                <a:gd name="T45" fmla="*/ 1 h 1107"/>
                <a:gd name="T46" fmla="*/ 0 w 1739"/>
                <a:gd name="T47" fmla="*/ 1 h 1107"/>
                <a:gd name="T48" fmla="*/ 0 w 1739"/>
                <a:gd name="T49" fmla="*/ 1 h 1107"/>
                <a:gd name="T50" fmla="*/ 0 w 1739"/>
                <a:gd name="T51" fmla="*/ 1 h 1107"/>
                <a:gd name="T52" fmla="*/ 0 w 1739"/>
                <a:gd name="T53" fmla="*/ 1 h 1107"/>
                <a:gd name="T54" fmla="*/ 0 w 1739"/>
                <a:gd name="T55" fmla="*/ 1 h 1107"/>
                <a:gd name="T56" fmla="*/ 0 w 1739"/>
                <a:gd name="T57" fmla="*/ 1 h 1107"/>
                <a:gd name="T58" fmla="*/ 0 w 1739"/>
                <a:gd name="T59" fmla="*/ 1 h 1107"/>
                <a:gd name="T60" fmla="*/ 0 w 1739"/>
                <a:gd name="T61" fmla="*/ 1 h 1107"/>
                <a:gd name="T62" fmla="*/ 0 w 1739"/>
                <a:gd name="T63" fmla="*/ 1 h 1107"/>
                <a:gd name="T64" fmla="*/ 0 w 1739"/>
                <a:gd name="T65" fmla="*/ 1 h 1107"/>
                <a:gd name="T66" fmla="*/ 0 w 1739"/>
                <a:gd name="T67" fmla="*/ 1 h 1107"/>
                <a:gd name="T68" fmla="*/ 0 w 1739"/>
                <a:gd name="T69" fmla="*/ 1 h 1107"/>
                <a:gd name="T70" fmla="*/ 0 w 1739"/>
                <a:gd name="T71" fmla="*/ 1 h 1107"/>
                <a:gd name="T72" fmla="*/ 0 w 1739"/>
                <a:gd name="T73" fmla="*/ 1 h 1107"/>
                <a:gd name="T74" fmla="*/ 0 w 1739"/>
                <a:gd name="T75" fmla="*/ 1 h 1107"/>
                <a:gd name="T76" fmla="*/ 0 w 1739"/>
                <a:gd name="T77" fmla="*/ 1 h 1107"/>
                <a:gd name="T78" fmla="*/ 0 w 1739"/>
                <a:gd name="T79" fmla="*/ 1 h 1107"/>
                <a:gd name="T80" fmla="*/ 0 w 1739"/>
                <a:gd name="T81" fmla="*/ 1 h 1107"/>
                <a:gd name="T82" fmla="*/ 0 w 1739"/>
                <a:gd name="T83" fmla="*/ 1 h 1107"/>
                <a:gd name="T84" fmla="*/ 0 w 1739"/>
                <a:gd name="T85" fmla="*/ 1 h 1107"/>
                <a:gd name="T86" fmla="*/ 0 w 1739"/>
                <a:gd name="T87" fmla="*/ 1 h 1107"/>
                <a:gd name="T88" fmla="*/ 0 w 1739"/>
                <a:gd name="T89" fmla="*/ 1 h 1107"/>
                <a:gd name="T90" fmla="*/ 0 w 1739"/>
                <a:gd name="T91" fmla="*/ 1 h 1107"/>
                <a:gd name="T92" fmla="*/ 0 w 1739"/>
                <a:gd name="T93" fmla="*/ 1 h 1107"/>
                <a:gd name="T94" fmla="*/ 0 w 1739"/>
                <a:gd name="T95" fmla="*/ 1 h 1107"/>
                <a:gd name="T96" fmla="*/ 0 w 1739"/>
                <a:gd name="T97" fmla="*/ 1 h 1107"/>
                <a:gd name="T98" fmla="*/ 0 w 1739"/>
                <a:gd name="T99" fmla="*/ 1 h 1107"/>
                <a:gd name="T100" fmla="*/ 0 w 1739"/>
                <a:gd name="T101" fmla="*/ 1 h 1107"/>
                <a:gd name="T102" fmla="*/ 0 w 1739"/>
                <a:gd name="T103" fmla="*/ 1 h 1107"/>
                <a:gd name="T104" fmla="*/ 0 w 1739"/>
                <a:gd name="T105" fmla="*/ 1 h 1107"/>
                <a:gd name="T106" fmla="*/ 0 w 1739"/>
                <a:gd name="T107" fmla="*/ 1 h 1107"/>
                <a:gd name="T108" fmla="*/ 0 w 1739"/>
                <a:gd name="T109" fmla="*/ 1 h 1107"/>
                <a:gd name="T110" fmla="*/ 0 w 1739"/>
                <a:gd name="T111" fmla="*/ 1 h 1107"/>
                <a:gd name="T112" fmla="*/ 0 w 1739"/>
                <a:gd name="T113" fmla="*/ 1 h 1107"/>
                <a:gd name="T114" fmla="*/ 0 w 1739"/>
                <a:gd name="T115" fmla="*/ 1 h 1107"/>
                <a:gd name="T116" fmla="*/ 0 w 1739"/>
                <a:gd name="T117" fmla="*/ 1 h 1107"/>
                <a:gd name="T118" fmla="*/ 0 w 1739"/>
                <a:gd name="T119" fmla="*/ 1 h 1107"/>
                <a:gd name="T120" fmla="*/ 0 w 1739"/>
                <a:gd name="T121" fmla="*/ 1 h 1107"/>
                <a:gd name="T122" fmla="*/ 0 w 1739"/>
                <a:gd name="T123" fmla="*/ 1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1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0 w 317"/>
                <a:gd name="T1" fmla="*/ 0 h 235"/>
                <a:gd name="T2" fmla="*/ 0 w 317"/>
                <a:gd name="T3" fmla="*/ 0 h 235"/>
                <a:gd name="T4" fmla="*/ 0 w 317"/>
                <a:gd name="T5" fmla="*/ 0 h 235"/>
                <a:gd name="T6" fmla="*/ 0 w 317"/>
                <a:gd name="T7" fmla="*/ 0 h 235"/>
                <a:gd name="T8" fmla="*/ 0 w 317"/>
                <a:gd name="T9" fmla="*/ 0 h 235"/>
                <a:gd name="T10" fmla="*/ 0 w 317"/>
                <a:gd name="T11" fmla="*/ 0 h 235"/>
                <a:gd name="T12" fmla="*/ 0 w 317"/>
                <a:gd name="T13" fmla="*/ 0 h 235"/>
                <a:gd name="T14" fmla="*/ 0 w 317"/>
                <a:gd name="T15" fmla="*/ 0 h 235"/>
                <a:gd name="T16" fmla="*/ 0 w 317"/>
                <a:gd name="T17" fmla="*/ 0 h 235"/>
                <a:gd name="T18" fmla="*/ 0 w 317"/>
                <a:gd name="T19" fmla="*/ 0 h 235"/>
                <a:gd name="T20" fmla="*/ 0 w 317"/>
                <a:gd name="T21" fmla="*/ 0 h 235"/>
                <a:gd name="T22" fmla="*/ 0 w 317"/>
                <a:gd name="T23" fmla="*/ 0 h 235"/>
                <a:gd name="T24" fmla="*/ 0 w 317"/>
                <a:gd name="T25" fmla="*/ 0 h 235"/>
                <a:gd name="T26" fmla="*/ 0 w 317"/>
                <a:gd name="T27" fmla="*/ 0 h 235"/>
                <a:gd name="T28" fmla="*/ 0 w 317"/>
                <a:gd name="T29" fmla="*/ 0 h 235"/>
                <a:gd name="T30" fmla="*/ 0 w 317"/>
                <a:gd name="T31" fmla="*/ 0 h 235"/>
                <a:gd name="T32" fmla="*/ 0 w 317"/>
                <a:gd name="T33" fmla="*/ 0 h 235"/>
                <a:gd name="T34" fmla="*/ 0 w 317"/>
                <a:gd name="T35" fmla="*/ 0 h 235"/>
                <a:gd name="T36" fmla="*/ 0 w 317"/>
                <a:gd name="T37" fmla="*/ 0 h 235"/>
                <a:gd name="T38" fmla="*/ 0 w 317"/>
                <a:gd name="T39" fmla="*/ 0 h 235"/>
                <a:gd name="T40" fmla="*/ 0 w 317"/>
                <a:gd name="T41" fmla="*/ 0 h 235"/>
                <a:gd name="T42" fmla="*/ 0 w 317"/>
                <a:gd name="T43" fmla="*/ 0 h 235"/>
                <a:gd name="T44" fmla="*/ 0 w 317"/>
                <a:gd name="T45" fmla="*/ 0 h 235"/>
                <a:gd name="T46" fmla="*/ 0 w 317"/>
                <a:gd name="T47" fmla="*/ 0 h 235"/>
                <a:gd name="T48" fmla="*/ 0 w 317"/>
                <a:gd name="T49" fmla="*/ 0 h 235"/>
                <a:gd name="T50" fmla="*/ 0 w 317"/>
                <a:gd name="T51" fmla="*/ 0 h 235"/>
                <a:gd name="T52" fmla="*/ 0 w 317"/>
                <a:gd name="T53" fmla="*/ 0 h 235"/>
                <a:gd name="T54" fmla="*/ 0 w 317"/>
                <a:gd name="T55" fmla="*/ 0 h 235"/>
                <a:gd name="T56" fmla="*/ 0 w 317"/>
                <a:gd name="T57" fmla="*/ 0 h 235"/>
                <a:gd name="T58" fmla="*/ 0 w 317"/>
                <a:gd name="T59" fmla="*/ 0 h 235"/>
                <a:gd name="T60" fmla="*/ 0 w 317"/>
                <a:gd name="T61" fmla="*/ 0 h 235"/>
                <a:gd name="T62" fmla="*/ 0 w 317"/>
                <a:gd name="T63" fmla="*/ 0 h 235"/>
                <a:gd name="T64" fmla="*/ 0 w 317"/>
                <a:gd name="T65" fmla="*/ 0 h 235"/>
                <a:gd name="T66" fmla="*/ 0 w 317"/>
                <a:gd name="T67" fmla="*/ 0 h 235"/>
                <a:gd name="T68" fmla="*/ 0 w 317"/>
                <a:gd name="T69" fmla="*/ 0 h 235"/>
                <a:gd name="T70" fmla="*/ 0 w 317"/>
                <a:gd name="T71" fmla="*/ 0 h 235"/>
                <a:gd name="T72" fmla="*/ 0 w 317"/>
                <a:gd name="T73" fmla="*/ 0 h 235"/>
                <a:gd name="T74" fmla="*/ 0 w 317"/>
                <a:gd name="T75" fmla="*/ 0 h 235"/>
                <a:gd name="T76" fmla="*/ 0 w 317"/>
                <a:gd name="T77" fmla="*/ 0 h 235"/>
                <a:gd name="T78" fmla="*/ 0 w 317"/>
                <a:gd name="T79" fmla="*/ 0 h 235"/>
                <a:gd name="T80" fmla="*/ 0 w 317"/>
                <a:gd name="T81" fmla="*/ 0 h 235"/>
                <a:gd name="T82" fmla="*/ 0 w 317"/>
                <a:gd name="T83" fmla="*/ 0 h 235"/>
                <a:gd name="T84" fmla="*/ 0 w 317"/>
                <a:gd name="T85" fmla="*/ 0 h 235"/>
                <a:gd name="T86" fmla="*/ 0 w 317"/>
                <a:gd name="T87" fmla="*/ 0 h 235"/>
                <a:gd name="T88" fmla="*/ 0 w 317"/>
                <a:gd name="T89" fmla="*/ 0 h 235"/>
                <a:gd name="T90" fmla="*/ 0 w 317"/>
                <a:gd name="T91" fmla="*/ 0 h 235"/>
                <a:gd name="T92" fmla="*/ 0 w 317"/>
                <a:gd name="T93" fmla="*/ 0 h 235"/>
                <a:gd name="T94" fmla="*/ 0 w 317"/>
                <a:gd name="T95" fmla="*/ 0 h 235"/>
                <a:gd name="T96" fmla="*/ 0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2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0 w 1559"/>
                <a:gd name="T1" fmla="*/ 0 h 639"/>
                <a:gd name="T2" fmla="*/ 0 w 1559"/>
                <a:gd name="T3" fmla="*/ 0 h 639"/>
                <a:gd name="T4" fmla="*/ 0 w 1559"/>
                <a:gd name="T5" fmla="*/ 0 h 639"/>
                <a:gd name="T6" fmla="*/ 0 w 1559"/>
                <a:gd name="T7" fmla="*/ 0 h 639"/>
                <a:gd name="T8" fmla="*/ 0 w 1559"/>
                <a:gd name="T9" fmla="*/ 0 h 639"/>
                <a:gd name="T10" fmla="*/ 0 w 1559"/>
                <a:gd name="T11" fmla="*/ 0 h 639"/>
                <a:gd name="T12" fmla="*/ 0 w 1559"/>
                <a:gd name="T13" fmla="*/ 0 h 639"/>
                <a:gd name="T14" fmla="*/ 0 w 1559"/>
                <a:gd name="T15" fmla="*/ 0 h 639"/>
                <a:gd name="T16" fmla="*/ 0 w 1559"/>
                <a:gd name="T17" fmla="*/ 0 h 639"/>
                <a:gd name="T18" fmla="*/ 0 w 1559"/>
                <a:gd name="T19" fmla="*/ 0 h 639"/>
                <a:gd name="T20" fmla="*/ 0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0 h 639"/>
                <a:gd name="T28" fmla="*/ 0 w 1559"/>
                <a:gd name="T29" fmla="*/ 0 h 639"/>
                <a:gd name="T30" fmla="*/ 0 w 1559"/>
                <a:gd name="T31" fmla="*/ 0 h 639"/>
                <a:gd name="T32" fmla="*/ 0 w 1559"/>
                <a:gd name="T33" fmla="*/ 0 h 639"/>
                <a:gd name="T34" fmla="*/ 0 w 1559"/>
                <a:gd name="T35" fmla="*/ 0 h 639"/>
                <a:gd name="T36" fmla="*/ 0 w 1559"/>
                <a:gd name="T37" fmla="*/ 0 h 639"/>
                <a:gd name="T38" fmla="*/ 0 w 1559"/>
                <a:gd name="T39" fmla="*/ 0 h 639"/>
                <a:gd name="T40" fmla="*/ 0 w 1559"/>
                <a:gd name="T41" fmla="*/ 0 h 639"/>
                <a:gd name="T42" fmla="*/ 0 w 1559"/>
                <a:gd name="T43" fmla="*/ 0 h 639"/>
                <a:gd name="T44" fmla="*/ 0 w 1559"/>
                <a:gd name="T45" fmla="*/ 0 h 639"/>
                <a:gd name="T46" fmla="*/ 0 w 1559"/>
                <a:gd name="T47" fmla="*/ 0 h 639"/>
                <a:gd name="T48" fmla="*/ 0 w 1559"/>
                <a:gd name="T49" fmla="*/ 0 h 639"/>
                <a:gd name="T50" fmla="*/ 0 w 1559"/>
                <a:gd name="T51" fmla="*/ 0 h 639"/>
                <a:gd name="T52" fmla="*/ 0 w 1559"/>
                <a:gd name="T53" fmla="*/ 0 h 639"/>
                <a:gd name="T54" fmla="*/ 0 w 1559"/>
                <a:gd name="T55" fmla="*/ 0 h 639"/>
                <a:gd name="T56" fmla="*/ 0 w 1559"/>
                <a:gd name="T57" fmla="*/ 0 h 639"/>
                <a:gd name="T58" fmla="*/ 0 w 1559"/>
                <a:gd name="T59" fmla="*/ 0 h 639"/>
                <a:gd name="T60" fmla="*/ 0 w 1559"/>
                <a:gd name="T61" fmla="*/ 0 h 639"/>
                <a:gd name="T62" fmla="*/ 0 w 1559"/>
                <a:gd name="T63" fmla="*/ 0 h 639"/>
                <a:gd name="T64" fmla="*/ 0 w 1559"/>
                <a:gd name="T65" fmla="*/ 0 h 639"/>
                <a:gd name="T66" fmla="*/ 0 w 1559"/>
                <a:gd name="T67" fmla="*/ 0 h 639"/>
                <a:gd name="T68" fmla="*/ 0 w 1559"/>
                <a:gd name="T69" fmla="*/ 0 h 639"/>
                <a:gd name="T70" fmla="*/ 0 w 1559"/>
                <a:gd name="T71" fmla="*/ 0 h 639"/>
                <a:gd name="T72" fmla="*/ 0 w 1559"/>
                <a:gd name="T73" fmla="*/ 0 h 639"/>
                <a:gd name="T74" fmla="*/ 0 w 1559"/>
                <a:gd name="T75" fmla="*/ 0 h 639"/>
                <a:gd name="T76" fmla="*/ 0 w 1559"/>
                <a:gd name="T77" fmla="*/ 0 h 639"/>
                <a:gd name="T78" fmla="*/ 0 w 1559"/>
                <a:gd name="T79" fmla="*/ 0 h 639"/>
                <a:gd name="T80" fmla="*/ 0 w 1559"/>
                <a:gd name="T81" fmla="*/ 0 h 639"/>
                <a:gd name="T82" fmla="*/ 0 w 1559"/>
                <a:gd name="T83" fmla="*/ 0 h 639"/>
                <a:gd name="T84" fmla="*/ 0 w 1559"/>
                <a:gd name="T85" fmla="*/ 0 h 639"/>
                <a:gd name="T86" fmla="*/ 0 w 1559"/>
                <a:gd name="T87" fmla="*/ 0 h 639"/>
                <a:gd name="T88" fmla="*/ 0 w 1559"/>
                <a:gd name="T89" fmla="*/ 0 h 639"/>
                <a:gd name="T90" fmla="*/ 0 w 1559"/>
                <a:gd name="T91" fmla="*/ 0 h 639"/>
                <a:gd name="T92" fmla="*/ 0 w 1559"/>
                <a:gd name="T93" fmla="*/ 0 h 639"/>
                <a:gd name="T94" fmla="*/ 0 w 1559"/>
                <a:gd name="T95" fmla="*/ 0 h 639"/>
                <a:gd name="T96" fmla="*/ 0 w 1559"/>
                <a:gd name="T97" fmla="*/ 0 h 639"/>
                <a:gd name="T98" fmla="*/ 0 w 1559"/>
                <a:gd name="T99" fmla="*/ 0 h 639"/>
                <a:gd name="T100" fmla="*/ 0 w 1559"/>
                <a:gd name="T101" fmla="*/ 0 h 639"/>
                <a:gd name="T102" fmla="*/ 0 w 1559"/>
                <a:gd name="T103" fmla="*/ 0 h 639"/>
                <a:gd name="T104" fmla="*/ 0 w 1559"/>
                <a:gd name="T105" fmla="*/ 0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3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0 w 468"/>
                <a:gd name="T1" fmla="*/ 0 h 685"/>
                <a:gd name="T2" fmla="*/ 0 w 468"/>
                <a:gd name="T3" fmla="*/ 0 h 685"/>
                <a:gd name="T4" fmla="*/ 0 w 468"/>
                <a:gd name="T5" fmla="*/ 0 h 685"/>
                <a:gd name="T6" fmla="*/ 0 w 468"/>
                <a:gd name="T7" fmla="*/ 0 h 685"/>
                <a:gd name="T8" fmla="*/ 0 w 468"/>
                <a:gd name="T9" fmla="*/ 0 h 685"/>
                <a:gd name="T10" fmla="*/ 0 w 468"/>
                <a:gd name="T11" fmla="*/ 0 h 685"/>
                <a:gd name="T12" fmla="*/ 0 w 468"/>
                <a:gd name="T13" fmla="*/ 0 h 685"/>
                <a:gd name="T14" fmla="*/ 0 w 468"/>
                <a:gd name="T15" fmla="*/ 0 h 685"/>
                <a:gd name="T16" fmla="*/ 0 w 468"/>
                <a:gd name="T17" fmla="*/ 0 h 685"/>
                <a:gd name="T18" fmla="*/ 0 w 468"/>
                <a:gd name="T19" fmla="*/ 0 h 685"/>
                <a:gd name="T20" fmla="*/ 0 w 468"/>
                <a:gd name="T21" fmla="*/ 0 h 685"/>
                <a:gd name="T22" fmla="*/ 0 w 468"/>
                <a:gd name="T23" fmla="*/ 0 h 685"/>
                <a:gd name="T24" fmla="*/ 0 w 468"/>
                <a:gd name="T25" fmla="*/ 0 h 685"/>
                <a:gd name="T26" fmla="*/ 0 w 468"/>
                <a:gd name="T27" fmla="*/ 0 h 685"/>
                <a:gd name="T28" fmla="*/ 0 w 468"/>
                <a:gd name="T29" fmla="*/ 0 h 685"/>
                <a:gd name="T30" fmla="*/ 0 w 468"/>
                <a:gd name="T31" fmla="*/ 0 h 685"/>
                <a:gd name="T32" fmla="*/ 0 w 468"/>
                <a:gd name="T33" fmla="*/ 0 h 685"/>
                <a:gd name="T34" fmla="*/ 0 w 468"/>
                <a:gd name="T35" fmla="*/ 0 h 685"/>
                <a:gd name="T36" fmla="*/ 0 w 468"/>
                <a:gd name="T37" fmla="*/ 0 h 685"/>
                <a:gd name="T38" fmla="*/ 0 w 468"/>
                <a:gd name="T39" fmla="*/ 0 h 685"/>
                <a:gd name="T40" fmla="*/ 0 w 468"/>
                <a:gd name="T41" fmla="*/ 0 h 685"/>
                <a:gd name="T42" fmla="*/ 0 w 468"/>
                <a:gd name="T43" fmla="*/ 0 h 685"/>
                <a:gd name="T44" fmla="*/ 0 w 468"/>
                <a:gd name="T45" fmla="*/ 0 h 685"/>
                <a:gd name="T46" fmla="*/ 0 w 468"/>
                <a:gd name="T47" fmla="*/ 0 h 685"/>
                <a:gd name="T48" fmla="*/ 0 w 468"/>
                <a:gd name="T49" fmla="*/ 0 h 685"/>
                <a:gd name="T50" fmla="*/ 0 w 468"/>
                <a:gd name="T51" fmla="*/ 0 h 685"/>
                <a:gd name="T52" fmla="*/ 0 w 468"/>
                <a:gd name="T53" fmla="*/ 0 h 685"/>
                <a:gd name="T54" fmla="*/ 0 w 468"/>
                <a:gd name="T55" fmla="*/ 0 h 685"/>
                <a:gd name="T56" fmla="*/ 0 w 468"/>
                <a:gd name="T57" fmla="*/ 0 h 685"/>
                <a:gd name="T58" fmla="*/ 0 w 468"/>
                <a:gd name="T59" fmla="*/ 0 h 685"/>
                <a:gd name="T60" fmla="*/ 0 w 468"/>
                <a:gd name="T61" fmla="*/ 0 h 685"/>
                <a:gd name="T62" fmla="*/ 0 w 468"/>
                <a:gd name="T63" fmla="*/ 0 h 685"/>
                <a:gd name="T64" fmla="*/ 0 w 468"/>
                <a:gd name="T65" fmla="*/ 0 h 685"/>
                <a:gd name="T66" fmla="*/ 0 w 468"/>
                <a:gd name="T67" fmla="*/ 0 h 685"/>
                <a:gd name="T68" fmla="*/ 0 w 468"/>
                <a:gd name="T69" fmla="*/ 0 h 685"/>
                <a:gd name="T70" fmla="*/ 0 w 468"/>
                <a:gd name="T71" fmla="*/ 0 h 685"/>
                <a:gd name="T72" fmla="*/ 0 w 468"/>
                <a:gd name="T73" fmla="*/ 0 h 685"/>
                <a:gd name="T74" fmla="*/ 0 w 468"/>
                <a:gd name="T75" fmla="*/ 0 h 685"/>
                <a:gd name="T76" fmla="*/ 0 w 468"/>
                <a:gd name="T77" fmla="*/ 0 h 685"/>
                <a:gd name="T78" fmla="*/ 0 w 468"/>
                <a:gd name="T79" fmla="*/ 0 h 685"/>
                <a:gd name="T80" fmla="*/ 0 w 468"/>
                <a:gd name="T81" fmla="*/ 0 h 685"/>
                <a:gd name="T82" fmla="*/ 0 w 468"/>
                <a:gd name="T83" fmla="*/ 0 h 685"/>
                <a:gd name="T84" fmla="*/ 0 w 468"/>
                <a:gd name="T85" fmla="*/ 0 h 685"/>
                <a:gd name="T86" fmla="*/ 0 w 468"/>
                <a:gd name="T87" fmla="*/ 0 h 685"/>
                <a:gd name="T88" fmla="*/ 0 w 468"/>
                <a:gd name="T89" fmla="*/ 0 h 685"/>
                <a:gd name="T90" fmla="*/ 0 w 468"/>
                <a:gd name="T91" fmla="*/ 0 h 685"/>
                <a:gd name="T92" fmla="*/ 0 w 468"/>
                <a:gd name="T93" fmla="*/ 0 h 685"/>
                <a:gd name="T94" fmla="*/ 0 w 468"/>
                <a:gd name="T95" fmla="*/ 0 h 685"/>
                <a:gd name="T96" fmla="*/ 0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4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1 w 93"/>
                <a:gd name="T5" fmla="*/ 0 h 553"/>
                <a:gd name="T6" fmla="*/ 1 w 93"/>
                <a:gd name="T7" fmla="*/ 0 h 553"/>
                <a:gd name="T8" fmla="*/ 1 w 93"/>
                <a:gd name="T9" fmla="*/ 0 h 553"/>
                <a:gd name="T10" fmla="*/ 1 w 93"/>
                <a:gd name="T11" fmla="*/ 0 h 553"/>
                <a:gd name="T12" fmla="*/ 1 w 93"/>
                <a:gd name="T13" fmla="*/ 0 h 553"/>
                <a:gd name="T14" fmla="*/ 1 w 93"/>
                <a:gd name="T15" fmla="*/ 0 h 553"/>
                <a:gd name="T16" fmla="*/ 1 w 93"/>
                <a:gd name="T17" fmla="*/ 0 h 553"/>
                <a:gd name="T18" fmla="*/ 1 w 93"/>
                <a:gd name="T19" fmla="*/ 0 h 553"/>
                <a:gd name="T20" fmla="*/ 1 w 93"/>
                <a:gd name="T21" fmla="*/ 0 h 553"/>
                <a:gd name="T22" fmla="*/ 1 w 93"/>
                <a:gd name="T23" fmla="*/ 0 h 553"/>
                <a:gd name="T24" fmla="*/ 1 w 93"/>
                <a:gd name="T25" fmla="*/ 0 h 553"/>
                <a:gd name="T26" fmla="*/ 1 w 93"/>
                <a:gd name="T27" fmla="*/ 0 h 553"/>
                <a:gd name="T28" fmla="*/ 1 w 93"/>
                <a:gd name="T29" fmla="*/ 0 h 553"/>
                <a:gd name="T30" fmla="*/ 1 w 93"/>
                <a:gd name="T31" fmla="*/ 0 h 553"/>
                <a:gd name="T32" fmla="*/ 1 w 93"/>
                <a:gd name="T33" fmla="*/ 0 h 553"/>
                <a:gd name="T34" fmla="*/ 1 w 93"/>
                <a:gd name="T35" fmla="*/ 0 h 553"/>
                <a:gd name="T36" fmla="*/ 1 w 93"/>
                <a:gd name="T37" fmla="*/ 0 h 553"/>
                <a:gd name="T38" fmla="*/ 0 w 93"/>
                <a:gd name="T39" fmla="*/ 0 h 553"/>
                <a:gd name="T40" fmla="*/ 1 w 93"/>
                <a:gd name="T41" fmla="*/ 0 h 553"/>
                <a:gd name="T42" fmla="*/ 1 w 93"/>
                <a:gd name="T43" fmla="*/ 0 h 553"/>
                <a:gd name="T44" fmla="*/ 1 w 93"/>
                <a:gd name="T45" fmla="*/ 0 h 553"/>
                <a:gd name="T46" fmla="*/ 1 w 93"/>
                <a:gd name="T47" fmla="*/ 0 h 553"/>
                <a:gd name="T48" fmla="*/ 1 w 93"/>
                <a:gd name="T49" fmla="*/ 0 h 553"/>
                <a:gd name="T50" fmla="*/ 1 w 93"/>
                <a:gd name="T51" fmla="*/ 0 h 553"/>
                <a:gd name="T52" fmla="*/ 1 w 93"/>
                <a:gd name="T53" fmla="*/ 0 h 553"/>
                <a:gd name="T54" fmla="*/ 1 w 93"/>
                <a:gd name="T55" fmla="*/ 0 h 553"/>
                <a:gd name="T56" fmla="*/ 1 w 93"/>
                <a:gd name="T57" fmla="*/ 0 h 553"/>
                <a:gd name="T58" fmla="*/ 1 w 93"/>
                <a:gd name="T59" fmla="*/ 0 h 553"/>
                <a:gd name="T60" fmla="*/ 1 w 93"/>
                <a:gd name="T61" fmla="*/ 0 h 553"/>
                <a:gd name="T62" fmla="*/ 1 w 93"/>
                <a:gd name="T63" fmla="*/ 0 h 553"/>
                <a:gd name="T64" fmla="*/ 1 w 93"/>
                <a:gd name="T65" fmla="*/ 0 h 553"/>
                <a:gd name="T66" fmla="*/ 1 w 93"/>
                <a:gd name="T67" fmla="*/ 0 h 553"/>
                <a:gd name="T68" fmla="*/ 1 w 93"/>
                <a:gd name="T69" fmla="*/ 0 h 553"/>
                <a:gd name="T70" fmla="*/ 1 w 93"/>
                <a:gd name="T71" fmla="*/ 0 h 553"/>
                <a:gd name="T72" fmla="*/ 1 w 93"/>
                <a:gd name="T73" fmla="*/ 0 h 553"/>
                <a:gd name="T74" fmla="*/ 1 w 93"/>
                <a:gd name="T75" fmla="*/ 0 h 553"/>
                <a:gd name="T76" fmla="*/ 1 w 93"/>
                <a:gd name="T77" fmla="*/ 0 h 553"/>
                <a:gd name="T78" fmla="*/ 1 w 93"/>
                <a:gd name="T79" fmla="*/ 0 h 553"/>
                <a:gd name="T80" fmla="*/ 1 w 93"/>
                <a:gd name="T81" fmla="*/ 0 h 553"/>
                <a:gd name="T82" fmla="*/ 1 w 93"/>
                <a:gd name="T83" fmla="*/ 0 h 553"/>
                <a:gd name="T84" fmla="*/ 1 w 93"/>
                <a:gd name="T85" fmla="*/ 0 h 553"/>
                <a:gd name="T86" fmla="*/ 1 w 93"/>
                <a:gd name="T87" fmla="*/ 0 h 553"/>
                <a:gd name="T88" fmla="*/ 1 w 93"/>
                <a:gd name="T89" fmla="*/ 0 h 553"/>
                <a:gd name="T90" fmla="*/ 1 w 93"/>
                <a:gd name="T91" fmla="*/ 0 h 553"/>
                <a:gd name="T92" fmla="*/ 1 w 93"/>
                <a:gd name="T93" fmla="*/ 0 h 553"/>
                <a:gd name="T94" fmla="*/ 1 w 93"/>
                <a:gd name="T95" fmla="*/ 0 h 553"/>
                <a:gd name="T96" fmla="*/ 1 w 93"/>
                <a:gd name="T97" fmla="*/ 0 h 553"/>
                <a:gd name="T98" fmla="*/ 1 w 93"/>
                <a:gd name="T99" fmla="*/ 0 h 553"/>
                <a:gd name="T100" fmla="*/ 1 w 93"/>
                <a:gd name="T101" fmla="*/ 0 h 553"/>
                <a:gd name="T102" fmla="*/ 1 w 93"/>
                <a:gd name="T103" fmla="*/ 0 h 553"/>
                <a:gd name="T104" fmla="*/ 0 w 93"/>
                <a:gd name="T105" fmla="*/ 0 h 553"/>
                <a:gd name="T106" fmla="*/ 1 w 93"/>
                <a:gd name="T107" fmla="*/ 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5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 w 2753"/>
                <a:gd name="T1" fmla="*/ 1 h 496"/>
                <a:gd name="T2" fmla="*/ 1 w 2753"/>
                <a:gd name="T3" fmla="*/ 1 h 496"/>
                <a:gd name="T4" fmla="*/ 1 w 2753"/>
                <a:gd name="T5" fmla="*/ 1 h 496"/>
                <a:gd name="T6" fmla="*/ 1 w 2753"/>
                <a:gd name="T7" fmla="*/ 1 h 496"/>
                <a:gd name="T8" fmla="*/ 1 w 2753"/>
                <a:gd name="T9" fmla="*/ 1 h 496"/>
                <a:gd name="T10" fmla="*/ 1 w 2753"/>
                <a:gd name="T11" fmla="*/ 1 h 496"/>
                <a:gd name="T12" fmla="*/ 1 w 2753"/>
                <a:gd name="T13" fmla="*/ 1 h 496"/>
                <a:gd name="T14" fmla="*/ 1 w 2753"/>
                <a:gd name="T15" fmla="*/ 1 h 496"/>
                <a:gd name="T16" fmla="*/ 1 w 2753"/>
                <a:gd name="T17" fmla="*/ 1 h 496"/>
                <a:gd name="T18" fmla="*/ 1 w 2753"/>
                <a:gd name="T19" fmla="*/ 1 h 496"/>
                <a:gd name="T20" fmla="*/ 1 w 2753"/>
                <a:gd name="T21" fmla="*/ 1 h 496"/>
                <a:gd name="T22" fmla="*/ 1 w 2753"/>
                <a:gd name="T23" fmla="*/ 1 h 496"/>
                <a:gd name="T24" fmla="*/ 1 w 2753"/>
                <a:gd name="T25" fmla="*/ 1 h 496"/>
                <a:gd name="T26" fmla="*/ 1 w 2753"/>
                <a:gd name="T27" fmla="*/ 1 h 496"/>
                <a:gd name="T28" fmla="*/ 1 w 2753"/>
                <a:gd name="T29" fmla="*/ 1 h 496"/>
                <a:gd name="T30" fmla="*/ 1 w 2753"/>
                <a:gd name="T31" fmla="*/ 1 h 496"/>
                <a:gd name="T32" fmla="*/ 1 w 2753"/>
                <a:gd name="T33" fmla="*/ 1 h 496"/>
                <a:gd name="T34" fmla="*/ 1 w 2753"/>
                <a:gd name="T35" fmla="*/ 1 h 496"/>
                <a:gd name="T36" fmla="*/ 1 w 2753"/>
                <a:gd name="T37" fmla="*/ 1 h 496"/>
                <a:gd name="T38" fmla="*/ 1 w 2753"/>
                <a:gd name="T39" fmla="*/ 1 h 496"/>
                <a:gd name="T40" fmla="*/ 1 w 2753"/>
                <a:gd name="T41" fmla="*/ 1 h 496"/>
                <a:gd name="T42" fmla="*/ 1 w 2753"/>
                <a:gd name="T43" fmla="*/ 1 h 496"/>
                <a:gd name="T44" fmla="*/ 1 w 2753"/>
                <a:gd name="T45" fmla="*/ 1 h 496"/>
                <a:gd name="T46" fmla="*/ 1 w 2753"/>
                <a:gd name="T47" fmla="*/ 1 h 496"/>
                <a:gd name="T48" fmla="*/ 1 w 2753"/>
                <a:gd name="T49" fmla="*/ 1 h 496"/>
                <a:gd name="T50" fmla="*/ 1 w 2753"/>
                <a:gd name="T51" fmla="*/ 1 h 496"/>
                <a:gd name="T52" fmla="*/ 1 w 2753"/>
                <a:gd name="T53" fmla="*/ 1 h 496"/>
                <a:gd name="T54" fmla="*/ 1 w 2753"/>
                <a:gd name="T55" fmla="*/ 1 h 496"/>
                <a:gd name="T56" fmla="*/ 1 w 2753"/>
                <a:gd name="T57" fmla="*/ 1 h 496"/>
                <a:gd name="T58" fmla="*/ 1 w 2753"/>
                <a:gd name="T59" fmla="*/ 1 h 496"/>
                <a:gd name="T60" fmla="*/ 1 w 2753"/>
                <a:gd name="T61" fmla="*/ 1 h 496"/>
                <a:gd name="T62" fmla="*/ 1 w 2753"/>
                <a:gd name="T63" fmla="*/ 1 h 496"/>
                <a:gd name="T64" fmla="*/ 1 w 2753"/>
                <a:gd name="T65" fmla="*/ 1 h 496"/>
                <a:gd name="T66" fmla="*/ 1 w 2753"/>
                <a:gd name="T67" fmla="*/ 1 h 496"/>
                <a:gd name="T68" fmla="*/ 1 w 2753"/>
                <a:gd name="T69" fmla="*/ 1 h 496"/>
                <a:gd name="T70" fmla="*/ 1 w 2753"/>
                <a:gd name="T71" fmla="*/ 1 h 496"/>
                <a:gd name="T72" fmla="*/ 1 w 2753"/>
                <a:gd name="T73" fmla="*/ 1 h 496"/>
                <a:gd name="T74" fmla="*/ 1 w 2753"/>
                <a:gd name="T75" fmla="*/ 1 h 496"/>
                <a:gd name="T76" fmla="*/ 1 w 2753"/>
                <a:gd name="T77" fmla="*/ 1 h 496"/>
                <a:gd name="T78" fmla="*/ 1 w 2753"/>
                <a:gd name="T79" fmla="*/ 1 h 496"/>
                <a:gd name="T80" fmla="*/ 1 w 2753"/>
                <a:gd name="T81" fmla="*/ 1 h 496"/>
                <a:gd name="T82" fmla="*/ 1 w 2753"/>
                <a:gd name="T83" fmla="*/ 1 h 496"/>
                <a:gd name="T84" fmla="*/ 1 w 2753"/>
                <a:gd name="T85" fmla="*/ 1 h 496"/>
                <a:gd name="T86" fmla="*/ 1 w 2753"/>
                <a:gd name="T87" fmla="*/ 1 h 496"/>
                <a:gd name="T88" fmla="*/ 1 w 2753"/>
                <a:gd name="T89" fmla="*/ 1 h 496"/>
                <a:gd name="T90" fmla="*/ 1 w 2753"/>
                <a:gd name="T91" fmla="*/ 1 h 496"/>
                <a:gd name="T92" fmla="*/ 1 w 2753"/>
                <a:gd name="T93" fmla="*/ 1 h 496"/>
                <a:gd name="T94" fmla="*/ 1 w 2753"/>
                <a:gd name="T95" fmla="*/ 1 h 496"/>
                <a:gd name="T96" fmla="*/ 1 w 2753"/>
                <a:gd name="T97" fmla="*/ 1 h 496"/>
                <a:gd name="T98" fmla="*/ 1 w 2753"/>
                <a:gd name="T99" fmla="*/ 1 h 496"/>
                <a:gd name="T100" fmla="*/ 1 w 2753"/>
                <a:gd name="T101" fmla="*/ 1 h 496"/>
                <a:gd name="T102" fmla="*/ 1 w 2753"/>
                <a:gd name="T103" fmla="*/ 0 h 496"/>
                <a:gd name="T104" fmla="*/ 1 w 2753"/>
                <a:gd name="T105" fmla="*/ 1 h 496"/>
                <a:gd name="T106" fmla="*/ 1 w 2753"/>
                <a:gd name="T107" fmla="*/ 1 h 496"/>
                <a:gd name="T108" fmla="*/ 1 w 2753"/>
                <a:gd name="T109" fmla="*/ 1 h 496"/>
                <a:gd name="T110" fmla="*/ 1 w 2753"/>
                <a:gd name="T111" fmla="*/ 1 h 496"/>
                <a:gd name="T112" fmla="*/ 1 w 2753"/>
                <a:gd name="T113" fmla="*/ 1 h 496"/>
                <a:gd name="T114" fmla="*/ 1 w 2753"/>
                <a:gd name="T115" fmla="*/ 1 h 496"/>
                <a:gd name="T116" fmla="*/ 1 w 2753"/>
                <a:gd name="T117" fmla="*/ 1 h 496"/>
                <a:gd name="T118" fmla="*/ 1 w 2753"/>
                <a:gd name="T119" fmla="*/ 1 h 496"/>
                <a:gd name="T120" fmla="*/ 1 w 2753"/>
                <a:gd name="T121" fmla="*/ 1 h 496"/>
                <a:gd name="T122" fmla="*/ 1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6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0 w 1400"/>
                <a:gd name="T1" fmla="*/ 0 h 639"/>
                <a:gd name="T2" fmla="*/ 0 w 1400"/>
                <a:gd name="T3" fmla="*/ 0 h 639"/>
                <a:gd name="T4" fmla="*/ 0 w 1400"/>
                <a:gd name="T5" fmla="*/ 0 h 639"/>
                <a:gd name="T6" fmla="*/ 0 w 1400"/>
                <a:gd name="T7" fmla="*/ 0 h 639"/>
                <a:gd name="T8" fmla="*/ 0 w 1400"/>
                <a:gd name="T9" fmla="*/ 0 h 639"/>
                <a:gd name="T10" fmla="*/ 0 w 1400"/>
                <a:gd name="T11" fmla="*/ 0 h 639"/>
                <a:gd name="T12" fmla="*/ 0 w 1400"/>
                <a:gd name="T13" fmla="*/ 0 h 639"/>
                <a:gd name="T14" fmla="*/ 0 w 1400"/>
                <a:gd name="T15" fmla="*/ 0 h 639"/>
                <a:gd name="T16" fmla="*/ 0 w 1400"/>
                <a:gd name="T17" fmla="*/ 0 h 639"/>
                <a:gd name="T18" fmla="*/ 0 w 1400"/>
                <a:gd name="T19" fmla="*/ 0 h 639"/>
                <a:gd name="T20" fmla="*/ 0 w 1400"/>
                <a:gd name="T21" fmla="*/ 0 h 639"/>
                <a:gd name="T22" fmla="*/ 0 w 1400"/>
                <a:gd name="T23" fmla="*/ 0 h 639"/>
                <a:gd name="T24" fmla="*/ 0 w 1400"/>
                <a:gd name="T25" fmla="*/ 0 h 639"/>
                <a:gd name="T26" fmla="*/ 0 w 1400"/>
                <a:gd name="T27" fmla="*/ 0 h 639"/>
                <a:gd name="T28" fmla="*/ 0 w 1400"/>
                <a:gd name="T29" fmla="*/ 0 h 639"/>
                <a:gd name="T30" fmla="*/ 0 w 1400"/>
                <a:gd name="T31" fmla="*/ 0 h 639"/>
                <a:gd name="T32" fmla="*/ 0 w 1400"/>
                <a:gd name="T33" fmla="*/ 0 h 639"/>
                <a:gd name="T34" fmla="*/ 0 w 1400"/>
                <a:gd name="T35" fmla="*/ 0 h 639"/>
                <a:gd name="T36" fmla="*/ 0 w 1400"/>
                <a:gd name="T37" fmla="*/ 0 h 639"/>
                <a:gd name="T38" fmla="*/ 0 w 1400"/>
                <a:gd name="T39" fmla="*/ 0 h 639"/>
                <a:gd name="T40" fmla="*/ 0 w 1400"/>
                <a:gd name="T41" fmla="*/ 0 h 639"/>
                <a:gd name="T42" fmla="*/ 0 w 1400"/>
                <a:gd name="T43" fmla="*/ 0 h 639"/>
                <a:gd name="T44" fmla="*/ 0 w 1400"/>
                <a:gd name="T45" fmla="*/ 0 h 639"/>
                <a:gd name="T46" fmla="*/ 0 w 1400"/>
                <a:gd name="T47" fmla="*/ 0 h 639"/>
                <a:gd name="T48" fmla="*/ 0 w 1400"/>
                <a:gd name="T49" fmla="*/ 0 h 639"/>
                <a:gd name="T50" fmla="*/ 0 w 1400"/>
                <a:gd name="T51" fmla="*/ 0 h 639"/>
                <a:gd name="T52" fmla="*/ 0 w 1400"/>
                <a:gd name="T53" fmla="*/ 0 h 639"/>
                <a:gd name="T54" fmla="*/ 0 w 1400"/>
                <a:gd name="T55" fmla="*/ 0 h 639"/>
                <a:gd name="T56" fmla="*/ 0 w 1400"/>
                <a:gd name="T57" fmla="*/ 0 h 639"/>
                <a:gd name="T58" fmla="*/ 0 w 1400"/>
                <a:gd name="T59" fmla="*/ 0 h 639"/>
                <a:gd name="T60" fmla="*/ 0 w 1400"/>
                <a:gd name="T61" fmla="*/ 0 h 639"/>
                <a:gd name="T62" fmla="*/ 0 w 1400"/>
                <a:gd name="T63" fmla="*/ 0 h 639"/>
                <a:gd name="T64" fmla="*/ 0 w 1400"/>
                <a:gd name="T65" fmla="*/ 0 h 639"/>
                <a:gd name="T66" fmla="*/ 0 w 1400"/>
                <a:gd name="T67" fmla="*/ 0 h 639"/>
                <a:gd name="T68" fmla="*/ 0 w 1400"/>
                <a:gd name="T69" fmla="*/ 0 h 639"/>
                <a:gd name="T70" fmla="*/ 0 w 1400"/>
                <a:gd name="T71" fmla="*/ 0 h 639"/>
                <a:gd name="T72" fmla="*/ 0 w 1400"/>
                <a:gd name="T73" fmla="*/ 0 h 639"/>
                <a:gd name="T74" fmla="*/ 0 w 1400"/>
                <a:gd name="T75" fmla="*/ 0 h 639"/>
                <a:gd name="T76" fmla="*/ 0 w 1400"/>
                <a:gd name="T77" fmla="*/ 0 h 639"/>
                <a:gd name="T78" fmla="*/ 0 w 1400"/>
                <a:gd name="T79" fmla="*/ 0 h 639"/>
                <a:gd name="T80" fmla="*/ 0 w 1400"/>
                <a:gd name="T81" fmla="*/ 0 h 639"/>
                <a:gd name="T82" fmla="*/ 0 w 1400"/>
                <a:gd name="T83" fmla="*/ 0 h 639"/>
                <a:gd name="T84" fmla="*/ 0 w 1400"/>
                <a:gd name="T85" fmla="*/ 0 h 639"/>
                <a:gd name="T86" fmla="*/ 0 w 1400"/>
                <a:gd name="T87" fmla="*/ 0 h 639"/>
                <a:gd name="T88" fmla="*/ 0 w 1400"/>
                <a:gd name="T89" fmla="*/ 0 h 639"/>
                <a:gd name="T90" fmla="*/ 0 w 1400"/>
                <a:gd name="T91" fmla="*/ 0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7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1 w 2101"/>
                <a:gd name="T1" fmla="*/ 0 h 1421"/>
                <a:gd name="T2" fmla="*/ 1 w 2101"/>
                <a:gd name="T3" fmla="*/ 0 h 1421"/>
                <a:gd name="T4" fmla="*/ 1 w 2101"/>
                <a:gd name="T5" fmla="*/ 0 h 1421"/>
                <a:gd name="T6" fmla="*/ 1 w 2101"/>
                <a:gd name="T7" fmla="*/ 0 h 1421"/>
                <a:gd name="T8" fmla="*/ 1 w 2101"/>
                <a:gd name="T9" fmla="*/ 0 h 1421"/>
                <a:gd name="T10" fmla="*/ 1 w 2101"/>
                <a:gd name="T11" fmla="*/ 0 h 1421"/>
                <a:gd name="T12" fmla="*/ 1 w 2101"/>
                <a:gd name="T13" fmla="*/ 0 h 1421"/>
                <a:gd name="T14" fmla="*/ 1 w 2101"/>
                <a:gd name="T15" fmla="*/ 0 h 1421"/>
                <a:gd name="T16" fmla="*/ 1 w 2101"/>
                <a:gd name="T17" fmla="*/ 0 h 1421"/>
                <a:gd name="T18" fmla="*/ 1 w 2101"/>
                <a:gd name="T19" fmla="*/ 0 h 1421"/>
                <a:gd name="T20" fmla="*/ 1 w 2101"/>
                <a:gd name="T21" fmla="*/ 0 h 1421"/>
                <a:gd name="T22" fmla="*/ 1 w 2101"/>
                <a:gd name="T23" fmla="*/ 0 h 1421"/>
                <a:gd name="T24" fmla="*/ 1 w 2101"/>
                <a:gd name="T25" fmla="*/ 0 h 1421"/>
                <a:gd name="T26" fmla="*/ 1 w 2101"/>
                <a:gd name="T27" fmla="*/ 0 h 1421"/>
                <a:gd name="T28" fmla="*/ 1 w 2101"/>
                <a:gd name="T29" fmla="*/ 0 h 1421"/>
                <a:gd name="T30" fmla="*/ 1 w 2101"/>
                <a:gd name="T31" fmla="*/ 0 h 1421"/>
                <a:gd name="T32" fmla="*/ 1 w 2101"/>
                <a:gd name="T33" fmla="*/ 0 h 1421"/>
                <a:gd name="T34" fmla="*/ 1 w 2101"/>
                <a:gd name="T35" fmla="*/ 0 h 1421"/>
                <a:gd name="T36" fmla="*/ 1 w 2101"/>
                <a:gd name="T37" fmla="*/ 0 h 1421"/>
                <a:gd name="T38" fmla="*/ 1 w 2101"/>
                <a:gd name="T39" fmla="*/ 0 h 1421"/>
                <a:gd name="T40" fmla="*/ 1 w 2101"/>
                <a:gd name="T41" fmla="*/ 0 h 1421"/>
                <a:gd name="T42" fmla="*/ 1 w 2101"/>
                <a:gd name="T43" fmla="*/ 0 h 1421"/>
                <a:gd name="T44" fmla="*/ 1 w 2101"/>
                <a:gd name="T45" fmla="*/ 0 h 1421"/>
                <a:gd name="T46" fmla="*/ 1 w 2101"/>
                <a:gd name="T47" fmla="*/ 0 h 1421"/>
                <a:gd name="T48" fmla="*/ 1 w 2101"/>
                <a:gd name="T49" fmla="*/ 0 h 1421"/>
                <a:gd name="T50" fmla="*/ 1 w 2101"/>
                <a:gd name="T51" fmla="*/ 0 h 1421"/>
                <a:gd name="T52" fmla="*/ 1 w 2101"/>
                <a:gd name="T53" fmla="*/ 0 h 1421"/>
                <a:gd name="T54" fmla="*/ 0 w 2101"/>
                <a:gd name="T55" fmla="*/ 0 h 1421"/>
                <a:gd name="T56" fmla="*/ 1 w 2101"/>
                <a:gd name="T57" fmla="*/ 0 h 1421"/>
                <a:gd name="T58" fmla="*/ 1 w 2101"/>
                <a:gd name="T59" fmla="*/ 0 h 1421"/>
                <a:gd name="T60" fmla="*/ 1 w 2101"/>
                <a:gd name="T61" fmla="*/ 0 h 1421"/>
                <a:gd name="T62" fmla="*/ 1 w 2101"/>
                <a:gd name="T63" fmla="*/ 0 h 1421"/>
                <a:gd name="T64" fmla="*/ 1 w 2101"/>
                <a:gd name="T65" fmla="*/ 0 h 1421"/>
                <a:gd name="T66" fmla="*/ 1 w 2101"/>
                <a:gd name="T67" fmla="*/ 0 h 1421"/>
                <a:gd name="T68" fmla="*/ 1 w 2101"/>
                <a:gd name="T69" fmla="*/ 0 h 1421"/>
                <a:gd name="T70" fmla="*/ 1 w 2101"/>
                <a:gd name="T71" fmla="*/ 0 h 1421"/>
                <a:gd name="T72" fmla="*/ 1 w 2101"/>
                <a:gd name="T73" fmla="*/ 0 h 1421"/>
                <a:gd name="T74" fmla="*/ 1 w 2101"/>
                <a:gd name="T75" fmla="*/ 0 h 1421"/>
                <a:gd name="T76" fmla="*/ 1 w 2101"/>
                <a:gd name="T77" fmla="*/ 0 h 1421"/>
                <a:gd name="T78" fmla="*/ 1 w 2101"/>
                <a:gd name="T79" fmla="*/ 0 h 1421"/>
                <a:gd name="T80" fmla="*/ 1 w 2101"/>
                <a:gd name="T81" fmla="*/ 0 h 1421"/>
                <a:gd name="T82" fmla="*/ 1 w 2101"/>
                <a:gd name="T83" fmla="*/ 0 h 1421"/>
                <a:gd name="T84" fmla="*/ 1 w 2101"/>
                <a:gd name="T85" fmla="*/ 0 h 1421"/>
                <a:gd name="T86" fmla="*/ 1 w 2101"/>
                <a:gd name="T87" fmla="*/ 0 h 1421"/>
                <a:gd name="T88" fmla="*/ 1 w 2101"/>
                <a:gd name="T89" fmla="*/ 0 h 1421"/>
                <a:gd name="T90" fmla="*/ 1 w 2101"/>
                <a:gd name="T91" fmla="*/ 0 h 1421"/>
                <a:gd name="T92" fmla="*/ 1 w 2101"/>
                <a:gd name="T93" fmla="*/ 0 h 1421"/>
                <a:gd name="T94" fmla="*/ 1 w 2101"/>
                <a:gd name="T95" fmla="*/ 0 h 1421"/>
                <a:gd name="T96" fmla="*/ 1 w 2101"/>
                <a:gd name="T97" fmla="*/ 0 h 1421"/>
                <a:gd name="T98" fmla="*/ 1 w 2101"/>
                <a:gd name="T99" fmla="*/ 0 h 1421"/>
                <a:gd name="T100" fmla="*/ 1 w 2101"/>
                <a:gd name="T101" fmla="*/ 0 h 1421"/>
                <a:gd name="T102" fmla="*/ 1 w 2101"/>
                <a:gd name="T103" fmla="*/ 0 h 1421"/>
                <a:gd name="T104" fmla="*/ 1 w 2101"/>
                <a:gd name="T105" fmla="*/ 0 h 1421"/>
                <a:gd name="T106" fmla="*/ 1 w 2101"/>
                <a:gd name="T107" fmla="*/ 0 h 1421"/>
                <a:gd name="T108" fmla="*/ 1 w 2101"/>
                <a:gd name="T109" fmla="*/ 0 h 1421"/>
                <a:gd name="T110" fmla="*/ 1 w 2101"/>
                <a:gd name="T111" fmla="*/ 0 h 1421"/>
                <a:gd name="T112" fmla="*/ 1 w 2101"/>
                <a:gd name="T113" fmla="*/ 0 h 1421"/>
                <a:gd name="T114" fmla="*/ 1 w 2101"/>
                <a:gd name="T115" fmla="*/ 0 h 1421"/>
                <a:gd name="T116" fmla="*/ 1 w 2101"/>
                <a:gd name="T117" fmla="*/ 0 h 1421"/>
                <a:gd name="T118" fmla="*/ 1 w 2101"/>
                <a:gd name="T119" fmla="*/ 0 h 1421"/>
                <a:gd name="T120" fmla="*/ 1 w 2101"/>
                <a:gd name="T121" fmla="*/ 0 h 1421"/>
                <a:gd name="T122" fmla="*/ 1 w 2101"/>
                <a:gd name="T123" fmla="*/ 0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8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1 h 532"/>
                <a:gd name="T2" fmla="*/ 1 w 4304"/>
                <a:gd name="T3" fmla="*/ 1 h 532"/>
                <a:gd name="T4" fmla="*/ 1 w 4304"/>
                <a:gd name="T5" fmla="*/ 1 h 532"/>
                <a:gd name="T6" fmla="*/ 1 w 4304"/>
                <a:gd name="T7" fmla="*/ 1 h 532"/>
                <a:gd name="T8" fmla="*/ 1 w 4304"/>
                <a:gd name="T9" fmla="*/ 1 h 532"/>
                <a:gd name="T10" fmla="*/ 1 w 4304"/>
                <a:gd name="T11" fmla="*/ 1 h 532"/>
                <a:gd name="T12" fmla="*/ 1 w 4304"/>
                <a:gd name="T13" fmla="*/ 1 h 532"/>
                <a:gd name="T14" fmla="*/ 1 w 4304"/>
                <a:gd name="T15" fmla="*/ 1 h 532"/>
                <a:gd name="T16" fmla="*/ 1 w 4304"/>
                <a:gd name="T17" fmla="*/ 1 h 532"/>
                <a:gd name="T18" fmla="*/ 1 w 4304"/>
                <a:gd name="T19" fmla="*/ 1 h 532"/>
                <a:gd name="T20" fmla="*/ 1 w 4304"/>
                <a:gd name="T21" fmla="*/ 1 h 532"/>
                <a:gd name="T22" fmla="*/ 1 w 4304"/>
                <a:gd name="T23" fmla="*/ 1 h 532"/>
                <a:gd name="T24" fmla="*/ 1 w 4304"/>
                <a:gd name="T25" fmla="*/ 1 h 532"/>
                <a:gd name="T26" fmla="*/ 1 w 4304"/>
                <a:gd name="T27" fmla="*/ 1 h 532"/>
                <a:gd name="T28" fmla="*/ 1 w 4304"/>
                <a:gd name="T29" fmla="*/ 1 h 532"/>
                <a:gd name="T30" fmla="*/ 1 w 4304"/>
                <a:gd name="T31" fmla="*/ 1 h 532"/>
                <a:gd name="T32" fmla="*/ 1 w 4304"/>
                <a:gd name="T33" fmla="*/ 1 h 532"/>
                <a:gd name="T34" fmla="*/ 1 w 4304"/>
                <a:gd name="T35" fmla="*/ 1 h 532"/>
                <a:gd name="T36" fmla="*/ 1 w 4304"/>
                <a:gd name="T37" fmla="*/ 1 h 532"/>
                <a:gd name="T38" fmla="*/ 1 w 4304"/>
                <a:gd name="T39" fmla="*/ 1 h 532"/>
                <a:gd name="T40" fmla="*/ 1 w 4304"/>
                <a:gd name="T41" fmla="*/ 1 h 532"/>
                <a:gd name="T42" fmla="*/ 1 w 4304"/>
                <a:gd name="T43" fmla="*/ 1 h 532"/>
                <a:gd name="T44" fmla="*/ 1 w 4304"/>
                <a:gd name="T45" fmla="*/ 1 h 532"/>
                <a:gd name="T46" fmla="*/ 1 w 4304"/>
                <a:gd name="T47" fmla="*/ 1 h 532"/>
                <a:gd name="T48" fmla="*/ 1 w 4304"/>
                <a:gd name="T49" fmla="*/ 1 h 532"/>
                <a:gd name="T50" fmla="*/ 1 w 4304"/>
                <a:gd name="T51" fmla="*/ 1 h 532"/>
                <a:gd name="T52" fmla="*/ 1 w 4304"/>
                <a:gd name="T53" fmla="*/ 1 h 532"/>
                <a:gd name="T54" fmla="*/ 1 w 4304"/>
                <a:gd name="T55" fmla="*/ 1 h 532"/>
                <a:gd name="T56" fmla="*/ 1 w 4304"/>
                <a:gd name="T57" fmla="*/ 1 h 532"/>
                <a:gd name="T58" fmla="*/ 1 w 4304"/>
                <a:gd name="T59" fmla="*/ 1 h 532"/>
                <a:gd name="T60" fmla="*/ 1 w 4304"/>
                <a:gd name="T61" fmla="*/ 1 h 532"/>
                <a:gd name="T62" fmla="*/ 1 w 4304"/>
                <a:gd name="T63" fmla="*/ 1 h 532"/>
                <a:gd name="T64" fmla="*/ 1 w 4304"/>
                <a:gd name="T65" fmla="*/ 1 h 532"/>
                <a:gd name="T66" fmla="*/ 1 w 4304"/>
                <a:gd name="T67" fmla="*/ 1 h 532"/>
                <a:gd name="T68" fmla="*/ 1 w 4304"/>
                <a:gd name="T69" fmla="*/ 1 h 532"/>
                <a:gd name="T70" fmla="*/ 1 w 4304"/>
                <a:gd name="T71" fmla="*/ 1 h 532"/>
                <a:gd name="T72" fmla="*/ 1 w 4304"/>
                <a:gd name="T73" fmla="*/ 1 h 532"/>
                <a:gd name="T74" fmla="*/ 1 w 4304"/>
                <a:gd name="T75" fmla="*/ 1 h 532"/>
                <a:gd name="T76" fmla="*/ 1 w 4304"/>
                <a:gd name="T77" fmla="*/ 1 h 532"/>
                <a:gd name="T78" fmla="*/ 1 w 4304"/>
                <a:gd name="T79" fmla="*/ 1 h 532"/>
                <a:gd name="T80" fmla="*/ 1 w 4304"/>
                <a:gd name="T81" fmla="*/ 1 h 532"/>
                <a:gd name="T82" fmla="*/ 1 w 4304"/>
                <a:gd name="T83" fmla="*/ 1 h 532"/>
                <a:gd name="T84" fmla="*/ 1 w 4304"/>
                <a:gd name="T85" fmla="*/ 1 h 532"/>
                <a:gd name="T86" fmla="*/ 1 w 4304"/>
                <a:gd name="T87" fmla="*/ 1 h 532"/>
                <a:gd name="T88" fmla="*/ 1 w 4304"/>
                <a:gd name="T89" fmla="*/ 1 h 532"/>
                <a:gd name="T90" fmla="*/ 1 w 4304"/>
                <a:gd name="T91" fmla="*/ 1 h 532"/>
                <a:gd name="T92" fmla="*/ 1 w 4304"/>
                <a:gd name="T93" fmla="*/ 1 h 532"/>
                <a:gd name="T94" fmla="*/ 1 w 4304"/>
                <a:gd name="T95" fmla="*/ 1 h 532"/>
                <a:gd name="T96" fmla="*/ 1 w 4304"/>
                <a:gd name="T97" fmla="*/ 1 h 532"/>
                <a:gd name="T98" fmla="*/ 1 w 4304"/>
                <a:gd name="T99" fmla="*/ 1 h 532"/>
                <a:gd name="T100" fmla="*/ 1 w 4304"/>
                <a:gd name="T101" fmla="*/ 1 h 532"/>
                <a:gd name="T102" fmla="*/ 1 w 4304"/>
                <a:gd name="T103" fmla="*/ 1 h 532"/>
                <a:gd name="T104" fmla="*/ 1 w 4304"/>
                <a:gd name="T105" fmla="*/ 1 h 532"/>
                <a:gd name="T106" fmla="*/ 1 w 4304"/>
                <a:gd name="T107" fmla="*/ 1 h 532"/>
                <a:gd name="T108" fmla="*/ 1 w 4304"/>
                <a:gd name="T109" fmla="*/ 1 h 532"/>
                <a:gd name="T110" fmla="*/ 1 w 4304"/>
                <a:gd name="T111" fmla="*/ 1 h 532"/>
                <a:gd name="T112" fmla="*/ 1 w 4304"/>
                <a:gd name="T113" fmla="*/ 1 h 532"/>
                <a:gd name="T114" fmla="*/ 1 w 4304"/>
                <a:gd name="T115" fmla="*/ 1 h 532"/>
                <a:gd name="T116" fmla="*/ 1 w 4304"/>
                <a:gd name="T117" fmla="*/ 1 h 532"/>
                <a:gd name="T118" fmla="*/ 1 w 4304"/>
                <a:gd name="T119" fmla="*/ 1 h 532"/>
                <a:gd name="T120" fmla="*/ 1 w 4304"/>
                <a:gd name="T121" fmla="*/ 1 h 532"/>
                <a:gd name="T122" fmla="*/ 1 w 4304"/>
                <a:gd name="T123" fmla="*/ 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89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0 w 1529"/>
                <a:gd name="T1" fmla="*/ 1 h 1275"/>
                <a:gd name="T2" fmla="*/ 0 w 1529"/>
                <a:gd name="T3" fmla="*/ 1 h 1275"/>
                <a:gd name="T4" fmla="*/ 0 w 1529"/>
                <a:gd name="T5" fmla="*/ 1 h 1275"/>
                <a:gd name="T6" fmla="*/ 0 w 1529"/>
                <a:gd name="T7" fmla="*/ 1 h 1275"/>
                <a:gd name="T8" fmla="*/ 0 w 1529"/>
                <a:gd name="T9" fmla="*/ 1 h 1275"/>
                <a:gd name="T10" fmla="*/ 0 w 1529"/>
                <a:gd name="T11" fmla="*/ 1 h 1275"/>
                <a:gd name="T12" fmla="*/ 0 w 1529"/>
                <a:gd name="T13" fmla="*/ 1 h 1275"/>
                <a:gd name="T14" fmla="*/ 0 w 1529"/>
                <a:gd name="T15" fmla="*/ 1 h 1275"/>
                <a:gd name="T16" fmla="*/ 0 w 1529"/>
                <a:gd name="T17" fmla="*/ 1 h 1275"/>
                <a:gd name="T18" fmla="*/ 0 w 1529"/>
                <a:gd name="T19" fmla="*/ 1 h 1275"/>
                <a:gd name="T20" fmla="*/ 0 w 1529"/>
                <a:gd name="T21" fmla="*/ 1 h 1275"/>
                <a:gd name="T22" fmla="*/ 0 w 1529"/>
                <a:gd name="T23" fmla="*/ 1 h 1275"/>
                <a:gd name="T24" fmla="*/ 0 w 1529"/>
                <a:gd name="T25" fmla="*/ 1 h 1275"/>
                <a:gd name="T26" fmla="*/ 0 w 1529"/>
                <a:gd name="T27" fmla="*/ 1 h 1275"/>
                <a:gd name="T28" fmla="*/ 0 w 1529"/>
                <a:gd name="T29" fmla="*/ 1 h 1275"/>
                <a:gd name="T30" fmla="*/ 0 w 1529"/>
                <a:gd name="T31" fmla="*/ 0 h 1275"/>
                <a:gd name="T32" fmla="*/ 0 w 1529"/>
                <a:gd name="T33" fmla="*/ 0 h 1275"/>
                <a:gd name="T34" fmla="*/ 0 w 1529"/>
                <a:gd name="T35" fmla="*/ 1 h 1275"/>
                <a:gd name="T36" fmla="*/ 0 w 1529"/>
                <a:gd name="T37" fmla="*/ 1 h 1275"/>
                <a:gd name="T38" fmla="*/ 0 w 1529"/>
                <a:gd name="T39" fmla="*/ 1 h 1275"/>
                <a:gd name="T40" fmla="*/ 0 w 1529"/>
                <a:gd name="T41" fmla="*/ 1 h 1275"/>
                <a:gd name="T42" fmla="*/ 0 w 1529"/>
                <a:gd name="T43" fmla="*/ 1 h 1275"/>
                <a:gd name="T44" fmla="*/ 0 w 1529"/>
                <a:gd name="T45" fmla="*/ 1 h 1275"/>
                <a:gd name="T46" fmla="*/ 0 w 1529"/>
                <a:gd name="T47" fmla="*/ 1 h 1275"/>
                <a:gd name="T48" fmla="*/ 0 w 1529"/>
                <a:gd name="T49" fmla="*/ 1 h 1275"/>
                <a:gd name="T50" fmla="*/ 0 w 1529"/>
                <a:gd name="T51" fmla="*/ 1 h 1275"/>
                <a:gd name="T52" fmla="*/ 0 w 1529"/>
                <a:gd name="T53" fmla="*/ 1 h 1275"/>
                <a:gd name="T54" fmla="*/ 0 w 1529"/>
                <a:gd name="T55" fmla="*/ 1 h 1275"/>
                <a:gd name="T56" fmla="*/ 0 w 1529"/>
                <a:gd name="T57" fmla="*/ 1 h 1275"/>
                <a:gd name="T58" fmla="*/ 0 w 1529"/>
                <a:gd name="T59" fmla="*/ 1 h 1275"/>
                <a:gd name="T60" fmla="*/ 0 w 1529"/>
                <a:gd name="T61" fmla="*/ 1 h 1275"/>
                <a:gd name="T62" fmla="*/ 0 w 1529"/>
                <a:gd name="T63" fmla="*/ 1 h 1275"/>
                <a:gd name="T64" fmla="*/ 0 w 1529"/>
                <a:gd name="T65" fmla="*/ 1 h 1275"/>
                <a:gd name="T66" fmla="*/ 0 w 1529"/>
                <a:gd name="T67" fmla="*/ 1 h 1275"/>
                <a:gd name="T68" fmla="*/ 0 w 1529"/>
                <a:gd name="T69" fmla="*/ 1 h 1275"/>
                <a:gd name="T70" fmla="*/ 0 w 1529"/>
                <a:gd name="T71" fmla="*/ 1 h 1275"/>
                <a:gd name="T72" fmla="*/ 0 w 1529"/>
                <a:gd name="T73" fmla="*/ 1 h 1275"/>
                <a:gd name="T74" fmla="*/ 0 w 1529"/>
                <a:gd name="T75" fmla="*/ 1 h 1275"/>
                <a:gd name="T76" fmla="*/ 0 w 1529"/>
                <a:gd name="T77" fmla="*/ 1 h 1275"/>
                <a:gd name="T78" fmla="*/ 0 w 1529"/>
                <a:gd name="T79" fmla="*/ 1 h 1275"/>
                <a:gd name="T80" fmla="*/ 0 w 1529"/>
                <a:gd name="T81" fmla="*/ 1 h 1275"/>
                <a:gd name="T82" fmla="*/ 0 w 1529"/>
                <a:gd name="T83" fmla="*/ 1 h 1275"/>
                <a:gd name="T84" fmla="*/ 0 w 1529"/>
                <a:gd name="T85" fmla="*/ 1 h 1275"/>
                <a:gd name="T86" fmla="*/ 0 w 1529"/>
                <a:gd name="T87" fmla="*/ 1 h 1275"/>
                <a:gd name="T88" fmla="*/ 0 w 1529"/>
                <a:gd name="T89" fmla="*/ 1 h 1275"/>
                <a:gd name="T90" fmla="*/ 0 w 1529"/>
                <a:gd name="T91" fmla="*/ 1 h 1275"/>
                <a:gd name="T92" fmla="*/ 0 w 1529"/>
                <a:gd name="T93" fmla="*/ 1 h 1275"/>
                <a:gd name="T94" fmla="*/ 0 w 1529"/>
                <a:gd name="T95" fmla="*/ 1 h 1275"/>
                <a:gd name="T96" fmla="*/ 0 w 1529"/>
                <a:gd name="T97" fmla="*/ 1 h 1275"/>
                <a:gd name="T98" fmla="*/ 0 w 1529"/>
                <a:gd name="T99" fmla="*/ 1 h 1275"/>
                <a:gd name="T100" fmla="*/ 0 w 1529"/>
                <a:gd name="T101" fmla="*/ 1 h 1275"/>
                <a:gd name="T102" fmla="*/ 0 w 1529"/>
                <a:gd name="T103" fmla="*/ 1 h 1275"/>
                <a:gd name="T104" fmla="*/ 0 w 1529"/>
                <a:gd name="T105" fmla="*/ 1 h 1275"/>
                <a:gd name="T106" fmla="*/ 0 w 1529"/>
                <a:gd name="T107" fmla="*/ 1 h 1275"/>
                <a:gd name="T108" fmla="*/ 0 w 1529"/>
                <a:gd name="T109" fmla="*/ 1 h 1275"/>
                <a:gd name="T110" fmla="*/ 0 w 1529"/>
                <a:gd name="T111" fmla="*/ 1 h 1275"/>
                <a:gd name="T112" fmla="*/ 0 w 1529"/>
                <a:gd name="T113" fmla="*/ 1 h 1275"/>
                <a:gd name="T114" fmla="*/ 0 w 1529"/>
                <a:gd name="T115" fmla="*/ 1 h 1275"/>
                <a:gd name="T116" fmla="*/ 0 w 1529"/>
                <a:gd name="T117" fmla="*/ 1 h 1275"/>
                <a:gd name="T118" fmla="*/ 0 w 1529"/>
                <a:gd name="T119" fmla="*/ 1 h 1275"/>
                <a:gd name="T120" fmla="*/ 0 w 1529"/>
                <a:gd name="T121" fmla="*/ 1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0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 w 2467"/>
                <a:gd name="T1" fmla="*/ 1 h 262"/>
                <a:gd name="T2" fmla="*/ 1 w 2467"/>
                <a:gd name="T3" fmla="*/ 1 h 262"/>
                <a:gd name="T4" fmla="*/ 1 w 2467"/>
                <a:gd name="T5" fmla="*/ 1 h 262"/>
                <a:gd name="T6" fmla="*/ 1 w 2467"/>
                <a:gd name="T7" fmla="*/ 1 h 262"/>
                <a:gd name="T8" fmla="*/ 1 w 2467"/>
                <a:gd name="T9" fmla="*/ 1 h 262"/>
                <a:gd name="T10" fmla="*/ 1 w 2467"/>
                <a:gd name="T11" fmla="*/ 1 h 262"/>
                <a:gd name="T12" fmla="*/ 1 w 2467"/>
                <a:gd name="T13" fmla="*/ 1 h 262"/>
                <a:gd name="T14" fmla="*/ 1 w 2467"/>
                <a:gd name="T15" fmla="*/ 1 h 262"/>
                <a:gd name="T16" fmla="*/ 1 w 2467"/>
                <a:gd name="T17" fmla="*/ 1 h 262"/>
                <a:gd name="T18" fmla="*/ 1 w 2467"/>
                <a:gd name="T19" fmla="*/ 1 h 262"/>
                <a:gd name="T20" fmla="*/ 1 w 2467"/>
                <a:gd name="T21" fmla="*/ 1 h 262"/>
                <a:gd name="T22" fmla="*/ 1 w 2467"/>
                <a:gd name="T23" fmla="*/ 1 h 262"/>
                <a:gd name="T24" fmla="*/ 1 w 2467"/>
                <a:gd name="T25" fmla="*/ 1 h 262"/>
                <a:gd name="T26" fmla="*/ 1 w 2467"/>
                <a:gd name="T27" fmla="*/ 1 h 262"/>
                <a:gd name="T28" fmla="*/ 1 w 2467"/>
                <a:gd name="T29" fmla="*/ 1 h 262"/>
                <a:gd name="T30" fmla="*/ 1 w 2467"/>
                <a:gd name="T31" fmla="*/ 1 h 262"/>
                <a:gd name="T32" fmla="*/ 1 w 2467"/>
                <a:gd name="T33" fmla="*/ 1 h 262"/>
                <a:gd name="T34" fmla="*/ 1 w 2467"/>
                <a:gd name="T35" fmla="*/ 1 h 262"/>
                <a:gd name="T36" fmla="*/ 1 w 2467"/>
                <a:gd name="T37" fmla="*/ 1 h 262"/>
                <a:gd name="T38" fmla="*/ 1 w 2467"/>
                <a:gd name="T39" fmla="*/ 1 h 262"/>
                <a:gd name="T40" fmla="*/ 1 w 2467"/>
                <a:gd name="T41" fmla="*/ 1 h 262"/>
                <a:gd name="T42" fmla="*/ 1 w 2467"/>
                <a:gd name="T43" fmla="*/ 1 h 262"/>
                <a:gd name="T44" fmla="*/ 1 w 2467"/>
                <a:gd name="T45" fmla="*/ 1 h 262"/>
                <a:gd name="T46" fmla="*/ 1 w 2467"/>
                <a:gd name="T47" fmla="*/ 1 h 262"/>
                <a:gd name="T48" fmla="*/ 1 w 2467"/>
                <a:gd name="T49" fmla="*/ 1 h 262"/>
                <a:gd name="T50" fmla="*/ 1 w 2467"/>
                <a:gd name="T51" fmla="*/ 1 h 262"/>
                <a:gd name="T52" fmla="*/ 1 w 2467"/>
                <a:gd name="T53" fmla="*/ 1 h 262"/>
                <a:gd name="T54" fmla="*/ 1 w 2467"/>
                <a:gd name="T55" fmla="*/ 1 h 262"/>
                <a:gd name="T56" fmla="*/ 1 w 2467"/>
                <a:gd name="T57" fmla="*/ 1 h 262"/>
                <a:gd name="T58" fmla="*/ 1 w 2467"/>
                <a:gd name="T59" fmla="*/ 1 h 262"/>
                <a:gd name="T60" fmla="*/ 1 w 2467"/>
                <a:gd name="T61" fmla="*/ 1 h 262"/>
                <a:gd name="T62" fmla="*/ 1 w 2467"/>
                <a:gd name="T63" fmla="*/ 1 h 262"/>
                <a:gd name="T64" fmla="*/ 1 w 2467"/>
                <a:gd name="T65" fmla="*/ 1 h 262"/>
                <a:gd name="T66" fmla="*/ 1 w 2467"/>
                <a:gd name="T67" fmla="*/ 1 h 262"/>
                <a:gd name="T68" fmla="*/ 1 w 2467"/>
                <a:gd name="T69" fmla="*/ 1 h 262"/>
                <a:gd name="T70" fmla="*/ 1 w 2467"/>
                <a:gd name="T71" fmla="*/ 1 h 262"/>
                <a:gd name="T72" fmla="*/ 1 w 2467"/>
                <a:gd name="T73" fmla="*/ 1 h 262"/>
                <a:gd name="T74" fmla="*/ 1 w 2467"/>
                <a:gd name="T75" fmla="*/ 1 h 262"/>
                <a:gd name="T76" fmla="*/ 1 w 2467"/>
                <a:gd name="T77" fmla="*/ 1 h 262"/>
                <a:gd name="T78" fmla="*/ 1 w 2467"/>
                <a:gd name="T79" fmla="*/ 1 h 262"/>
                <a:gd name="T80" fmla="*/ 1 w 2467"/>
                <a:gd name="T81" fmla="*/ 1 h 262"/>
                <a:gd name="T82" fmla="*/ 1 w 2467"/>
                <a:gd name="T83" fmla="*/ 1 h 262"/>
                <a:gd name="T84" fmla="*/ 1 w 2467"/>
                <a:gd name="T85" fmla="*/ 1 h 262"/>
                <a:gd name="T86" fmla="*/ 1 w 2467"/>
                <a:gd name="T87" fmla="*/ 1 h 262"/>
                <a:gd name="T88" fmla="*/ 1 w 2467"/>
                <a:gd name="T89" fmla="*/ 1 h 262"/>
                <a:gd name="T90" fmla="*/ 1 w 2467"/>
                <a:gd name="T91" fmla="*/ 1 h 262"/>
                <a:gd name="T92" fmla="*/ 1 w 2467"/>
                <a:gd name="T93" fmla="*/ 1 h 262"/>
                <a:gd name="T94" fmla="*/ 1 w 2467"/>
                <a:gd name="T95" fmla="*/ 1 h 262"/>
                <a:gd name="T96" fmla="*/ 1 w 2467"/>
                <a:gd name="T97" fmla="*/ 1 h 262"/>
                <a:gd name="T98" fmla="*/ 1 w 2467"/>
                <a:gd name="T99" fmla="*/ 1 h 262"/>
                <a:gd name="T100" fmla="*/ 1 w 2467"/>
                <a:gd name="T101" fmla="*/ 1 h 262"/>
                <a:gd name="T102" fmla="*/ 1 w 2467"/>
                <a:gd name="T103" fmla="*/ 1 h 262"/>
                <a:gd name="T104" fmla="*/ 1 w 2467"/>
                <a:gd name="T105" fmla="*/ 1 h 262"/>
                <a:gd name="T106" fmla="*/ 1 w 2467"/>
                <a:gd name="T107" fmla="*/ 1 h 262"/>
                <a:gd name="T108" fmla="*/ 1 w 2467"/>
                <a:gd name="T109" fmla="*/ 1 h 262"/>
                <a:gd name="T110" fmla="*/ 1 w 2467"/>
                <a:gd name="T111" fmla="*/ 1 h 262"/>
                <a:gd name="T112" fmla="*/ 1 w 2467"/>
                <a:gd name="T113" fmla="*/ 1 h 262"/>
                <a:gd name="T114" fmla="*/ 1 w 2467"/>
                <a:gd name="T115" fmla="*/ 1 h 262"/>
                <a:gd name="T116" fmla="*/ 1 w 2467"/>
                <a:gd name="T117" fmla="*/ 1 h 262"/>
                <a:gd name="T118" fmla="*/ 1 w 2467"/>
                <a:gd name="T119" fmla="*/ 1 h 262"/>
                <a:gd name="T120" fmla="*/ 1 w 2467"/>
                <a:gd name="T121" fmla="*/ 1 h 262"/>
                <a:gd name="T122" fmla="*/ 1 w 2467"/>
                <a:gd name="T123" fmla="*/ 1 h 262"/>
                <a:gd name="T124" fmla="*/ 1 w 2467"/>
                <a:gd name="T125" fmla="*/ 1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1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 w 2131"/>
                <a:gd name="T1" fmla="*/ 0 h 263"/>
                <a:gd name="T2" fmla="*/ 1 w 2131"/>
                <a:gd name="T3" fmla="*/ 0 h 263"/>
                <a:gd name="T4" fmla="*/ 1 w 2131"/>
                <a:gd name="T5" fmla="*/ 0 h 263"/>
                <a:gd name="T6" fmla="*/ 1 w 2131"/>
                <a:gd name="T7" fmla="*/ 0 h 263"/>
                <a:gd name="T8" fmla="*/ 1 w 2131"/>
                <a:gd name="T9" fmla="*/ 0 h 263"/>
                <a:gd name="T10" fmla="*/ 1 w 2131"/>
                <a:gd name="T11" fmla="*/ 0 h 263"/>
                <a:gd name="T12" fmla="*/ 1 w 2131"/>
                <a:gd name="T13" fmla="*/ 0 h 263"/>
                <a:gd name="T14" fmla="*/ 1 w 2131"/>
                <a:gd name="T15" fmla="*/ 0 h 263"/>
                <a:gd name="T16" fmla="*/ 1 w 2131"/>
                <a:gd name="T17" fmla="*/ 0 h 263"/>
                <a:gd name="T18" fmla="*/ 1 w 2131"/>
                <a:gd name="T19" fmla="*/ 0 h 263"/>
                <a:gd name="T20" fmla="*/ 1 w 2131"/>
                <a:gd name="T21" fmla="*/ 0 h 263"/>
                <a:gd name="T22" fmla="*/ 1 w 2131"/>
                <a:gd name="T23" fmla="*/ 0 h 263"/>
                <a:gd name="T24" fmla="*/ 1 w 2131"/>
                <a:gd name="T25" fmla="*/ 0 h 263"/>
                <a:gd name="T26" fmla="*/ 1 w 2131"/>
                <a:gd name="T27" fmla="*/ 0 h 263"/>
                <a:gd name="T28" fmla="*/ 1 w 2131"/>
                <a:gd name="T29" fmla="*/ 0 h 263"/>
                <a:gd name="T30" fmla="*/ 1 w 2131"/>
                <a:gd name="T31" fmla="*/ 0 h 263"/>
                <a:gd name="T32" fmla="*/ 1 w 2131"/>
                <a:gd name="T33" fmla="*/ 0 h 263"/>
                <a:gd name="T34" fmla="*/ 1 w 2131"/>
                <a:gd name="T35" fmla="*/ 0 h 263"/>
                <a:gd name="T36" fmla="*/ 1 w 2131"/>
                <a:gd name="T37" fmla="*/ 0 h 263"/>
                <a:gd name="T38" fmla="*/ 1 w 2131"/>
                <a:gd name="T39" fmla="*/ 0 h 263"/>
                <a:gd name="T40" fmla="*/ 1 w 2131"/>
                <a:gd name="T41" fmla="*/ 0 h 263"/>
                <a:gd name="T42" fmla="*/ 1 w 2131"/>
                <a:gd name="T43" fmla="*/ 0 h 263"/>
                <a:gd name="T44" fmla="*/ 1 w 2131"/>
                <a:gd name="T45" fmla="*/ 0 h 263"/>
                <a:gd name="T46" fmla="*/ 1 w 2131"/>
                <a:gd name="T47" fmla="*/ 0 h 263"/>
                <a:gd name="T48" fmla="*/ 1 w 2131"/>
                <a:gd name="T49" fmla="*/ 0 h 263"/>
                <a:gd name="T50" fmla="*/ 1 w 2131"/>
                <a:gd name="T51" fmla="*/ 0 h 263"/>
                <a:gd name="T52" fmla="*/ 1 w 2131"/>
                <a:gd name="T53" fmla="*/ 0 h 263"/>
                <a:gd name="T54" fmla="*/ 1 w 2131"/>
                <a:gd name="T55" fmla="*/ 0 h 263"/>
                <a:gd name="T56" fmla="*/ 1 w 2131"/>
                <a:gd name="T57" fmla="*/ 0 h 263"/>
                <a:gd name="T58" fmla="*/ 1 w 2131"/>
                <a:gd name="T59" fmla="*/ 0 h 263"/>
                <a:gd name="T60" fmla="*/ 1 w 2131"/>
                <a:gd name="T61" fmla="*/ 0 h 263"/>
                <a:gd name="T62" fmla="*/ 1 w 2131"/>
                <a:gd name="T63" fmla="*/ 0 h 263"/>
                <a:gd name="T64" fmla="*/ 1 w 2131"/>
                <a:gd name="T65" fmla="*/ 0 h 263"/>
                <a:gd name="T66" fmla="*/ 1 w 2131"/>
                <a:gd name="T67" fmla="*/ 0 h 263"/>
                <a:gd name="T68" fmla="*/ 1 w 2131"/>
                <a:gd name="T69" fmla="*/ 0 h 263"/>
                <a:gd name="T70" fmla="*/ 1 w 2131"/>
                <a:gd name="T71" fmla="*/ 0 h 263"/>
                <a:gd name="T72" fmla="*/ 1 w 2131"/>
                <a:gd name="T73" fmla="*/ 0 h 263"/>
                <a:gd name="T74" fmla="*/ 1 w 2131"/>
                <a:gd name="T75" fmla="*/ 0 h 263"/>
                <a:gd name="T76" fmla="*/ 1 w 2131"/>
                <a:gd name="T77" fmla="*/ 0 h 263"/>
                <a:gd name="T78" fmla="*/ 1 w 2131"/>
                <a:gd name="T79" fmla="*/ 0 h 263"/>
                <a:gd name="T80" fmla="*/ 1 w 2131"/>
                <a:gd name="T81" fmla="*/ 0 h 263"/>
                <a:gd name="T82" fmla="*/ 1 w 2131"/>
                <a:gd name="T83" fmla="*/ 0 h 263"/>
                <a:gd name="T84" fmla="*/ 1 w 2131"/>
                <a:gd name="T85" fmla="*/ 0 h 263"/>
                <a:gd name="T86" fmla="*/ 1 w 2131"/>
                <a:gd name="T87" fmla="*/ 0 h 263"/>
                <a:gd name="T88" fmla="*/ 1 w 2131"/>
                <a:gd name="T89" fmla="*/ 0 h 263"/>
                <a:gd name="T90" fmla="*/ 1 w 2131"/>
                <a:gd name="T91" fmla="*/ 0 h 263"/>
                <a:gd name="T92" fmla="*/ 1 w 2131"/>
                <a:gd name="T93" fmla="*/ 0 h 263"/>
                <a:gd name="T94" fmla="*/ 1 w 2131"/>
                <a:gd name="T95" fmla="*/ 0 h 263"/>
                <a:gd name="T96" fmla="*/ 1 w 2131"/>
                <a:gd name="T97" fmla="*/ 0 h 263"/>
                <a:gd name="T98" fmla="*/ 1 w 2131"/>
                <a:gd name="T99" fmla="*/ 0 h 263"/>
                <a:gd name="T100" fmla="*/ 1 w 2131"/>
                <a:gd name="T101" fmla="*/ 0 h 263"/>
                <a:gd name="T102" fmla="*/ 1 w 2131"/>
                <a:gd name="T103" fmla="*/ 0 h 263"/>
                <a:gd name="T104" fmla="*/ 1 w 2131"/>
                <a:gd name="T105" fmla="*/ 0 h 263"/>
                <a:gd name="T106" fmla="*/ 1 w 2131"/>
                <a:gd name="T107" fmla="*/ 0 h 263"/>
                <a:gd name="T108" fmla="*/ 1 w 2131"/>
                <a:gd name="T109" fmla="*/ 0 h 263"/>
                <a:gd name="T110" fmla="*/ 1 w 2131"/>
                <a:gd name="T111" fmla="*/ 0 h 263"/>
                <a:gd name="T112" fmla="*/ 1 w 2131"/>
                <a:gd name="T113" fmla="*/ 0 h 263"/>
                <a:gd name="T114" fmla="*/ 1 w 2131"/>
                <a:gd name="T115" fmla="*/ 0 h 263"/>
                <a:gd name="T116" fmla="*/ 1 w 2131"/>
                <a:gd name="T117" fmla="*/ 0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2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 w 2582"/>
                <a:gd name="T1" fmla="*/ 1 h 254"/>
                <a:gd name="T2" fmla="*/ 1 w 2582"/>
                <a:gd name="T3" fmla="*/ 1 h 254"/>
                <a:gd name="T4" fmla="*/ 1 w 2582"/>
                <a:gd name="T5" fmla="*/ 1 h 254"/>
                <a:gd name="T6" fmla="*/ 1 w 2582"/>
                <a:gd name="T7" fmla="*/ 1 h 254"/>
                <a:gd name="T8" fmla="*/ 1 w 2582"/>
                <a:gd name="T9" fmla="*/ 1 h 254"/>
                <a:gd name="T10" fmla="*/ 1 w 2582"/>
                <a:gd name="T11" fmla="*/ 1 h 254"/>
                <a:gd name="T12" fmla="*/ 1 w 2582"/>
                <a:gd name="T13" fmla="*/ 1 h 254"/>
                <a:gd name="T14" fmla="*/ 1 w 2582"/>
                <a:gd name="T15" fmla="*/ 1 h 254"/>
                <a:gd name="T16" fmla="*/ 1 w 2582"/>
                <a:gd name="T17" fmla="*/ 1 h 254"/>
                <a:gd name="T18" fmla="*/ 1 w 2582"/>
                <a:gd name="T19" fmla="*/ 1 h 254"/>
                <a:gd name="T20" fmla="*/ 1 w 2582"/>
                <a:gd name="T21" fmla="*/ 1 h 254"/>
                <a:gd name="T22" fmla="*/ 1 w 2582"/>
                <a:gd name="T23" fmla="*/ 1 h 254"/>
                <a:gd name="T24" fmla="*/ 1 w 2582"/>
                <a:gd name="T25" fmla="*/ 1 h 254"/>
                <a:gd name="T26" fmla="*/ 1 w 2582"/>
                <a:gd name="T27" fmla="*/ 1 h 254"/>
                <a:gd name="T28" fmla="*/ 1 w 2582"/>
                <a:gd name="T29" fmla="*/ 1 h 254"/>
                <a:gd name="T30" fmla="*/ 1 w 2582"/>
                <a:gd name="T31" fmla="*/ 1 h 254"/>
                <a:gd name="T32" fmla="*/ 1 w 2582"/>
                <a:gd name="T33" fmla="*/ 1 h 254"/>
                <a:gd name="T34" fmla="*/ 1 w 2582"/>
                <a:gd name="T35" fmla="*/ 1 h 254"/>
                <a:gd name="T36" fmla="*/ 1 w 2582"/>
                <a:gd name="T37" fmla="*/ 1 h 254"/>
                <a:gd name="T38" fmla="*/ 1 w 2582"/>
                <a:gd name="T39" fmla="*/ 1 h 254"/>
                <a:gd name="T40" fmla="*/ 1 w 2582"/>
                <a:gd name="T41" fmla="*/ 1 h 254"/>
                <a:gd name="T42" fmla="*/ 1 w 2582"/>
                <a:gd name="T43" fmla="*/ 1 h 254"/>
                <a:gd name="T44" fmla="*/ 1 w 2582"/>
                <a:gd name="T45" fmla="*/ 1 h 254"/>
                <a:gd name="T46" fmla="*/ 1 w 2582"/>
                <a:gd name="T47" fmla="*/ 1 h 254"/>
                <a:gd name="T48" fmla="*/ 1 w 2582"/>
                <a:gd name="T49" fmla="*/ 1 h 254"/>
                <a:gd name="T50" fmla="*/ 1 w 2582"/>
                <a:gd name="T51" fmla="*/ 1 h 254"/>
                <a:gd name="T52" fmla="*/ 1 w 2582"/>
                <a:gd name="T53" fmla="*/ 1 h 254"/>
                <a:gd name="T54" fmla="*/ 1 w 2582"/>
                <a:gd name="T55" fmla="*/ 1 h 254"/>
                <a:gd name="T56" fmla="*/ 1 w 2582"/>
                <a:gd name="T57" fmla="*/ 1 h 254"/>
                <a:gd name="T58" fmla="*/ 1 w 2582"/>
                <a:gd name="T59" fmla="*/ 1 h 254"/>
                <a:gd name="T60" fmla="*/ 1 w 2582"/>
                <a:gd name="T61" fmla="*/ 1 h 254"/>
                <a:gd name="T62" fmla="*/ 1 w 2582"/>
                <a:gd name="T63" fmla="*/ 1 h 254"/>
                <a:gd name="T64" fmla="*/ 1 w 2582"/>
                <a:gd name="T65" fmla="*/ 1 h 254"/>
                <a:gd name="T66" fmla="*/ 1 w 2582"/>
                <a:gd name="T67" fmla="*/ 1 h 254"/>
                <a:gd name="T68" fmla="*/ 1 w 2582"/>
                <a:gd name="T69" fmla="*/ 1 h 254"/>
                <a:gd name="T70" fmla="*/ 1 w 2582"/>
                <a:gd name="T71" fmla="*/ 1 h 254"/>
                <a:gd name="T72" fmla="*/ 1 w 2582"/>
                <a:gd name="T73" fmla="*/ 1 h 254"/>
                <a:gd name="T74" fmla="*/ 1 w 2582"/>
                <a:gd name="T75" fmla="*/ 1 h 254"/>
                <a:gd name="T76" fmla="*/ 1 w 2582"/>
                <a:gd name="T77" fmla="*/ 1 h 254"/>
                <a:gd name="T78" fmla="*/ 1 w 2582"/>
                <a:gd name="T79" fmla="*/ 1 h 254"/>
                <a:gd name="T80" fmla="*/ 1 w 2582"/>
                <a:gd name="T81" fmla="*/ 1 h 254"/>
                <a:gd name="T82" fmla="*/ 1 w 2582"/>
                <a:gd name="T83" fmla="*/ 1 h 254"/>
                <a:gd name="T84" fmla="*/ 1 w 2582"/>
                <a:gd name="T85" fmla="*/ 1 h 254"/>
                <a:gd name="T86" fmla="*/ 1 w 2582"/>
                <a:gd name="T87" fmla="*/ 1 h 254"/>
                <a:gd name="T88" fmla="*/ 1 w 2582"/>
                <a:gd name="T89" fmla="*/ 1 h 254"/>
                <a:gd name="T90" fmla="*/ 1 w 2582"/>
                <a:gd name="T91" fmla="*/ 1 h 254"/>
                <a:gd name="T92" fmla="*/ 1 w 2582"/>
                <a:gd name="T93" fmla="*/ 1 h 254"/>
                <a:gd name="T94" fmla="*/ 1 w 2582"/>
                <a:gd name="T95" fmla="*/ 1 h 254"/>
                <a:gd name="T96" fmla="*/ 1 w 2582"/>
                <a:gd name="T97" fmla="*/ 1 h 254"/>
                <a:gd name="T98" fmla="*/ 1 w 2582"/>
                <a:gd name="T99" fmla="*/ 1 h 254"/>
                <a:gd name="T100" fmla="*/ 1 w 2582"/>
                <a:gd name="T101" fmla="*/ 1 h 254"/>
                <a:gd name="T102" fmla="*/ 1 w 2582"/>
                <a:gd name="T103" fmla="*/ 1 h 254"/>
                <a:gd name="T104" fmla="*/ 1 w 2582"/>
                <a:gd name="T105" fmla="*/ 1 h 254"/>
                <a:gd name="T106" fmla="*/ 1 w 2582"/>
                <a:gd name="T107" fmla="*/ 1 h 254"/>
                <a:gd name="T108" fmla="*/ 1 w 2582"/>
                <a:gd name="T109" fmla="*/ 1 h 254"/>
                <a:gd name="T110" fmla="*/ 1 w 2582"/>
                <a:gd name="T111" fmla="*/ 1 h 254"/>
                <a:gd name="T112" fmla="*/ 1 w 2582"/>
                <a:gd name="T113" fmla="*/ 1 h 254"/>
                <a:gd name="T114" fmla="*/ 1 w 2582"/>
                <a:gd name="T115" fmla="*/ 1 h 254"/>
                <a:gd name="T116" fmla="*/ 1 w 2582"/>
                <a:gd name="T117" fmla="*/ 1 h 254"/>
                <a:gd name="T118" fmla="*/ 1 w 2582"/>
                <a:gd name="T119" fmla="*/ 1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3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4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95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 w 4312"/>
                <a:gd name="T1" fmla="*/ 0 h 228"/>
                <a:gd name="T2" fmla="*/ 1 w 4312"/>
                <a:gd name="T3" fmla="*/ 0 h 228"/>
                <a:gd name="T4" fmla="*/ 1 w 4312"/>
                <a:gd name="T5" fmla="*/ 0 h 228"/>
                <a:gd name="T6" fmla="*/ 1 w 4312"/>
                <a:gd name="T7" fmla="*/ 0 h 228"/>
                <a:gd name="T8" fmla="*/ 1 w 4312"/>
                <a:gd name="T9" fmla="*/ 0 h 228"/>
                <a:gd name="T10" fmla="*/ 1 w 4312"/>
                <a:gd name="T11" fmla="*/ 0 h 228"/>
                <a:gd name="T12" fmla="*/ 1 w 4312"/>
                <a:gd name="T13" fmla="*/ 0 h 228"/>
                <a:gd name="T14" fmla="*/ 1 w 4312"/>
                <a:gd name="T15" fmla="*/ 0 h 228"/>
                <a:gd name="T16" fmla="*/ 1 w 4312"/>
                <a:gd name="T17" fmla="*/ 0 h 228"/>
                <a:gd name="T18" fmla="*/ 1 w 4312"/>
                <a:gd name="T19" fmla="*/ 0 h 228"/>
                <a:gd name="T20" fmla="*/ 1 w 4312"/>
                <a:gd name="T21" fmla="*/ 0 h 228"/>
                <a:gd name="T22" fmla="*/ 1 w 4312"/>
                <a:gd name="T23" fmla="*/ 0 h 228"/>
                <a:gd name="T24" fmla="*/ 1 w 4312"/>
                <a:gd name="T25" fmla="*/ 0 h 228"/>
                <a:gd name="T26" fmla="*/ 1 w 4312"/>
                <a:gd name="T27" fmla="*/ 0 h 228"/>
                <a:gd name="T28" fmla="*/ 1 w 4312"/>
                <a:gd name="T29" fmla="*/ 0 h 228"/>
                <a:gd name="T30" fmla="*/ 1 w 4312"/>
                <a:gd name="T31" fmla="*/ 0 h 228"/>
                <a:gd name="T32" fmla="*/ 1 w 4312"/>
                <a:gd name="T33" fmla="*/ 0 h 228"/>
                <a:gd name="T34" fmla="*/ 1 w 4312"/>
                <a:gd name="T35" fmla="*/ 0 h 228"/>
                <a:gd name="T36" fmla="*/ 1 w 4312"/>
                <a:gd name="T37" fmla="*/ 0 h 228"/>
                <a:gd name="T38" fmla="*/ 1 w 4312"/>
                <a:gd name="T39" fmla="*/ 0 h 228"/>
                <a:gd name="T40" fmla="*/ 1 w 4312"/>
                <a:gd name="T41" fmla="*/ 0 h 228"/>
                <a:gd name="T42" fmla="*/ 1 w 4312"/>
                <a:gd name="T43" fmla="*/ 0 h 228"/>
                <a:gd name="T44" fmla="*/ 1 w 4312"/>
                <a:gd name="T45" fmla="*/ 0 h 228"/>
                <a:gd name="T46" fmla="*/ 1 w 4312"/>
                <a:gd name="T47" fmla="*/ 0 h 228"/>
                <a:gd name="T48" fmla="*/ 1 w 4312"/>
                <a:gd name="T49" fmla="*/ 0 h 228"/>
                <a:gd name="T50" fmla="*/ 1 w 4312"/>
                <a:gd name="T51" fmla="*/ 0 h 228"/>
                <a:gd name="T52" fmla="*/ 1 w 4312"/>
                <a:gd name="T53" fmla="*/ 0 h 228"/>
                <a:gd name="T54" fmla="*/ 1 w 4312"/>
                <a:gd name="T55" fmla="*/ 0 h 228"/>
                <a:gd name="T56" fmla="*/ 1 w 4312"/>
                <a:gd name="T57" fmla="*/ 0 h 228"/>
                <a:gd name="T58" fmla="*/ 1 w 4312"/>
                <a:gd name="T59" fmla="*/ 0 h 228"/>
                <a:gd name="T60" fmla="*/ 1 w 4312"/>
                <a:gd name="T61" fmla="*/ 0 h 228"/>
                <a:gd name="T62" fmla="*/ 1 w 4312"/>
                <a:gd name="T63" fmla="*/ 0 h 228"/>
                <a:gd name="T64" fmla="*/ 1 w 4312"/>
                <a:gd name="T65" fmla="*/ 0 h 228"/>
                <a:gd name="T66" fmla="*/ 1 w 4312"/>
                <a:gd name="T67" fmla="*/ 0 h 228"/>
                <a:gd name="T68" fmla="*/ 1 w 4312"/>
                <a:gd name="T69" fmla="*/ 0 h 228"/>
                <a:gd name="T70" fmla="*/ 1 w 4312"/>
                <a:gd name="T71" fmla="*/ 0 h 228"/>
                <a:gd name="T72" fmla="*/ 1 w 4312"/>
                <a:gd name="T73" fmla="*/ 0 h 228"/>
                <a:gd name="T74" fmla="*/ 1 w 4312"/>
                <a:gd name="T75" fmla="*/ 0 h 228"/>
                <a:gd name="T76" fmla="*/ 1 w 4312"/>
                <a:gd name="T77" fmla="*/ 0 h 228"/>
                <a:gd name="T78" fmla="*/ 1 w 4312"/>
                <a:gd name="T79" fmla="*/ 0 h 228"/>
                <a:gd name="T80" fmla="*/ 1 w 4312"/>
                <a:gd name="T81" fmla="*/ 0 h 228"/>
                <a:gd name="T82" fmla="*/ 1 w 4312"/>
                <a:gd name="T83" fmla="*/ 0 h 228"/>
                <a:gd name="T84" fmla="*/ 1 w 4312"/>
                <a:gd name="T85" fmla="*/ 0 h 228"/>
                <a:gd name="T86" fmla="*/ 1 w 4312"/>
                <a:gd name="T87" fmla="*/ 0 h 228"/>
                <a:gd name="T88" fmla="*/ 1 w 4312"/>
                <a:gd name="T89" fmla="*/ 0 h 228"/>
                <a:gd name="T90" fmla="*/ 1 w 4312"/>
                <a:gd name="T91" fmla="*/ 0 h 228"/>
                <a:gd name="T92" fmla="*/ 1 w 4312"/>
                <a:gd name="T93" fmla="*/ 0 h 228"/>
                <a:gd name="T94" fmla="*/ 1 w 4312"/>
                <a:gd name="T95" fmla="*/ 0 h 228"/>
                <a:gd name="T96" fmla="*/ 1 w 4312"/>
                <a:gd name="T97" fmla="*/ 0 h 228"/>
                <a:gd name="T98" fmla="*/ 1 w 4312"/>
                <a:gd name="T99" fmla="*/ 0 h 228"/>
                <a:gd name="T100" fmla="*/ 1 w 4312"/>
                <a:gd name="T101" fmla="*/ 0 h 228"/>
                <a:gd name="T102" fmla="*/ 1 w 4312"/>
                <a:gd name="T103" fmla="*/ 0 h 228"/>
                <a:gd name="T104" fmla="*/ 1 w 4312"/>
                <a:gd name="T105" fmla="*/ 0 h 228"/>
                <a:gd name="T106" fmla="*/ 1 w 4312"/>
                <a:gd name="T107" fmla="*/ 0 h 228"/>
                <a:gd name="T108" fmla="*/ 1 w 4312"/>
                <a:gd name="T109" fmla="*/ 0 h 228"/>
                <a:gd name="T110" fmla="*/ 1 w 4312"/>
                <a:gd name="T111" fmla="*/ 0 h 228"/>
                <a:gd name="T112" fmla="*/ 1 w 4312"/>
                <a:gd name="T113" fmla="*/ 0 h 228"/>
                <a:gd name="T114" fmla="*/ 1 w 4312"/>
                <a:gd name="T115" fmla="*/ 0 h 228"/>
                <a:gd name="T116" fmla="*/ 1 w 4312"/>
                <a:gd name="T117" fmla="*/ 0 h 228"/>
                <a:gd name="T118" fmla="*/ 1 w 4312"/>
                <a:gd name="T119" fmla="*/ 0 h 228"/>
                <a:gd name="T120" fmla="*/ 1 w 4312"/>
                <a:gd name="T121" fmla="*/ 0 h 228"/>
                <a:gd name="T122" fmla="*/ 1 w 4312"/>
                <a:gd name="T123" fmla="*/ 0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500063" y="2286000"/>
            <a:ext cx="8215312" cy="4143375"/>
          </a:xfrm>
        </p:spPr>
        <p:txBody>
          <a:bodyPr/>
          <a:lstStyle/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Jméno autora: Mgr. Olga </a:t>
            </a:r>
            <a:r>
              <a:rPr lang="cs-CZ" sz="1500" b="1" dirty="0" err="1" smtClean="0">
                <a:solidFill>
                  <a:srgbClr val="758386"/>
                </a:solidFill>
              </a:rPr>
              <a:t>Bayerlová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Datum vytvoření: 22.04.2013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Číslo </a:t>
            </a:r>
            <a:r>
              <a:rPr lang="cs-CZ" sz="1500" b="1" dirty="0" err="1" smtClean="0">
                <a:solidFill>
                  <a:srgbClr val="758386"/>
                </a:solidFill>
              </a:rPr>
              <a:t>DUMu</a:t>
            </a:r>
            <a:r>
              <a:rPr lang="cs-CZ" sz="1500" b="1" dirty="0" smtClean="0">
                <a:solidFill>
                  <a:srgbClr val="758386"/>
                </a:solidFill>
              </a:rPr>
              <a:t>: </a:t>
            </a:r>
            <a:r>
              <a:rPr lang="cs-CZ" sz="1500" b="1" dirty="0" smtClean="0">
                <a:solidFill>
                  <a:srgbClr val="758386"/>
                </a:solidFill>
              </a:rPr>
              <a:t>VY_32_INOVACE_13_AJ1G</a:t>
            </a: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Ročník: I.</a:t>
            </a:r>
          </a:p>
          <a:p>
            <a:pPr marL="36513" algn="ctr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oblast: Jazyk a jazyková komunikace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Vzdělávací obor: Anglický jazyk</a:t>
            </a: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Tematický okruh: </a:t>
            </a:r>
            <a:r>
              <a:rPr lang="cs-CZ" sz="1500" b="1" dirty="0" smtClean="0">
                <a:solidFill>
                  <a:srgbClr val="758386"/>
                </a:solidFill>
              </a:rPr>
              <a:t>Popis prostředí, místa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>Téma: </a:t>
            </a:r>
            <a:r>
              <a:rPr lang="cs-CZ" sz="1500" b="1" dirty="0" smtClean="0">
                <a:solidFill>
                  <a:srgbClr val="758386"/>
                </a:solidFill>
              </a:rPr>
              <a:t>Existenciální vazba </a:t>
            </a:r>
            <a:r>
              <a:rPr lang="cs-CZ" sz="1500" b="1" dirty="0" err="1" smtClean="0">
                <a:solidFill>
                  <a:srgbClr val="758386"/>
                </a:solidFill>
              </a:rPr>
              <a:t>There</a:t>
            </a:r>
            <a:r>
              <a:rPr lang="cs-CZ" sz="1500" b="1" dirty="0" smtClean="0">
                <a:solidFill>
                  <a:srgbClr val="758386"/>
                </a:solidFill>
              </a:rPr>
              <a:t> </a:t>
            </a:r>
            <a:r>
              <a:rPr lang="cs-CZ" sz="1500" b="1" dirty="0" err="1" smtClean="0">
                <a:solidFill>
                  <a:srgbClr val="758386"/>
                </a:solidFill>
              </a:rPr>
              <a:t>is</a:t>
            </a:r>
            <a:r>
              <a:rPr lang="cs-CZ" sz="1500" b="1" dirty="0" smtClean="0">
                <a:solidFill>
                  <a:srgbClr val="758386"/>
                </a:solidFill>
              </a:rPr>
              <a:t>/are</a:t>
            </a:r>
            <a:endParaRPr lang="cs-CZ" sz="1500" b="1" dirty="0" smtClean="0">
              <a:solidFill>
                <a:srgbClr val="758386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r>
              <a:rPr lang="cs-CZ" sz="1500" b="1" dirty="0" smtClean="0">
                <a:solidFill>
                  <a:srgbClr val="758386"/>
                </a:solidFill>
              </a:rPr>
              <a:t/>
            </a:r>
            <a:br>
              <a:rPr lang="cs-CZ" sz="1500" b="1" dirty="0" smtClean="0">
                <a:solidFill>
                  <a:srgbClr val="758386"/>
                </a:solidFill>
              </a:rPr>
            </a:br>
            <a:r>
              <a:rPr lang="cs-CZ" sz="1500" b="1" dirty="0" smtClean="0">
                <a:solidFill>
                  <a:srgbClr val="758386"/>
                </a:solidFill>
              </a:rPr>
              <a:t>Metodický list/anotace: Prezentace určená pro opakování pomocí projekce PC nebo formou vytištění pracovního listu s následnou kontrolou. Vhodné k procvičování po předcházejícím výkladu. </a:t>
            </a: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  <a:p>
            <a:pPr marL="36513" algn="l" eaLnBrk="1" hangingPunct="1">
              <a:spcBef>
                <a:spcPct val="0"/>
              </a:spcBef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700" dirty="0" err="1" smtClean="0"/>
              <a:t>There</a:t>
            </a:r>
            <a:r>
              <a:rPr lang="cs-CZ" sz="2700" dirty="0" smtClean="0"/>
              <a:t> </a:t>
            </a:r>
            <a:r>
              <a:rPr lang="cs-CZ" sz="2700" dirty="0" err="1" smtClean="0"/>
              <a:t>is</a:t>
            </a:r>
            <a:r>
              <a:rPr lang="cs-CZ" sz="2700" dirty="0" smtClean="0"/>
              <a:t>/are</a:t>
            </a:r>
            <a:endParaRPr lang="cs-CZ" sz="2700" dirty="0"/>
          </a:p>
        </p:txBody>
      </p:sp>
      <p:pic>
        <p:nvPicPr>
          <p:cNvPr id="1026" name="Picture 2" descr="C:\Users\Vodny\AppData\Local\Microsoft\Windows\Temporary Internet Files\Content.IE5\PLKWYCBM\MP9004424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5554"/>
            <a:ext cx="5976664" cy="4281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0688" y="1965030"/>
            <a:ext cx="26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family</a:t>
            </a:r>
            <a:r>
              <a:rPr lang="cs-CZ" dirty="0" smtClean="0"/>
              <a:t> house.</a:t>
            </a:r>
            <a:endParaRPr lang="cs-CZ" dirty="0"/>
          </a:p>
        </p:txBody>
      </p:sp>
      <p:cxnSp>
        <p:nvCxnSpPr>
          <p:cNvPr id="7" name="Přímá spojnice se šipkou 6"/>
          <p:cNvCxnSpPr>
            <a:stCxn id="4" idx="1"/>
          </p:cNvCxnSpPr>
          <p:nvPr/>
        </p:nvCxnSpPr>
        <p:spPr>
          <a:xfrm flipH="1">
            <a:off x="4835804" y="2149696"/>
            <a:ext cx="131488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156176" y="2475214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dirty="0" smtClean="0"/>
              <a:t> a street lamp.</a:t>
            </a:r>
            <a:endParaRPr lang="cs-CZ" dirty="0"/>
          </a:p>
        </p:txBody>
      </p:sp>
      <p:cxnSp>
        <p:nvCxnSpPr>
          <p:cNvPr id="12" name="Přímá spojnice se šipkou 11"/>
          <p:cNvCxnSpPr>
            <a:stCxn id="8" idx="1"/>
          </p:cNvCxnSpPr>
          <p:nvPr/>
        </p:nvCxnSpPr>
        <p:spPr>
          <a:xfrm flipH="1">
            <a:off x="1907704" y="2659880"/>
            <a:ext cx="4248472" cy="769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156176" y="2960523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garage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16" name="Přímá spojnice se šipkou 15"/>
          <p:cNvCxnSpPr>
            <a:stCxn id="13" idx="1"/>
          </p:cNvCxnSpPr>
          <p:nvPr/>
        </p:nvCxnSpPr>
        <p:spPr>
          <a:xfrm flipH="1">
            <a:off x="1331640" y="3145189"/>
            <a:ext cx="4824536" cy="9318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084168" y="4643844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smtClean="0"/>
              <a:t>are</a:t>
            </a:r>
            <a:r>
              <a:rPr lang="cs-CZ" dirty="0" smtClean="0"/>
              <a:t> 3 </a:t>
            </a:r>
            <a:r>
              <a:rPr lang="cs-CZ" dirty="0" err="1" smtClean="0"/>
              <a:t>people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20" name="Přímá spojnice se šipkou 19"/>
          <p:cNvCxnSpPr>
            <a:stCxn id="17" idx="1"/>
          </p:cNvCxnSpPr>
          <p:nvPr/>
        </p:nvCxnSpPr>
        <p:spPr>
          <a:xfrm flipH="1">
            <a:off x="4361464" y="4828510"/>
            <a:ext cx="17227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084168" y="4149080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smtClean="0"/>
              <a:t>are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bushes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23" name="Přímá spojnice se šipkou 22"/>
          <p:cNvCxnSpPr>
            <a:stCxn id="21" idx="1"/>
          </p:cNvCxnSpPr>
          <p:nvPr/>
        </p:nvCxnSpPr>
        <p:spPr>
          <a:xfrm flipH="1">
            <a:off x="4577488" y="4333746"/>
            <a:ext cx="1506680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084168" y="5085184"/>
            <a:ext cx="30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b="1" dirty="0" smtClean="0"/>
              <a:t>are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windows</a:t>
            </a:r>
            <a:r>
              <a:rPr lang="cs-CZ" dirty="0" smtClean="0"/>
              <a:t>.</a:t>
            </a:r>
            <a:endParaRPr lang="cs-CZ" dirty="0"/>
          </a:p>
        </p:txBody>
      </p:sp>
      <p:cxnSp>
        <p:nvCxnSpPr>
          <p:cNvPr id="26" name="Přímá spojnice se šipkou 25"/>
          <p:cNvCxnSpPr>
            <a:stCxn id="24" idx="1"/>
          </p:cNvCxnSpPr>
          <p:nvPr/>
        </p:nvCxnSpPr>
        <p:spPr>
          <a:xfrm flipH="1" flipV="1">
            <a:off x="3137328" y="3284984"/>
            <a:ext cx="2946840" cy="19848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3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Singular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err="1" smtClean="0"/>
              <a:t>Questions</a:t>
            </a:r>
            <a:r>
              <a:rPr lang="cs-CZ" sz="2700" dirty="0" smtClean="0"/>
              <a:t> / </a:t>
            </a:r>
            <a:r>
              <a:rPr lang="cs-CZ" sz="2700" dirty="0" err="1" smtClean="0"/>
              <a:t>Answers</a:t>
            </a:r>
            <a:endParaRPr lang="cs-CZ" sz="2700" dirty="0"/>
          </a:p>
        </p:txBody>
      </p:sp>
      <p:pic>
        <p:nvPicPr>
          <p:cNvPr id="2051" name="Picture 3" descr="C:\Users\Vodny\AppData\Local\Microsoft\Windows\Temporary Internet Files\Content.IE5\PLKWYCBM\MP9004486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176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20072" y="2420888"/>
            <a:ext cx="23775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There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a </a:t>
            </a:r>
            <a:r>
              <a:rPr lang="cs-CZ" i="1" dirty="0" err="1" smtClean="0"/>
              <a:t>bed</a:t>
            </a:r>
            <a:r>
              <a:rPr lang="cs-CZ" i="1" dirty="0" smtClean="0"/>
              <a:t>.</a:t>
            </a:r>
          </a:p>
          <a:p>
            <a:endParaRPr lang="cs-CZ" i="1" dirty="0" smtClean="0"/>
          </a:p>
          <a:p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there</a:t>
            </a:r>
            <a:r>
              <a:rPr lang="cs-CZ" i="1" dirty="0" smtClean="0"/>
              <a:t> a </a:t>
            </a:r>
            <a:r>
              <a:rPr lang="cs-CZ" i="1" dirty="0" err="1" smtClean="0"/>
              <a:t>bed</a:t>
            </a:r>
            <a:r>
              <a:rPr lang="cs-CZ" i="1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+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.</a:t>
            </a:r>
          </a:p>
          <a:p>
            <a:r>
              <a:rPr lang="cs-CZ" dirty="0" smtClean="0"/>
              <a:t>+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there‘s</a:t>
            </a:r>
            <a:r>
              <a:rPr lang="cs-CZ" dirty="0" smtClean="0"/>
              <a:t> a </a:t>
            </a:r>
            <a:r>
              <a:rPr lang="cs-CZ" dirty="0" err="1" smtClean="0"/>
              <a:t>bed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- No,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isn‘t</a:t>
            </a:r>
            <a:r>
              <a:rPr lang="cs-CZ" dirty="0" smtClean="0"/>
              <a:t>.</a:t>
            </a:r>
          </a:p>
          <a:p>
            <a:r>
              <a:rPr lang="cs-CZ" dirty="0" smtClean="0"/>
              <a:t>- No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isn‘t</a:t>
            </a:r>
            <a:r>
              <a:rPr lang="cs-CZ" dirty="0" smtClean="0"/>
              <a:t> a </a:t>
            </a:r>
            <a:r>
              <a:rPr lang="cs-CZ" dirty="0" err="1" smtClean="0"/>
              <a:t>bed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7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Plural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err="1" smtClean="0"/>
              <a:t>Questions</a:t>
            </a:r>
            <a:r>
              <a:rPr lang="cs-CZ" sz="2700" dirty="0" smtClean="0"/>
              <a:t> / </a:t>
            </a:r>
            <a:r>
              <a:rPr lang="cs-CZ" sz="2700" dirty="0" err="1" smtClean="0"/>
              <a:t>Answers</a:t>
            </a:r>
            <a:endParaRPr lang="cs-CZ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20072" y="2420888"/>
            <a:ext cx="32143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There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are </a:t>
            </a:r>
            <a:r>
              <a:rPr lang="cs-CZ" b="1" i="1" dirty="0" err="1" smtClean="0"/>
              <a:t>some</a:t>
            </a:r>
            <a:r>
              <a:rPr lang="cs-CZ" i="1" dirty="0" smtClean="0"/>
              <a:t> </a:t>
            </a:r>
            <a:r>
              <a:rPr lang="cs-CZ" i="1" dirty="0" err="1" smtClean="0"/>
              <a:t>flowers</a:t>
            </a:r>
            <a:r>
              <a:rPr lang="cs-CZ" i="1" dirty="0" smtClean="0"/>
              <a:t>.</a:t>
            </a:r>
          </a:p>
          <a:p>
            <a:endParaRPr lang="cs-CZ" i="1" dirty="0" smtClean="0"/>
          </a:p>
          <a:p>
            <a:r>
              <a:rPr lang="cs-CZ" i="1" dirty="0" smtClean="0"/>
              <a:t>Are </a:t>
            </a:r>
            <a:r>
              <a:rPr lang="cs-CZ" i="1" dirty="0" err="1" smtClean="0"/>
              <a:t>there</a:t>
            </a:r>
            <a:r>
              <a:rPr lang="cs-CZ" i="1" dirty="0" smtClean="0"/>
              <a:t> </a:t>
            </a:r>
            <a:r>
              <a:rPr lang="cs-CZ" b="1" i="1" dirty="0" err="1" smtClean="0"/>
              <a:t>any</a:t>
            </a:r>
            <a:r>
              <a:rPr lang="cs-CZ" i="1" dirty="0" smtClean="0"/>
              <a:t> </a:t>
            </a:r>
            <a:r>
              <a:rPr lang="cs-CZ" i="1" dirty="0" err="1" smtClean="0"/>
              <a:t>flowers</a:t>
            </a:r>
            <a:r>
              <a:rPr lang="cs-CZ" i="1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+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</a:t>
            </a:r>
            <a:r>
              <a:rPr lang="cs-CZ" dirty="0" smtClean="0"/>
              <a:t> are.</a:t>
            </a:r>
          </a:p>
          <a:p>
            <a:r>
              <a:rPr lang="cs-CZ" dirty="0" smtClean="0"/>
              <a:t>+ </a:t>
            </a: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cs-CZ" dirty="0" err="1" smtClean="0"/>
              <a:t>there‘re</a:t>
            </a:r>
            <a:r>
              <a:rPr lang="cs-CZ" dirty="0" smtClean="0"/>
              <a:t> </a:t>
            </a:r>
            <a:r>
              <a:rPr lang="cs-CZ" b="1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- No,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aren‘t</a:t>
            </a:r>
            <a:r>
              <a:rPr lang="cs-CZ" dirty="0" smtClean="0"/>
              <a:t>.</a:t>
            </a:r>
          </a:p>
          <a:p>
            <a:r>
              <a:rPr lang="cs-CZ" dirty="0" smtClean="0"/>
              <a:t>- No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aren‘t</a:t>
            </a:r>
            <a:r>
              <a:rPr lang="cs-CZ" dirty="0" smtClean="0"/>
              <a:t> </a:t>
            </a:r>
            <a:r>
              <a:rPr lang="cs-CZ" b="1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3074" name="Picture 2" descr="C:\Users\Vodny\AppData\Local\Microsoft\Windows\Temporary Internet Files\Content.IE5\PLKWYCBM\MC900428171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627684" cy="3185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Excercise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err="1" smtClean="0"/>
              <a:t>Describe</a:t>
            </a:r>
            <a:r>
              <a:rPr lang="cs-CZ" sz="2700" dirty="0" smtClean="0"/>
              <a:t> </a:t>
            </a:r>
            <a:r>
              <a:rPr lang="cs-CZ" sz="2700" dirty="0" err="1" smtClean="0"/>
              <a:t>this</a:t>
            </a:r>
            <a:r>
              <a:rPr lang="cs-CZ" sz="2700" dirty="0" smtClean="0"/>
              <a:t> </a:t>
            </a:r>
            <a:r>
              <a:rPr lang="cs-CZ" sz="2700" dirty="0" err="1" smtClean="0"/>
              <a:t>picture</a:t>
            </a:r>
            <a:endParaRPr lang="cs-CZ" sz="2700" dirty="0"/>
          </a:p>
        </p:txBody>
      </p:sp>
      <p:pic>
        <p:nvPicPr>
          <p:cNvPr id="4108" name="Picture 12" descr="C:\Users\Vodny\AppData\Local\Microsoft\Windows\Temporary Internet Files\Content.IE5\PLKWYCBM\MP9004484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4797"/>
            <a:ext cx="7056784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3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Solution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700" dirty="0" err="1" smtClean="0"/>
              <a:t>Describe</a:t>
            </a:r>
            <a:r>
              <a:rPr lang="cs-CZ" sz="2700" dirty="0" smtClean="0"/>
              <a:t> </a:t>
            </a:r>
            <a:r>
              <a:rPr lang="cs-CZ" sz="2700" dirty="0" err="1" smtClean="0"/>
              <a:t>this</a:t>
            </a:r>
            <a:r>
              <a:rPr lang="cs-CZ" sz="2700" dirty="0" smtClean="0"/>
              <a:t> </a:t>
            </a:r>
            <a:r>
              <a:rPr lang="cs-CZ" sz="2700" dirty="0" err="1" smtClean="0"/>
              <a:t>picture</a:t>
            </a:r>
            <a:endParaRPr lang="cs-CZ" sz="2700" dirty="0"/>
          </a:p>
        </p:txBody>
      </p:sp>
      <p:pic>
        <p:nvPicPr>
          <p:cNvPr id="4108" name="Picture 12" descr="C:\Users\Vodny\AppData\Local\Microsoft\Windows\Temporary Internet Files\Content.IE5\PLKWYCBM\MP9004484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6408712" cy="427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444208" y="2632844"/>
            <a:ext cx="2618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house.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car.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cat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parents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2 </a:t>
            </a:r>
            <a:r>
              <a:rPr lang="cs-CZ" dirty="0" err="1" smtClean="0"/>
              <a:t>children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Zdroj obrázků: MS Office</a:t>
            </a:r>
            <a:r>
              <a:rPr lang="cs-CZ" smtClean="0"/>
              <a:t>, Verze: 14.0.6129.5000 (64bitová verze)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80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lnDef>
      <a:spPr>
        <a:ln w="381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spekt">
  <a:themeElements>
    <a:clrScheme name="Vlastní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CEF2EC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</TotalTime>
  <Words>164</Words>
  <Application>Microsoft Office PowerPoint</Application>
  <PresentationFormat>Předvádění na obrazovce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Administrativní</vt:lpstr>
      <vt:lpstr>Aspekt</vt:lpstr>
      <vt:lpstr>1_Administrativní</vt:lpstr>
      <vt:lpstr>Prezentace aplikace PowerPoint</vt:lpstr>
      <vt:lpstr>There is/are</vt:lpstr>
      <vt:lpstr>Singular Questions / Answers</vt:lpstr>
      <vt:lpstr>Plural Questions / Answers</vt:lpstr>
      <vt:lpstr>Excercise Describe this picture</vt:lpstr>
      <vt:lpstr>Solution Describe this picture</vt:lpstr>
      <vt:lpstr>Citace: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Olga Bayerlová</dc:creator>
  <cp:lastModifiedBy>Michal Bayerl</cp:lastModifiedBy>
  <cp:revision>33</cp:revision>
  <dcterms:created xsi:type="dcterms:W3CDTF">2013-05-13T19:28:29Z</dcterms:created>
  <dcterms:modified xsi:type="dcterms:W3CDTF">2013-05-27T19:49:16Z</dcterms:modified>
</cp:coreProperties>
</file>