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  <p:sldId id="260" r:id="rId3"/>
    <p:sldId id="261" r:id="rId4"/>
    <p:sldId id="262" r:id="rId5"/>
    <p:sldId id="258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nice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298F3-6A21-4F1B-8FB5-9654E08C51FB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FA705-156D-48D3-A879-7F0A851F29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0407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13185-10D2-4C61-9D03-19A383B1B028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D5073-709D-4F6A-91F1-67FD3827D4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953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E1872-C6C2-4A97-AEB1-3BF5D342D126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1FD6C-2869-40B6-A14C-86BA274E1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3111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5F8EE-00D1-4AAD-AB38-D8630C205745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7C7DF-4D31-478C-82B3-71DA4B1D2D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734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nice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53840-CA44-4450-98AA-501A990803DA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0F3F8-9221-44B5-90B2-870DE82995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0708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9E4A2-1C69-445A-BDEA-81B1364017D0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A8AE9-6047-4D3B-9D2F-BFF1E0DFFB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308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8A8D6-C491-4027-AF23-B8AEA65AC230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A6761-2C2F-4C95-8B2D-4AEE9090BB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337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5C2DC-65C7-44FB-9094-DB55FEC165C7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65C3B-163B-4541-8F69-1E0ACB72A9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647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69329-565C-456D-8DE5-E2D70DE2E959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9FAA6-327D-48F2-A326-981DC0834F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390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10A6E-0C38-4C89-A867-CE45ACC6083C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26E54-8236-4525-9088-674CC619F5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424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F84C2-CA65-42DC-96B5-08D9B8DECF16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C1DC4-30E0-4143-A8F3-9B1306DEC7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622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BC9E755-5B4C-494E-9481-9BCCCA0C02AA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6EEA2A3-1EB4-4A9D-9CBA-CD737A1BCC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58" r:id="rId4"/>
    <p:sldLayoutId id="2147483864" r:id="rId5"/>
    <p:sldLayoutId id="2147483859" r:id="rId6"/>
    <p:sldLayoutId id="2147483865" r:id="rId7"/>
    <p:sldLayoutId id="2147483866" r:id="rId8"/>
    <p:sldLayoutId id="2147483867" r:id="rId9"/>
    <p:sldLayoutId id="2147483860" r:id="rId10"/>
    <p:sldLayoutId id="21474838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1024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0 w 7514"/>
                <a:gd name="T1" fmla="*/ 11 h 385"/>
                <a:gd name="T2" fmla="*/ 12 w 7514"/>
                <a:gd name="T3" fmla="*/ 2 h 385"/>
                <a:gd name="T4" fmla="*/ 14 w 7514"/>
                <a:gd name="T5" fmla="*/ 10 h 385"/>
                <a:gd name="T6" fmla="*/ 26 w 7514"/>
                <a:gd name="T7" fmla="*/ 6 h 385"/>
                <a:gd name="T8" fmla="*/ 20 w 7514"/>
                <a:gd name="T9" fmla="*/ 8 h 385"/>
                <a:gd name="T10" fmla="*/ 35 w 7514"/>
                <a:gd name="T11" fmla="*/ 9 h 385"/>
                <a:gd name="T12" fmla="*/ 29 w 7514"/>
                <a:gd name="T13" fmla="*/ 2 h 385"/>
                <a:gd name="T14" fmla="*/ 34 w 7514"/>
                <a:gd name="T15" fmla="*/ 3 h 385"/>
                <a:gd name="T16" fmla="*/ 32 w 7514"/>
                <a:gd name="T17" fmla="*/ 6 h 385"/>
                <a:gd name="T18" fmla="*/ 30 w 7514"/>
                <a:gd name="T19" fmla="*/ 11 h 385"/>
                <a:gd name="T20" fmla="*/ 40 w 7514"/>
                <a:gd name="T21" fmla="*/ 5 h 385"/>
                <a:gd name="T22" fmla="*/ 53 w 7514"/>
                <a:gd name="T23" fmla="*/ 2 h 385"/>
                <a:gd name="T24" fmla="*/ 50 w 7514"/>
                <a:gd name="T25" fmla="*/ 10 h 385"/>
                <a:gd name="T26" fmla="*/ 55 w 7514"/>
                <a:gd name="T27" fmla="*/ 10 h 385"/>
                <a:gd name="T28" fmla="*/ 48 w 7514"/>
                <a:gd name="T29" fmla="*/ 3 h 385"/>
                <a:gd name="T30" fmla="*/ 62 w 7514"/>
                <a:gd name="T31" fmla="*/ 2 h 385"/>
                <a:gd name="T32" fmla="*/ 59 w 7514"/>
                <a:gd name="T33" fmla="*/ 11 h 385"/>
                <a:gd name="T34" fmla="*/ 74 w 7514"/>
                <a:gd name="T35" fmla="*/ 2 h 385"/>
                <a:gd name="T36" fmla="*/ 71 w 7514"/>
                <a:gd name="T37" fmla="*/ 11 h 385"/>
                <a:gd name="T38" fmla="*/ 76 w 7514"/>
                <a:gd name="T39" fmla="*/ 6 h 385"/>
                <a:gd name="T40" fmla="*/ 85 w 7514"/>
                <a:gd name="T41" fmla="*/ 2 h 385"/>
                <a:gd name="T42" fmla="*/ 81 w 7514"/>
                <a:gd name="T43" fmla="*/ 11 h 385"/>
                <a:gd name="T44" fmla="*/ 84 w 7514"/>
                <a:gd name="T45" fmla="*/ 11 h 385"/>
                <a:gd name="T46" fmla="*/ 82 w 7514"/>
                <a:gd name="T47" fmla="*/ 2 h 385"/>
                <a:gd name="T48" fmla="*/ 95 w 7514"/>
                <a:gd name="T49" fmla="*/ 2 h 385"/>
                <a:gd name="T50" fmla="*/ 98 w 7514"/>
                <a:gd name="T51" fmla="*/ 7 h 385"/>
                <a:gd name="T52" fmla="*/ 99 w 7514"/>
                <a:gd name="T53" fmla="*/ 7 h 385"/>
                <a:gd name="T54" fmla="*/ 98 w 7514"/>
                <a:gd name="T55" fmla="*/ 6 h 385"/>
                <a:gd name="T56" fmla="*/ 106 w 7514"/>
                <a:gd name="T57" fmla="*/ 1 h 385"/>
                <a:gd name="T58" fmla="*/ 106 w 7514"/>
                <a:gd name="T59" fmla="*/ 12 h 385"/>
                <a:gd name="T60" fmla="*/ 106 w 7514"/>
                <a:gd name="T61" fmla="*/ 1 h 385"/>
                <a:gd name="T62" fmla="*/ 107 w 7514"/>
                <a:gd name="T63" fmla="*/ 2 h 385"/>
                <a:gd name="T64" fmla="*/ 106 w 7514"/>
                <a:gd name="T65" fmla="*/ 11 h 385"/>
                <a:gd name="T66" fmla="*/ 118 w 7514"/>
                <a:gd name="T67" fmla="*/ 11 h 385"/>
                <a:gd name="T68" fmla="*/ 121 w 7514"/>
                <a:gd name="T69" fmla="*/ 4 h 385"/>
                <a:gd name="T70" fmla="*/ 120 w 7514"/>
                <a:gd name="T71" fmla="*/ 5 h 385"/>
                <a:gd name="T72" fmla="*/ 134 w 7514"/>
                <a:gd name="T73" fmla="*/ 11 h 385"/>
                <a:gd name="T74" fmla="*/ 130 w 7514"/>
                <a:gd name="T75" fmla="*/ 2 h 385"/>
                <a:gd name="T76" fmla="*/ 134 w 7514"/>
                <a:gd name="T77" fmla="*/ 3 h 385"/>
                <a:gd name="T78" fmla="*/ 130 w 7514"/>
                <a:gd name="T79" fmla="*/ 10 h 385"/>
                <a:gd name="T80" fmla="*/ 140 w 7514"/>
                <a:gd name="T81" fmla="*/ 12 h 385"/>
                <a:gd name="T82" fmla="*/ 141 w 7514"/>
                <a:gd name="T83" fmla="*/ 11 h 385"/>
                <a:gd name="T84" fmla="*/ 150 w 7514"/>
                <a:gd name="T85" fmla="*/ 2 h 385"/>
                <a:gd name="T86" fmla="*/ 152 w 7514"/>
                <a:gd name="T87" fmla="*/ 11 h 385"/>
                <a:gd name="T88" fmla="*/ 161 w 7514"/>
                <a:gd name="T89" fmla="*/ 9 h 385"/>
                <a:gd name="T90" fmla="*/ 170 w 7514"/>
                <a:gd name="T91" fmla="*/ 2 h 385"/>
                <a:gd name="T92" fmla="*/ 164 w 7514"/>
                <a:gd name="T93" fmla="*/ 11 h 385"/>
                <a:gd name="T94" fmla="*/ 180 w 7514"/>
                <a:gd name="T95" fmla="*/ 3 h 385"/>
                <a:gd name="T96" fmla="*/ 173 w 7514"/>
                <a:gd name="T97" fmla="*/ 6 h 385"/>
                <a:gd name="T98" fmla="*/ 179 w 7514"/>
                <a:gd name="T99" fmla="*/ 4 h 385"/>
                <a:gd name="T100" fmla="*/ 189 w 7514"/>
                <a:gd name="T101" fmla="*/ 2 h 385"/>
                <a:gd name="T102" fmla="*/ 189 w 7514"/>
                <a:gd name="T103" fmla="*/ 11 h 385"/>
                <a:gd name="T104" fmla="*/ 188 w 7514"/>
                <a:gd name="T105" fmla="*/ 0 h 385"/>
                <a:gd name="T106" fmla="*/ 194 w 7514"/>
                <a:gd name="T107" fmla="*/ 11 h 385"/>
                <a:gd name="T108" fmla="*/ 200 w 7514"/>
                <a:gd name="T109" fmla="*/ 8 h 385"/>
                <a:gd name="T110" fmla="*/ 201 w 7514"/>
                <a:gd name="T111" fmla="*/ 1 h 385"/>
                <a:gd name="T112" fmla="*/ 213 w 7514"/>
                <a:gd name="T113" fmla="*/ 2 h 385"/>
                <a:gd name="T114" fmla="*/ 220 w 7514"/>
                <a:gd name="T115" fmla="*/ 11 h 385"/>
                <a:gd name="T116" fmla="*/ 216 w 7514"/>
                <a:gd name="T117" fmla="*/ 5 h 385"/>
                <a:gd name="T118" fmla="*/ 229 w 7514"/>
                <a:gd name="T119" fmla="*/ 6 h 385"/>
                <a:gd name="T120" fmla="*/ 223 w 7514"/>
                <a:gd name="T121" fmla="*/ 10 h 385"/>
                <a:gd name="T122" fmla="*/ 233 w 7514"/>
                <a:gd name="T123" fmla="*/ 6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52 h 1689"/>
                <a:gd name="T2" fmla="*/ 8 w 2517"/>
                <a:gd name="T3" fmla="*/ 52 h 1689"/>
                <a:gd name="T4" fmla="*/ 19 w 2517"/>
                <a:gd name="T5" fmla="*/ 52 h 1689"/>
                <a:gd name="T6" fmla="*/ 32 w 2517"/>
                <a:gd name="T7" fmla="*/ 52 h 1689"/>
                <a:gd name="T8" fmla="*/ 47 w 2517"/>
                <a:gd name="T9" fmla="*/ 52 h 1689"/>
                <a:gd name="T10" fmla="*/ 61 w 2517"/>
                <a:gd name="T11" fmla="*/ 52 h 1689"/>
                <a:gd name="T12" fmla="*/ 72 w 2517"/>
                <a:gd name="T13" fmla="*/ 52 h 1689"/>
                <a:gd name="T14" fmla="*/ 78 w 2517"/>
                <a:gd name="T15" fmla="*/ 52 h 1689"/>
                <a:gd name="T16" fmla="*/ 79 w 2517"/>
                <a:gd name="T17" fmla="*/ 52 h 1689"/>
                <a:gd name="T18" fmla="*/ 79 w 2517"/>
                <a:gd name="T19" fmla="*/ 47 h 1689"/>
                <a:gd name="T20" fmla="*/ 79 w 2517"/>
                <a:gd name="T21" fmla="*/ 40 h 1689"/>
                <a:gd name="T22" fmla="*/ 79 w 2517"/>
                <a:gd name="T23" fmla="*/ 31 h 1689"/>
                <a:gd name="T24" fmla="*/ 79 w 2517"/>
                <a:gd name="T25" fmla="*/ 21 h 1689"/>
                <a:gd name="T26" fmla="*/ 79 w 2517"/>
                <a:gd name="T27" fmla="*/ 12 h 1689"/>
                <a:gd name="T28" fmla="*/ 79 w 2517"/>
                <a:gd name="T29" fmla="*/ 4 h 1689"/>
                <a:gd name="T30" fmla="*/ 79 w 2517"/>
                <a:gd name="T31" fmla="*/ 0 h 1689"/>
                <a:gd name="T32" fmla="*/ 78 w 2517"/>
                <a:gd name="T33" fmla="*/ 0 h 1689"/>
                <a:gd name="T34" fmla="*/ 72 w 2517"/>
                <a:gd name="T35" fmla="*/ 0 h 1689"/>
                <a:gd name="T36" fmla="*/ 61 w 2517"/>
                <a:gd name="T37" fmla="*/ 0 h 1689"/>
                <a:gd name="T38" fmla="*/ 47 w 2517"/>
                <a:gd name="T39" fmla="*/ 0 h 1689"/>
                <a:gd name="T40" fmla="*/ 32 w 2517"/>
                <a:gd name="T41" fmla="*/ 0 h 1689"/>
                <a:gd name="T42" fmla="*/ 19 w 2517"/>
                <a:gd name="T43" fmla="*/ 0 h 1689"/>
                <a:gd name="T44" fmla="*/ 8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4 h 1689"/>
                <a:gd name="T52" fmla="*/ 0 w 2517"/>
                <a:gd name="T53" fmla="*/ 12 h 1689"/>
                <a:gd name="T54" fmla="*/ 0 w 2517"/>
                <a:gd name="T55" fmla="*/ 21 h 1689"/>
                <a:gd name="T56" fmla="*/ 0 w 2517"/>
                <a:gd name="T57" fmla="*/ 31 h 1689"/>
                <a:gd name="T58" fmla="*/ 0 w 2517"/>
                <a:gd name="T59" fmla="*/ 40 h 1689"/>
                <a:gd name="T60" fmla="*/ 0 w 2517"/>
                <a:gd name="T61" fmla="*/ 47 h 1689"/>
                <a:gd name="T62" fmla="*/ 0 w 2517"/>
                <a:gd name="T63" fmla="*/ 52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22 w 1310"/>
                <a:gd name="T1" fmla="*/ 4 h 1309"/>
                <a:gd name="T2" fmla="*/ 21 w 1310"/>
                <a:gd name="T3" fmla="*/ 5 h 1309"/>
                <a:gd name="T4" fmla="*/ 19 w 1310"/>
                <a:gd name="T5" fmla="*/ 4 h 1309"/>
                <a:gd name="T6" fmla="*/ 20 w 1310"/>
                <a:gd name="T7" fmla="*/ 3 h 1309"/>
                <a:gd name="T8" fmla="*/ 21 w 1310"/>
                <a:gd name="T9" fmla="*/ 2 h 1309"/>
                <a:gd name="T10" fmla="*/ 14 w 1310"/>
                <a:gd name="T11" fmla="*/ 6 h 1309"/>
                <a:gd name="T12" fmla="*/ 13 w 1310"/>
                <a:gd name="T13" fmla="*/ 8 h 1309"/>
                <a:gd name="T14" fmla="*/ 11 w 1310"/>
                <a:gd name="T15" fmla="*/ 7 h 1309"/>
                <a:gd name="T16" fmla="*/ 10 w 1310"/>
                <a:gd name="T17" fmla="*/ 5 h 1309"/>
                <a:gd name="T18" fmla="*/ 12 w 1310"/>
                <a:gd name="T19" fmla="*/ 4 h 1309"/>
                <a:gd name="T20" fmla="*/ 8 w 1310"/>
                <a:gd name="T21" fmla="*/ 12 h 1309"/>
                <a:gd name="T22" fmla="*/ 7 w 1310"/>
                <a:gd name="T23" fmla="*/ 15 h 1309"/>
                <a:gd name="T24" fmla="*/ 4 w 1310"/>
                <a:gd name="T25" fmla="*/ 15 h 1309"/>
                <a:gd name="T26" fmla="*/ 3 w 1310"/>
                <a:gd name="T27" fmla="*/ 11 h 1309"/>
                <a:gd name="T28" fmla="*/ 6 w 1310"/>
                <a:gd name="T29" fmla="*/ 10 h 1309"/>
                <a:gd name="T30" fmla="*/ 6 w 1310"/>
                <a:gd name="T31" fmla="*/ 20 h 1309"/>
                <a:gd name="T32" fmla="*/ 5 w 1310"/>
                <a:gd name="T33" fmla="*/ 24 h 1309"/>
                <a:gd name="T34" fmla="*/ 2 w 1310"/>
                <a:gd name="T35" fmla="*/ 24 h 1309"/>
                <a:gd name="T36" fmla="*/ 0 w 1310"/>
                <a:gd name="T37" fmla="*/ 20 h 1309"/>
                <a:gd name="T38" fmla="*/ 3 w 1310"/>
                <a:gd name="T39" fmla="*/ 18 h 1309"/>
                <a:gd name="T40" fmla="*/ 8 w 1310"/>
                <a:gd name="T41" fmla="*/ 29 h 1309"/>
                <a:gd name="T42" fmla="*/ 7 w 1310"/>
                <a:gd name="T43" fmla="*/ 32 h 1309"/>
                <a:gd name="T44" fmla="*/ 4 w 1310"/>
                <a:gd name="T45" fmla="*/ 33 h 1309"/>
                <a:gd name="T46" fmla="*/ 3 w 1310"/>
                <a:gd name="T47" fmla="*/ 30 h 1309"/>
                <a:gd name="T48" fmla="*/ 6 w 1310"/>
                <a:gd name="T49" fmla="*/ 27 h 1309"/>
                <a:gd name="T50" fmla="*/ 14 w 1310"/>
                <a:gd name="T51" fmla="*/ 36 h 1309"/>
                <a:gd name="T52" fmla="*/ 13 w 1310"/>
                <a:gd name="T53" fmla="*/ 38 h 1309"/>
                <a:gd name="T54" fmla="*/ 11 w 1310"/>
                <a:gd name="T55" fmla="*/ 39 h 1309"/>
                <a:gd name="T56" fmla="*/ 10 w 1310"/>
                <a:gd name="T57" fmla="*/ 36 h 1309"/>
                <a:gd name="T58" fmla="*/ 11 w 1310"/>
                <a:gd name="T59" fmla="*/ 35 h 1309"/>
                <a:gd name="T60" fmla="*/ 22 w 1310"/>
                <a:gd name="T61" fmla="*/ 38 h 1309"/>
                <a:gd name="T62" fmla="*/ 22 w 1310"/>
                <a:gd name="T63" fmla="*/ 40 h 1309"/>
                <a:gd name="T64" fmla="*/ 21 w 1310"/>
                <a:gd name="T65" fmla="*/ 40 h 1309"/>
                <a:gd name="T66" fmla="*/ 20 w 1310"/>
                <a:gd name="T67" fmla="*/ 39 h 1309"/>
                <a:gd name="T68" fmla="*/ 20 w 1310"/>
                <a:gd name="T69" fmla="*/ 38 h 1309"/>
                <a:gd name="T70" fmla="*/ 30 w 1310"/>
                <a:gd name="T71" fmla="*/ 36 h 1309"/>
                <a:gd name="T72" fmla="*/ 31 w 1310"/>
                <a:gd name="T73" fmla="*/ 37 h 1309"/>
                <a:gd name="T74" fmla="*/ 30 w 1310"/>
                <a:gd name="T75" fmla="*/ 38 h 1309"/>
                <a:gd name="T76" fmla="*/ 28 w 1310"/>
                <a:gd name="T77" fmla="*/ 37 h 1309"/>
                <a:gd name="T78" fmla="*/ 29 w 1310"/>
                <a:gd name="T79" fmla="*/ 36 h 1309"/>
                <a:gd name="T80" fmla="*/ 30 w 1310"/>
                <a:gd name="T81" fmla="*/ 36 h 1309"/>
                <a:gd name="T82" fmla="*/ 38 w 1310"/>
                <a:gd name="T83" fmla="*/ 30 h 1309"/>
                <a:gd name="T84" fmla="*/ 36 w 1310"/>
                <a:gd name="T85" fmla="*/ 31 h 1309"/>
                <a:gd name="T86" fmla="*/ 35 w 1310"/>
                <a:gd name="T87" fmla="*/ 31 h 1309"/>
                <a:gd name="T88" fmla="*/ 35 w 1310"/>
                <a:gd name="T89" fmla="*/ 29 h 1309"/>
                <a:gd name="T90" fmla="*/ 37 w 1310"/>
                <a:gd name="T91" fmla="*/ 29 h 1309"/>
                <a:gd name="T92" fmla="*/ 41 w 1310"/>
                <a:gd name="T93" fmla="*/ 21 h 1309"/>
                <a:gd name="T94" fmla="*/ 39 w 1310"/>
                <a:gd name="T95" fmla="*/ 23 h 1309"/>
                <a:gd name="T96" fmla="*/ 37 w 1310"/>
                <a:gd name="T97" fmla="*/ 23 h 1309"/>
                <a:gd name="T98" fmla="*/ 37 w 1310"/>
                <a:gd name="T99" fmla="*/ 20 h 1309"/>
                <a:gd name="T100" fmla="*/ 39 w 1310"/>
                <a:gd name="T101" fmla="*/ 19 h 1309"/>
                <a:gd name="T102" fmla="*/ 39 w 1310"/>
                <a:gd name="T103" fmla="*/ 12 h 1309"/>
                <a:gd name="T104" fmla="*/ 38 w 1310"/>
                <a:gd name="T105" fmla="*/ 15 h 1309"/>
                <a:gd name="T106" fmla="*/ 35 w 1310"/>
                <a:gd name="T107" fmla="*/ 15 h 1309"/>
                <a:gd name="T108" fmla="*/ 34 w 1310"/>
                <a:gd name="T109" fmla="*/ 11 h 1309"/>
                <a:gd name="T110" fmla="*/ 36 w 1310"/>
                <a:gd name="T111" fmla="*/ 10 h 1309"/>
                <a:gd name="T112" fmla="*/ 32 w 1310"/>
                <a:gd name="T113" fmla="*/ 5 h 1309"/>
                <a:gd name="T114" fmla="*/ 31 w 1310"/>
                <a:gd name="T115" fmla="*/ 8 h 1309"/>
                <a:gd name="T116" fmla="*/ 28 w 1310"/>
                <a:gd name="T117" fmla="*/ 9 h 1309"/>
                <a:gd name="T118" fmla="*/ 26 w 1310"/>
                <a:gd name="T119" fmla="*/ 5 h 1309"/>
                <a:gd name="T120" fmla="*/ 29 w 1310"/>
                <a:gd name="T121" fmla="*/ 3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5 h 294"/>
                <a:gd name="T2" fmla="*/ 1 w 2521"/>
                <a:gd name="T3" fmla="*/ 8 h 294"/>
                <a:gd name="T4" fmla="*/ 0 w 2521"/>
                <a:gd name="T5" fmla="*/ 7 h 294"/>
                <a:gd name="T6" fmla="*/ 10 w 2521"/>
                <a:gd name="T7" fmla="*/ 8 h 294"/>
                <a:gd name="T8" fmla="*/ 11 w 2521"/>
                <a:gd name="T9" fmla="*/ 6 h 294"/>
                <a:gd name="T10" fmla="*/ 6 w 2521"/>
                <a:gd name="T11" fmla="*/ 2 h 294"/>
                <a:gd name="T12" fmla="*/ 19 w 2521"/>
                <a:gd name="T13" fmla="*/ 3 h 294"/>
                <a:gd name="T14" fmla="*/ 18 w 2521"/>
                <a:gd name="T15" fmla="*/ 6 h 294"/>
                <a:gd name="T16" fmla="*/ 19 w 2521"/>
                <a:gd name="T17" fmla="*/ 9 h 294"/>
                <a:gd name="T18" fmla="*/ 18 w 2521"/>
                <a:gd name="T19" fmla="*/ 8 h 294"/>
                <a:gd name="T20" fmla="*/ 15 w 2521"/>
                <a:gd name="T21" fmla="*/ 6 h 294"/>
                <a:gd name="T22" fmla="*/ 14 w 2521"/>
                <a:gd name="T23" fmla="*/ 3 h 294"/>
                <a:gd name="T24" fmla="*/ 18 w 2521"/>
                <a:gd name="T25" fmla="*/ 4 h 294"/>
                <a:gd name="T26" fmla="*/ 15 w 2521"/>
                <a:gd name="T27" fmla="*/ 4 h 294"/>
                <a:gd name="T28" fmla="*/ 27 w 2521"/>
                <a:gd name="T29" fmla="*/ 5 h 294"/>
                <a:gd name="T30" fmla="*/ 25 w 2521"/>
                <a:gd name="T31" fmla="*/ 9 h 294"/>
                <a:gd name="T32" fmla="*/ 20 w 2521"/>
                <a:gd name="T33" fmla="*/ 8 h 294"/>
                <a:gd name="T34" fmla="*/ 21 w 2521"/>
                <a:gd name="T35" fmla="*/ 3 h 294"/>
                <a:gd name="T36" fmla="*/ 26 w 2521"/>
                <a:gd name="T37" fmla="*/ 3 h 294"/>
                <a:gd name="T38" fmla="*/ 26 w 2521"/>
                <a:gd name="T39" fmla="*/ 4 h 294"/>
                <a:gd name="T40" fmla="*/ 23 w 2521"/>
                <a:gd name="T41" fmla="*/ 3 h 294"/>
                <a:gd name="T42" fmla="*/ 21 w 2521"/>
                <a:gd name="T43" fmla="*/ 6 h 294"/>
                <a:gd name="T44" fmla="*/ 24 w 2521"/>
                <a:gd name="T45" fmla="*/ 9 h 294"/>
                <a:gd name="T46" fmla="*/ 32 w 2521"/>
                <a:gd name="T47" fmla="*/ 2 h 294"/>
                <a:gd name="T48" fmla="*/ 33 w 2521"/>
                <a:gd name="T49" fmla="*/ 5 h 294"/>
                <a:gd name="T50" fmla="*/ 30 w 2521"/>
                <a:gd name="T51" fmla="*/ 6 h 294"/>
                <a:gd name="T52" fmla="*/ 28 w 2521"/>
                <a:gd name="T53" fmla="*/ 3 h 294"/>
                <a:gd name="T54" fmla="*/ 29 w 2521"/>
                <a:gd name="T55" fmla="*/ 6 h 294"/>
                <a:gd name="T56" fmla="*/ 32 w 2521"/>
                <a:gd name="T57" fmla="*/ 4 h 294"/>
                <a:gd name="T58" fmla="*/ 36 w 2521"/>
                <a:gd name="T59" fmla="*/ 9 h 294"/>
                <a:gd name="T60" fmla="*/ 39 w 2521"/>
                <a:gd name="T61" fmla="*/ 8 h 294"/>
                <a:gd name="T62" fmla="*/ 36 w 2521"/>
                <a:gd name="T63" fmla="*/ 6 h 294"/>
                <a:gd name="T64" fmla="*/ 35 w 2521"/>
                <a:gd name="T65" fmla="*/ 4 h 294"/>
                <a:gd name="T66" fmla="*/ 38 w 2521"/>
                <a:gd name="T67" fmla="*/ 2 h 294"/>
                <a:gd name="T68" fmla="*/ 39 w 2521"/>
                <a:gd name="T69" fmla="*/ 4 h 294"/>
                <a:gd name="T70" fmla="*/ 37 w 2521"/>
                <a:gd name="T71" fmla="*/ 3 h 294"/>
                <a:gd name="T72" fmla="*/ 37 w 2521"/>
                <a:gd name="T73" fmla="*/ 5 h 294"/>
                <a:gd name="T74" fmla="*/ 40 w 2521"/>
                <a:gd name="T75" fmla="*/ 7 h 294"/>
                <a:gd name="T76" fmla="*/ 37 w 2521"/>
                <a:gd name="T77" fmla="*/ 10 h 294"/>
                <a:gd name="T78" fmla="*/ 34 w 2521"/>
                <a:gd name="T79" fmla="*/ 7 h 294"/>
                <a:gd name="T80" fmla="*/ 46 w 2521"/>
                <a:gd name="T81" fmla="*/ 2 h 294"/>
                <a:gd name="T82" fmla="*/ 46 w 2521"/>
                <a:gd name="T83" fmla="*/ 9 h 294"/>
                <a:gd name="T84" fmla="*/ 42 w 2521"/>
                <a:gd name="T85" fmla="*/ 9 h 294"/>
                <a:gd name="T86" fmla="*/ 51 w 2521"/>
                <a:gd name="T87" fmla="*/ 3 h 294"/>
                <a:gd name="T88" fmla="*/ 51 w 2521"/>
                <a:gd name="T89" fmla="*/ 7 h 294"/>
                <a:gd name="T90" fmla="*/ 49 w 2521"/>
                <a:gd name="T91" fmla="*/ 5 h 294"/>
                <a:gd name="T92" fmla="*/ 50 w 2521"/>
                <a:gd name="T93" fmla="*/ 6 h 294"/>
                <a:gd name="T94" fmla="*/ 51 w 2521"/>
                <a:gd name="T95" fmla="*/ 0 h 294"/>
                <a:gd name="T96" fmla="*/ 59 w 2521"/>
                <a:gd name="T97" fmla="*/ 9 h 294"/>
                <a:gd name="T98" fmla="*/ 62 w 2521"/>
                <a:gd name="T99" fmla="*/ 7 h 294"/>
                <a:gd name="T100" fmla="*/ 63 w 2521"/>
                <a:gd name="T101" fmla="*/ 7 h 294"/>
                <a:gd name="T102" fmla="*/ 59 w 2521"/>
                <a:gd name="T103" fmla="*/ 9 h 294"/>
                <a:gd name="T104" fmla="*/ 58 w 2521"/>
                <a:gd name="T105" fmla="*/ 2 h 294"/>
                <a:gd name="T106" fmla="*/ 69 w 2521"/>
                <a:gd name="T107" fmla="*/ 6 h 294"/>
                <a:gd name="T108" fmla="*/ 70 w 2521"/>
                <a:gd name="T109" fmla="*/ 9 h 294"/>
                <a:gd name="T110" fmla="*/ 65 w 2521"/>
                <a:gd name="T111" fmla="*/ 5 h 294"/>
                <a:gd name="T112" fmla="*/ 64 w 2521"/>
                <a:gd name="T113" fmla="*/ 3 h 294"/>
                <a:gd name="T114" fmla="*/ 72 w 2521"/>
                <a:gd name="T115" fmla="*/ 2 h 294"/>
                <a:gd name="T116" fmla="*/ 79 w 2521"/>
                <a:gd name="T117" fmla="*/ 3 h 294"/>
                <a:gd name="T118" fmla="*/ 79 w 2521"/>
                <a:gd name="T119" fmla="*/ 6 h 294"/>
                <a:gd name="T120" fmla="*/ 79 w 2521"/>
                <a:gd name="T121" fmla="*/ 9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32 h 1049"/>
                <a:gd name="T2" fmla="*/ 6 w 1777"/>
                <a:gd name="T3" fmla="*/ 32 h 1049"/>
                <a:gd name="T4" fmla="*/ 13 w 1777"/>
                <a:gd name="T5" fmla="*/ 32 h 1049"/>
                <a:gd name="T6" fmla="*/ 23 w 1777"/>
                <a:gd name="T7" fmla="*/ 32 h 1049"/>
                <a:gd name="T8" fmla="*/ 33 w 1777"/>
                <a:gd name="T9" fmla="*/ 32 h 1049"/>
                <a:gd name="T10" fmla="*/ 43 w 1777"/>
                <a:gd name="T11" fmla="*/ 32 h 1049"/>
                <a:gd name="T12" fmla="*/ 51 w 1777"/>
                <a:gd name="T13" fmla="*/ 32 h 1049"/>
                <a:gd name="T14" fmla="*/ 55 w 1777"/>
                <a:gd name="T15" fmla="*/ 32 h 1049"/>
                <a:gd name="T16" fmla="*/ 56 w 1777"/>
                <a:gd name="T17" fmla="*/ 32 h 1049"/>
                <a:gd name="T18" fmla="*/ 56 w 1777"/>
                <a:gd name="T19" fmla="*/ 29 h 1049"/>
                <a:gd name="T20" fmla="*/ 56 w 1777"/>
                <a:gd name="T21" fmla="*/ 25 h 1049"/>
                <a:gd name="T22" fmla="*/ 56 w 1777"/>
                <a:gd name="T23" fmla="*/ 19 h 1049"/>
                <a:gd name="T24" fmla="*/ 56 w 1777"/>
                <a:gd name="T25" fmla="*/ 13 h 1049"/>
                <a:gd name="T26" fmla="*/ 56 w 1777"/>
                <a:gd name="T27" fmla="*/ 7 h 1049"/>
                <a:gd name="T28" fmla="*/ 56 w 1777"/>
                <a:gd name="T29" fmla="*/ 3 h 1049"/>
                <a:gd name="T30" fmla="*/ 56 w 1777"/>
                <a:gd name="T31" fmla="*/ 0 h 1049"/>
                <a:gd name="T32" fmla="*/ 55 w 1777"/>
                <a:gd name="T33" fmla="*/ 0 h 1049"/>
                <a:gd name="T34" fmla="*/ 51 w 1777"/>
                <a:gd name="T35" fmla="*/ 0 h 1049"/>
                <a:gd name="T36" fmla="*/ 43 w 1777"/>
                <a:gd name="T37" fmla="*/ 0 h 1049"/>
                <a:gd name="T38" fmla="*/ 33 w 1777"/>
                <a:gd name="T39" fmla="*/ 0 h 1049"/>
                <a:gd name="T40" fmla="*/ 23 w 1777"/>
                <a:gd name="T41" fmla="*/ 0 h 1049"/>
                <a:gd name="T42" fmla="*/ 13 w 1777"/>
                <a:gd name="T43" fmla="*/ 0 h 1049"/>
                <a:gd name="T44" fmla="*/ 6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3 h 1049"/>
                <a:gd name="T52" fmla="*/ 0 w 1777"/>
                <a:gd name="T53" fmla="*/ 7 h 1049"/>
                <a:gd name="T54" fmla="*/ 0 w 1777"/>
                <a:gd name="T55" fmla="*/ 13 h 1049"/>
                <a:gd name="T56" fmla="*/ 0 w 1777"/>
                <a:gd name="T57" fmla="*/ 19 h 1049"/>
                <a:gd name="T58" fmla="*/ 0 w 1777"/>
                <a:gd name="T59" fmla="*/ 25 h 1049"/>
                <a:gd name="T60" fmla="*/ 0 w 1777"/>
                <a:gd name="T61" fmla="*/ 29 h 1049"/>
                <a:gd name="T62" fmla="*/ 0 w 1777"/>
                <a:gd name="T63" fmla="*/ 3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73 w 2355"/>
                <a:gd name="T1" fmla="*/ 5 h 1405"/>
                <a:gd name="T2" fmla="*/ 70 w 2355"/>
                <a:gd name="T3" fmla="*/ 7 h 1405"/>
                <a:gd name="T4" fmla="*/ 68 w 2355"/>
                <a:gd name="T5" fmla="*/ 9 h 1405"/>
                <a:gd name="T6" fmla="*/ 72 w 2355"/>
                <a:gd name="T7" fmla="*/ 12 h 1405"/>
                <a:gd name="T8" fmla="*/ 72 w 2355"/>
                <a:gd name="T9" fmla="*/ 18 h 1405"/>
                <a:gd name="T10" fmla="*/ 68 w 2355"/>
                <a:gd name="T11" fmla="*/ 42 h 1405"/>
                <a:gd name="T12" fmla="*/ 60 w 2355"/>
                <a:gd name="T13" fmla="*/ 42 h 1405"/>
                <a:gd name="T14" fmla="*/ 56 w 2355"/>
                <a:gd name="T15" fmla="*/ 18 h 1405"/>
                <a:gd name="T16" fmla="*/ 56 w 2355"/>
                <a:gd name="T17" fmla="*/ 12 h 1405"/>
                <a:gd name="T18" fmla="*/ 60 w 2355"/>
                <a:gd name="T19" fmla="*/ 7 h 1405"/>
                <a:gd name="T20" fmla="*/ 61 w 2355"/>
                <a:gd name="T21" fmla="*/ 3 h 1405"/>
                <a:gd name="T22" fmla="*/ 66 w 2355"/>
                <a:gd name="T23" fmla="*/ 1 h 1405"/>
                <a:gd name="T24" fmla="*/ 33 w 2355"/>
                <a:gd name="T25" fmla="*/ 34 h 1405"/>
                <a:gd name="T26" fmla="*/ 34 w 2355"/>
                <a:gd name="T27" fmla="*/ 37 h 1405"/>
                <a:gd name="T28" fmla="*/ 40 w 2355"/>
                <a:gd name="T29" fmla="*/ 38 h 1405"/>
                <a:gd name="T30" fmla="*/ 44 w 2355"/>
                <a:gd name="T31" fmla="*/ 37 h 1405"/>
                <a:gd name="T32" fmla="*/ 45 w 2355"/>
                <a:gd name="T33" fmla="*/ 34 h 1405"/>
                <a:gd name="T34" fmla="*/ 38 w 2355"/>
                <a:gd name="T35" fmla="*/ 31 h 1405"/>
                <a:gd name="T36" fmla="*/ 28 w 2355"/>
                <a:gd name="T37" fmla="*/ 28 h 1405"/>
                <a:gd name="T38" fmla="*/ 26 w 2355"/>
                <a:gd name="T39" fmla="*/ 25 h 1405"/>
                <a:gd name="T40" fmla="*/ 26 w 2355"/>
                <a:gd name="T41" fmla="*/ 20 h 1405"/>
                <a:gd name="T42" fmla="*/ 28 w 2355"/>
                <a:gd name="T43" fmla="*/ 15 h 1405"/>
                <a:gd name="T44" fmla="*/ 33 w 2355"/>
                <a:gd name="T45" fmla="*/ 12 h 1405"/>
                <a:gd name="T46" fmla="*/ 40 w 2355"/>
                <a:gd name="T47" fmla="*/ 11 h 1405"/>
                <a:gd name="T48" fmla="*/ 46 w 2355"/>
                <a:gd name="T49" fmla="*/ 12 h 1405"/>
                <a:gd name="T50" fmla="*/ 50 w 2355"/>
                <a:gd name="T51" fmla="*/ 16 h 1405"/>
                <a:gd name="T52" fmla="*/ 52 w 2355"/>
                <a:gd name="T53" fmla="*/ 21 h 1405"/>
                <a:gd name="T54" fmla="*/ 44 w 2355"/>
                <a:gd name="T55" fmla="*/ 21 h 1405"/>
                <a:gd name="T56" fmla="*/ 42 w 2355"/>
                <a:gd name="T57" fmla="*/ 18 h 1405"/>
                <a:gd name="T58" fmla="*/ 36 w 2355"/>
                <a:gd name="T59" fmla="*/ 18 h 1405"/>
                <a:gd name="T60" fmla="*/ 34 w 2355"/>
                <a:gd name="T61" fmla="*/ 20 h 1405"/>
                <a:gd name="T62" fmla="*/ 35 w 2355"/>
                <a:gd name="T63" fmla="*/ 22 h 1405"/>
                <a:gd name="T64" fmla="*/ 46 w 2355"/>
                <a:gd name="T65" fmla="*/ 25 h 1405"/>
                <a:gd name="T66" fmla="*/ 52 w 2355"/>
                <a:gd name="T67" fmla="*/ 29 h 1405"/>
                <a:gd name="T68" fmla="*/ 53 w 2355"/>
                <a:gd name="T69" fmla="*/ 33 h 1405"/>
                <a:gd name="T70" fmla="*/ 52 w 2355"/>
                <a:gd name="T71" fmla="*/ 38 h 1405"/>
                <a:gd name="T72" fmla="*/ 49 w 2355"/>
                <a:gd name="T73" fmla="*/ 42 h 1405"/>
                <a:gd name="T74" fmla="*/ 42 w 2355"/>
                <a:gd name="T75" fmla="*/ 44 h 1405"/>
                <a:gd name="T76" fmla="*/ 34 w 2355"/>
                <a:gd name="T77" fmla="*/ 44 h 1405"/>
                <a:gd name="T78" fmla="*/ 28 w 2355"/>
                <a:gd name="T79" fmla="*/ 41 h 1405"/>
                <a:gd name="T80" fmla="*/ 25 w 2355"/>
                <a:gd name="T81" fmla="*/ 37 h 1405"/>
                <a:gd name="T82" fmla="*/ 29 w 2355"/>
                <a:gd name="T83" fmla="*/ 34 h 1405"/>
                <a:gd name="T84" fmla="*/ 11 w 2355"/>
                <a:gd name="T85" fmla="*/ 44 h 1405"/>
                <a:gd name="T86" fmla="*/ 18 w 2355"/>
                <a:gd name="T87" fmla="*/ 40 h 1405"/>
                <a:gd name="T88" fmla="*/ 21 w 2355"/>
                <a:gd name="T89" fmla="*/ 34 h 1405"/>
                <a:gd name="T90" fmla="*/ 13 w 2355"/>
                <a:gd name="T91" fmla="*/ 35 h 1405"/>
                <a:gd name="T92" fmla="*/ 9 w 2355"/>
                <a:gd name="T93" fmla="*/ 38 h 1405"/>
                <a:gd name="T94" fmla="*/ 3 w 2355"/>
                <a:gd name="T95" fmla="*/ 37 h 1405"/>
                <a:gd name="T96" fmla="*/ 0 w 2355"/>
                <a:gd name="T97" fmla="*/ 33 h 1405"/>
                <a:gd name="T98" fmla="*/ 2 w 2355"/>
                <a:gd name="T99" fmla="*/ 44 h 1405"/>
                <a:gd name="T100" fmla="*/ 4 w 2355"/>
                <a:gd name="T101" fmla="*/ 18 h 1405"/>
                <a:gd name="T102" fmla="*/ 10 w 2355"/>
                <a:gd name="T103" fmla="*/ 19 h 1405"/>
                <a:gd name="T104" fmla="*/ 14 w 2355"/>
                <a:gd name="T105" fmla="*/ 24 h 1405"/>
                <a:gd name="T106" fmla="*/ 0 w 2355"/>
                <a:gd name="T107" fmla="*/ 27 h 1405"/>
                <a:gd name="T108" fmla="*/ 22 w 2355"/>
                <a:gd name="T109" fmla="*/ 30 h 1405"/>
                <a:gd name="T110" fmla="*/ 21 w 2355"/>
                <a:gd name="T111" fmla="*/ 22 h 1405"/>
                <a:gd name="T112" fmla="*/ 17 w 2355"/>
                <a:gd name="T113" fmla="*/ 14 h 1405"/>
                <a:gd name="T114" fmla="*/ 9 w 2355"/>
                <a:gd name="T115" fmla="*/ 11 h 1405"/>
                <a:gd name="T116" fmla="*/ 0 w 2355"/>
                <a:gd name="T117" fmla="*/ 12 h 1405"/>
                <a:gd name="T118" fmla="*/ 0 w 2355"/>
                <a:gd name="T119" fmla="*/ 2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37 w 1237"/>
                <a:gd name="T1" fmla="*/ 1 h 939"/>
                <a:gd name="T2" fmla="*/ 38 w 1237"/>
                <a:gd name="T3" fmla="*/ 1 h 939"/>
                <a:gd name="T4" fmla="*/ 37 w 1237"/>
                <a:gd name="T5" fmla="*/ 2 h 939"/>
                <a:gd name="T6" fmla="*/ 37 w 1237"/>
                <a:gd name="T7" fmla="*/ 4 h 939"/>
                <a:gd name="T8" fmla="*/ 37 w 1237"/>
                <a:gd name="T9" fmla="*/ 3 h 939"/>
                <a:gd name="T10" fmla="*/ 36 w 1237"/>
                <a:gd name="T11" fmla="*/ 3 h 939"/>
                <a:gd name="T12" fmla="*/ 34 w 1237"/>
                <a:gd name="T13" fmla="*/ 4 h 939"/>
                <a:gd name="T14" fmla="*/ 35 w 1237"/>
                <a:gd name="T15" fmla="*/ 2 h 939"/>
                <a:gd name="T16" fmla="*/ 34 w 1237"/>
                <a:gd name="T17" fmla="*/ 2 h 939"/>
                <a:gd name="T18" fmla="*/ 34 w 1237"/>
                <a:gd name="T19" fmla="*/ 1 h 939"/>
                <a:gd name="T20" fmla="*/ 35 w 1237"/>
                <a:gd name="T21" fmla="*/ 1 h 939"/>
                <a:gd name="T22" fmla="*/ 36 w 1237"/>
                <a:gd name="T23" fmla="*/ 0 h 939"/>
                <a:gd name="T24" fmla="*/ 36 w 1237"/>
                <a:gd name="T25" fmla="*/ 0 h 939"/>
                <a:gd name="T26" fmla="*/ 29 w 1237"/>
                <a:gd name="T27" fmla="*/ 3 h 939"/>
                <a:gd name="T28" fmla="*/ 31 w 1237"/>
                <a:gd name="T29" fmla="*/ 3 h 939"/>
                <a:gd name="T30" fmla="*/ 30 w 1237"/>
                <a:gd name="T31" fmla="*/ 4 h 939"/>
                <a:gd name="T32" fmla="*/ 29 w 1237"/>
                <a:gd name="T33" fmla="*/ 5 h 939"/>
                <a:gd name="T34" fmla="*/ 30 w 1237"/>
                <a:gd name="T35" fmla="*/ 8 h 939"/>
                <a:gd name="T36" fmla="*/ 28 w 1237"/>
                <a:gd name="T37" fmla="*/ 6 h 939"/>
                <a:gd name="T38" fmla="*/ 26 w 1237"/>
                <a:gd name="T39" fmla="*/ 7 h 939"/>
                <a:gd name="T40" fmla="*/ 25 w 1237"/>
                <a:gd name="T41" fmla="*/ 7 h 939"/>
                <a:gd name="T42" fmla="*/ 26 w 1237"/>
                <a:gd name="T43" fmla="*/ 5 h 939"/>
                <a:gd name="T44" fmla="*/ 24 w 1237"/>
                <a:gd name="T45" fmla="*/ 3 h 939"/>
                <a:gd name="T46" fmla="*/ 25 w 1237"/>
                <a:gd name="T47" fmla="*/ 3 h 939"/>
                <a:gd name="T48" fmla="*/ 27 w 1237"/>
                <a:gd name="T49" fmla="*/ 2 h 939"/>
                <a:gd name="T50" fmla="*/ 28 w 1237"/>
                <a:gd name="T51" fmla="*/ 0 h 939"/>
                <a:gd name="T52" fmla="*/ 28 w 1237"/>
                <a:gd name="T53" fmla="*/ 2 h 939"/>
                <a:gd name="T54" fmla="*/ 11 w 1237"/>
                <a:gd name="T55" fmla="*/ 18 h 939"/>
                <a:gd name="T56" fmla="*/ 14 w 1237"/>
                <a:gd name="T57" fmla="*/ 18 h 939"/>
                <a:gd name="T58" fmla="*/ 17 w 1237"/>
                <a:gd name="T59" fmla="*/ 18 h 939"/>
                <a:gd name="T60" fmla="*/ 15 w 1237"/>
                <a:gd name="T61" fmla="*/ 20 h 939"/>
                <a:gd name="T62" fmla="*/ 12 w 1237"/>
                <a:gd name="T63" fmla="*/ 23 h 939"/>
                <a:gd name="T64" fmla="*/ 13 w 1237"/>
                <a:gd name="T65" fmla="*/ 26 h 939"/>
                <a:gd name="T66" fmla="*/ 14 w 1237"/>
                <a:gd name="T67" fmla="*/ 29 h 939"/>
                <a:gd name="T68" fmla="*/ 11 w 1237"/>
                <a:gd name="T69" fmla="*/ 27 h 939"/>
                <a:gd name="T70" fmla="*/ 8 w 1237"/>
                <a:gd name="T71" fmla="*/ 26 h 939"/>
                <a:gd name="T72" fmla="*/ 3 w 1237"/>
                <a:gd name="T73" fmla="*/ 29 h 939"/>
                <a:gd name="T74" fmla="*/ 4 w 1237"/>
                <a:gd name="T75" fmla="*/ 27 h 939"/>
                <a:gd name="T76" fmla="*/ 5 w 1237"/>
                <a:gd name="T77" fmla="*/ 23 h 939"/>
                <a:gd name="T78" fmla="*/ 4 w 1237"/>
                <a:gd name="T79" fmla="*/ 22 h 939"/>
                <a:gd name="T80" fmla="*/ 0 w 1237"/>
                <a:gd name="T81" fmla="*/ 18 h 939"/>
                <a:gd name="T82" fmla="*/ 2 w 1237"/>
                <a:gd name="T83" fmla="*/ 18 h 939"/>
                <a:gd name="T84" fmla="*/ 5 w 1237"/>
                <a:gd name="T85" fmla="*/ 18 h 939"/>
                <a:gd name="T86" fmla="*/ 6 w 1237"/>
                <a:gd name="T87" fmla="*/ 18 h 939"/>
                <a:gd name="T88" fmla="*/ 7 w 1237"/>
                <a:gd name="T89" fmla="*/ 15 h 939"/>
                <a:gd name="T90" fmla="*/ 8 w 1237"/>
                <a:gd name="T91" fmla="*/ 12 h 939"/>
                <a:gd name="T92" fmla="*/ 9 w 1237"/>
                <a:gd name="T93" fmla="*/ 13 h 939"/>
                <a:gd name="T94" fmla="*/ 10 w 1237"/>
                <a:gd name="T95" fmla="*/ 16 h 939"/>
                <a:gd name="T96" fmla="*/ 11 w 1237"/>
                <a:gd name="T97" fmla="*/ 18 h 939"/>
                <a:gd name="T98" fmla="*/ 21 w 1237"/>
                <a:gd name="T99" fmla="*/ 8 h 939"/>
                <a:gd name="T100" fmla="*/ 22 w 1237"/>
                <a:gd name="T101" fmla="*/ 8 h 939"/>
                <a:gd name="T102" fmla="*/ 19 w 1237"/>
                <a:gd name="T103" fmla="*/ 10 h 939"/>
                <a:gd name="T104" fmla="*/ 20 w 1237"/>
                <a:gd name="T105" fmla="*/ 13 h 939"/>
                <a:gd name="T106" fmla="*/ 19 w 1237"/>
                <a:gd name="T107" fmla="*/ 13 h 939"/>
                <a:gd name="T108" fmla="*/ 17 w 1237"/>
                <a:gd name="T109" fmla="*/ 12 h 939"/>
                <a:gd name="T110" fmla="*/ 14 w 1237"/>
                <a:gd name="T111" fmla="*/ 14 h 939"/>
                <a:gd name="T112" fmla="*/ 15 w 1237"/>
                <a:gd name="T113" fmla="*/ 11 h 939"/>
                <a:gd name="T114" fmla="*/ 14 w 1237"/>
                <a:gd name="T115" fmla="*/ 9 h 939"/>
                <a:gd name="T116" fmla="*/ 13 w 1237"/>
                <a:gd name="T117" fmla="*/ 8 h 939"/>
                <a:gd name="T118" fmla="*/ 16 w 1237"/>
                <a:gd name="T119" fmla="*/ 8 h 939"/>
                <a:gd name="T120" fmla="*/ 17 w 1237"/>
                <a:gd name="T121" fmla="*/ 4 h 939"/>
                <a:gd name="T122" fmla="*/ 18 w 1237"/>
                <a:gd name="T123" fmla="*/ 6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5 h 1107"/>
                <a:gd name="T2" fmla="*/ 1 w 1739"/>
                <a:gd name="T3" fmla="*/ 7 h 1107"/>
                <a:gd name="T4" fmla="*/ 3 w 1739"/>
                <a:gd name="T5" fmla="*/ 4 h 1107"/>
                <a:gd name="T6" fmla="*/ 10 w 1739"/>
                <a:gd name="T7" fmla="*/ 7 h 1107"/>
                <a:gd name="T8" fmla="*/ 16 w 1739"/>
                <a:gd name="T9" fmla="*/ 4 h 1107"/>
                <a:gd name="T10" fmla="*/ 15 w 1739"/>
                <a:gd name="T11" fmla="*/ 10 h 1107"/>
                <a:gd name="T12" fmla="*/ 19 w 1739"/>
                <a:gd name="T13" fmla="*/ 5 h 1107"/>
                <a:gd name="T14" fmla="*/ 25 w 1739"/>
                <a:gd name="T15" fmla="*/ 8 h 1107"/>
                <a:gd name="T16" fmla="*/ 21 w 1739"/>
                <a:gd name="T17" fmla="*/ 8 h 1107"/>
                <a:gd name="T18" fmla="*/ 28 w 1739"/>
                <a:gd name="T19" fmla="*/ 4 h 1107"/>
                <a:gd name="T20" fmla="*/ 32 w 1739"/>
                <a:gd name="T21" fmla="*/ 9 h 1107"/>
                <a:gd name="T22" fmla="*/ 26 w 1739"/>
                <a:gd name="T23" fmla="*/ 4 h 1107"/>
                <a:gd name="T24" fmla="*/ 30 w 1739"/>
                <a:gd name="T25" fmla="*/ 5 h 1107"/>
                <a:gd name="T26" fmla="*/ 37 w 1739"/>
                <a:gd name="T27" fmla="*/ 4 h 1107"/>
                <a:gd name="T28" fmla="*/ 40 w 1739"/>
                <a:gd name="T29" fmla="*/ 9 h 1107"/>
                <a:gd name="T30" fmla="*/ 36 w 1739"/>
                <a:gd name="T31" fmla="*/ 8 h 1107"/>
                <a:gd name="T32" fmla="*/ 34 w 1739"/>
                <a:gd name="T33" fmla="*/ 5 h 1107"/>
                <a:gd name="T34" fmla="*/ 38 w 1739"/>
                <a:gd name="T35" fmla="*/ 5 h 1107"/>
                <a:gd name="T36" fmla="*/ 46 w 1739"/>
                <a:gd name="T37" fmla="*/ 4 h 1107"/>
                <a:gd name="T38" fmla="*/ 50 w 1739"/>
                <a:gd name="T39" fmla="*/ 13 h 1107"/>
                <a:gd name="T40" fmla="*/ 50 w 1739"/>
                <a:gd name="T41" fmla="*/ 7 h 1107"/>
                <a:gd name="T42" fmla="*/ 53 w 1739"/>
                <a:gd name="T43" fmla="*/ 0 h 1107"/>
                <a:gd name="T44" fmla="*/ 4 w 1739"/>
                <a:gd name="T45" fmla="*/ 19 h 1107"/>
                <a:gd name="T46" fmla="*/ 0 w 1739"/>
                <a:gd name="T47" fmla="*/ 21 h 1107"/>
                <a:gd name="T48" fmla="*/ 0 w 1739"/>
                <a:gd name="T49" fmla="*/ 19 h 1107"/>
                <a:gd name="T50" fmla="*/ 8 w 1739"/>
                <a:gd name="T51" fmla="*/ 16 h 1107"/>
                <a:gd name="T52" fmla="*/ 8 w 1739"/>
                <a:gd name="T53" fmla="*/ 23 h 1107"/>
                <a:gd name="T54" fmla="*/ 8 w 1739"/>
                <a:gd name="T55" fmla="*/ 16 h 1107"/>
                <a:gd name="T56" fmla="*/ 7 w 1739"/>
                <a:gd name="T57" fmla="*/ 18 h 1107"/>
                <a:gd name="T58" fmla="*/ 13 w 1739"/>
                <a:gd name="T59" fmla="*/ 18 h 1107"/>
                <a:gd name="T60" fmla="*/ 16 w 1739"/>
                <a:gd name="T61" fmla="*/ 22 h 1107"/>
                <a:gd name="T62" fmla="*/ 12 w 1739"/>
                <a:gd name="T63" fmla="*/ 17 h 1107"/>
                <a:gd name="T64" fmla="*/ 18 w 1739"/>
                <a:gd name="T65" fmla="*/ 14 h 1107"/>
                <a:gd name="T66" fmla="*/ 20 w 1739"/>
                <a:gd name="T67" fmla="*/ 17 h 1107"/>
                <a:gd name="T68" fmla="*/ 25 w 1739"/>
                <a:gd name="T69" fmla="*/ 22 h 1107"/>
                <a:gd name="T70" fmla="*/ 20 w 1739"/>
                <a:gd name="T71" fmla="*/ 20 h 1107"/>
                <a:gd name="T72" fmla="*/ 21 w 1739"/>
                <a:gd name="T73" fmla="*/ 18 h 1107"/>
                <a:gd name="T74" fmla="*/ 23 w 1739"/>
                <a:gd name="T75" fmla="*/ 21 h 1107"/>
                <a:gd name="T76" fmla="*/ 26 w 1739"/>
                <a:gd name="T77" fmla="*/ 14 h 1107"/>
                <a:gd name="T78" fmla="*/ 29 w 1739"/>
                <a:gd name="T79" fmla="*/ 18 h 1107"/>
                <a:gd name="T80" fmla="*/ 31 w 1739"/>
                <a:gd name="T81" fmla="*/ 16 h 1107"/>
                <a:gd name="T82" fmla="*/ 36 w 1739"/>
                <a:gd name="T83" fmla="*/ 19 h 1107"/>
                <a:gd name="T84" fmla="*/ 0 w 1739"/>
                <a:gd name="T85" fmla="*/ 30 h 1107"/>
                <a:gd name="T86" fmla="*/ 2 w 1739"/>
                <a:gd name="T87" fmla="*/ 29 h 1107"/>
                <a:gd name="T88" fmla="*/ 7 w 1739"/>
                <a:gd name="T89" fmla="*/ 35 h 1107"/>
                <a:gd name="T90" fmla="*/ 4 w 1739"/>
                <a:gd name="T91" fmla="*/ 29 h 1107"/>
                <a:gd name="T92" fmla="*/ 5 w 1739"/>
                <a:gd name="T93" fmla="*/ 30 h 1107"/>
                <a:gd name="T94" fmla="*/ 13 w 1739"/>
                <a:gd name="T95" fmla="*/ 30 h 1107"/>
                <a:gd name="T96" fmla="*/ 10 w 1739"/>
                <a:gd name="T97" fmla="*/ 29 h 1107"/>
                <a:gd name="T98" fmla="*/ 20 w 1739"/>
                <a:gd name="T99" fmla="*/ 34 h 1107"/>
                <a:gd name="T100" fmla="*/ 16 w 1739"/>
                <a:gd name="T101" fmla="*/ 30 h 1107"/>
                <a:gd name="T102" fmla="*/ 18 w 1739"/>
                <a:gd name="T103" fmla="*/ 34 h 1107"/>
                <a:gd name="T104" fmla="*/ 16 w 1739"/>
                <a:gd name="T105" fmla="*/ 31 h 1107"/>
                <a:gd name="T106" fmla="*/ 26 w 1739"/>
                <a:gd name="T107" fmla="*/ 34 h 1107"/>
                <a:gd name="T108" fmla="*/ 37 w 1739"/>
                <a:gd name="T109" fmla="*/ 27 h 1107"/>
                <a:gd name="T110" fmla="*/ 36 w 1739"/>
                <a:gd name="T111" fmla="*/ 34 h 1107"/>
                <a:gd name="T112" fmla="*/ 36 w 1739"/>
                <a:gd name="T113" fmla="*/ 35 h 1107"/>
                <a:gd name="T114" fmla="*/ 38 w 1739"/>
                <a:gd name="T115" fmla="*/ 26 h 1107"/>
                <a:gd name="T116" fmla="*/ 35 w 1739"/>
                <a:gd name="T117" fmla="*/ 25 h 1107"/>
                <a:gd name="T118" fmla="*/ 48 w 1739"/>
                <a:gd name="T119" fmla="*/ 28 h 1107"/>
                <a:gd name="T120" fmla="*/ 47 w 1739"/>
                <a:gd name="T121" fmla="*/ 35 h 1107"/>
                <a:gd name="T122" fmla="*/ 46 w 1739"/>
                <a:gd name="T123" fmla="*/ 3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3 w 317"/>
                <a:gd name="T1" fmla="*/ 5 h 235"/>
                <a:gd name="T2" fmla="*/ 3 w 317"/>
                <a:gd name="T3" fmla="*/ 4 h 235"/>
                <a:gd name="T4" fmla="*/ 3 w 317"/>
                <a:gd name="T5" fmla="*/ 4 h 235"/>
                <a:gd name="T6" fmla="*/ 3 w 317"/>
                <a:gd name="T7" fmla="*/ 3 h 235"/>
                <a:gd name="T8" fmla="*/ 2 w 317"/>
                <a:gd name="T9" fmla="*/ 3 h 235"/>
                <a:gd name="T10" fmla="*/ 2 w 317"/>
                <a:gd name="T11" fmla="*/ 3 h 235"/>
                <a:gd name="T12" fmla="*/ 1 w 317"/>
                <a:gd name="T13" fmla="*/ 3 h 235"/>
                <a:gd name="T14" fmla="*/ 1 w 317"/>
                <a:gd name="T15" fmla="*/ 3 h 235"/>
                <a:gd name="T16" fmla="*/ 0 w 317"/>
                <a:gd name="T17" fmla="*/ 3 h 235"/>
                <a:gd name="T18" fmla="*/ 0 w 317"/>
                <a:gd name="T19" fmla="*/ 4 h 235"/>
                <a:gd name="T20" fmla="*/ 0 w 317"/>
                <a:gd name="T21" fmla="*/ 4 h 235"/>
                <a:gd name="T22" fmla="*/ 0 w 317"/>
                <a:gd name="T23" fmla="*/ 5 h 235"/>
                <a:gd name="T24" fmla="*/ 0 w 317"/>
                <a:gd name="T25" fmla="*/ 5 h 235"/>
                <a:gd name="T26" fmla="*/ 0 w 317"/>
                <a:gd name="T27" fmla="*/ 5 h 235"/>
                <a:gd name="T28" fmla="*/ 0 w 317"/>
                <a:gd name="T29" fmla="*/ 6 h 235"/>
                <a:gd name="T30" fmla="*/ 0 w 317"/>
                <a:gd name="T31" fmla="*/ 7 h 235"/>
                <a:gd name="T32" fmla="*/ 1 w 317"/>
                <a:gd name="T33" fmla="*/ 7 h 235"/>
                <a:gd name="T34" fmla="*/ 1 w 317"/>
                <a:gd name="T35" fmla="*/ 7 h 235"/>
                <a:gd name="T36" fmla="*/ 2 w 317"/>
                <a:gd name="T37" fmla="*/ 7 h 235"/>
                <a:gd name="T38" fmla="*/ 2 w 317"/>
                <a:gd name="T39" fmla="*/ 7 h 235"/>
                <a:gd name="T40" fmla="*/ 3 w 317"/>
                <a:gd name="T41" fmla="*/ 7 h 235"/>
                <a:gd name="T42" fmla="*/ 3 w 317"/>
                <a:gd name="T43" fmla="*/ 6 h 235"/>
                <a:gd name="T44" fmla="*/ 3 w 317"/>
                <a:gd name="T45" fmla="*/ 5 h 235"/>
                <a:gd name="T46" fmla="*/ 3 w 317"/>
                <a:gd name="T47" fmla="*/ 5 h 235"/>
                <a:gd name="T48" fmla="*/ 9 w 317"/>
                <a:gd name="T49" fmla="*/ 1 h 235"/>
                <a:gd name="T50" fmla="*/ 9 w 317"/>
                <a:gd name="T51" fmla="*/ 1 h 235"/>
                <a:gd name="T52" fmla="*/ 9 w 317"/>
                <a:gd name="T53" fmla="*/ 1 h 235"/>
                <a:gd name="T54" fmla="*/ 9 w 317"/>
                <a:gd name="T55" fmla="*/ 0 h 235"/>
                <a:gd name="T56" fmla="*/ 8 w 317"/>
                <a:gd name="T57" fmla="*/ 0 h 235"/>
                <a:gd name="T58" fmla="*/ 8 w 317"/>
                <a:gd name="T59" fmla="*/ 0 h 235"/>
                <a:gd name="T60" fmla="*/ 7 w 317"/>
                <a:gd name="T61" fmla="*/ 0 h 235"/>
                <a:gd name="T62" fmla="*/ 7 w 317"/>
                <a:gd name="T63" fmla="*/ 0 h 235"/>
                <a:gd name="T64" fmla="*/ 7 w 317"/>
                <a:gd name="T65" fmla="*/ 0 h 235"/>
                <a:gd name="T66" fmla="*/ 6 w 317"/>
                <a:gd name="T67" fmla="*/ 0 h 235"/>
                <a:gd name="T68" fmla="*/ 6 w 317"/>
                <a:gd name="T69" fmla="*/ 1 h 235"/>
                <a:gd name="T70" fmla="*/ 5 w 317"/>
                <a:gd name="T71" fmla="*/ 1 h 235"/>
                <a:gd name="T72" fmla="*/ 5 w 317"/>
                <a:gd name="T73" fmla="*/ 1 h 235"/>
                <a:gd name="T74" fmla="*/ 5 w 317"/>
                <a:gd name="T75" fmla="*/ 2 h 235"/>
                <a:gd name="T76" fmla="*/ 6 w 317"/>
                <a:gd name="T77" fmla="*/ 2 h 235"/>
                <a:gd name="T78" fmla="*/ 6 w 317"/>
                <a:gd name="T79" fmla="*/ 3 h 235"/>
                <a:gd name="T80" fmla="*/ 7 w 317"/>
                <a:gd name="T81" fmla="*/ 3 h 235"/>
                <a:gd name="T82" fmla="*/ 7 w 317"/>
                <a:gd name="T83" fmla="*/ 3 h 235"/>
                <a:gd name="T84" fmla="*/ 7 w 317"/>
                <a:gd name="T85" fmla="*/ 3 h 235"/>
                <a:gd name="T86" fmla="*/ 8 w 317"/>
                <a:gd name="T87" fmla="*/ 3 h 235"/>
                <a:gd name="T88" fmla="*/ 8 w 317"/>
                <a:gd name="T89" fmla="*/ 3 h 235"/>
                <a:gd name="T90" fmla="*/ 9 w 317"/>
                <a:gd name="T91" fmla="*/ 3 h 235"/>
                <a:gd name="T92" fmla="*/ 9 w 317"/>
                <a:gd name="T93" fmla="*/ 2 h 235"/>
                <a:gd name="T94" fmla="*/ 9 w 317"/>
                <a:gd name="T95" fmla="*/ 2 h 235"/>
                <a:gd name="T96" fmla="*/ 9 w 317"/>
                <a:gd name="T97" fmla="*/ 1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44 w 1559"/>
                <a:gd name="T1" fmla="*/ 9 h 639"/>
                <a:gd name="T2" fmla="*/ 44 w 1559"/>
                <a:gd name="T3" fmla="*/ 6 h 639"/>
                <a:gd name="T4" fmla="*/ 44 w 1559"/>
                <a:gd name="T5" fmla="*/ 3 h 639"/>
                <a:gd name="T6" fmla="*/ 44 w 1559"/>
                <a:gd name="T7" fmla="*/ 0 h 639"/>
                <a:gd name="T8" fmla="*/ 44 w 1559"/>
                <a:gd name="T9" fmla="*/ 0 h 639"/>
                <a:gd name="T10" fmla="*/ 40 w 1559"/>
                <a:gd name="T11" fmla="*/ 0 h 639"/>
                <a:gd name="T12" fmla="*/ 34 w 1559"/>
                <a:gd name="T13" fmla="*/ 0 h 639"/>
                <a:gd name="T14" fmla="*/ 26 w 1559"/>
                <a:gd name="T15" fmla="*/ 0 h 639"/>
                <a:gd name="T16" fmla="*/ 18 w 1559"/>
                <a:gd name="T17" fmla="*/ 0 h 639"/>
                <a:gd name="T18" fmla="*/ 10 w 1559"/>
                <a:gd name="T19" fmla="*/ 0 h 639"/>
                <a:gd name="T20" fmla="*/ 4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5 h 639"/>
                <a:gd name="T28" fmla="*/ 0 w 1559"/>
                <a:gd name="T29" fmla="*/ 11 h 639"/>
                <a:gd name="T30" fmla="*/ 0 w 1559"/>
                <a:gd name="T31" fmla="*/ 16 h 639"/>
                <a:gd name="T32" fmla="*/ 0 w 1559"/>
                <a:gd name="T33" fmla="*/ 17 h 639"/>
                <a:gd name="T34" fmla="*/ 3 w 1559"/>
                <a:gd name="T35" fmla="*/ 17 h 639"/>
                <a:gd name="T36" fmla="*/ 3 w 1559"/>
                <a:gd name="T37" fmla="*/ 16 h 639"/>
                <a:gd name="T38" fmla="*/ 3 w 1559"/>
                <a:gd name="T39" fmla="*/ 13 h 639"/>
                <a:gd name="T40" fmla="*/ 3 w 1559"/>
                <a:gd name="T41" fmla="*/ 9 h 639"/>
                <a:gd name="T42" fmla="*/ 3 w 1559"/>
                <a:gd name="T43" fmla="*/ 4 h 639"/>
                <a:gd name="T44" fmla="*/ 4 w 1559"/>
                <a:gd name="T45" fmla="*/ 3 h 639"/>
                <a:gd name="T46" fmla="*/ 7 w 1559"/>
                <a:gd name="T47" fmla="*/ 3 h 639"/>
                <a:gd name="T48" fmla="*/ 12 w 1559"/>
                <a:gd name="T49" fmla="*/ 3 h 639"/>
                <a:gd name="T50" fmla="*/ 18 w 1559"/>
                <a:gd name="T51" fmla="*/ 3 h 639"/>
                <a:gd name="T52" fmla="*/ 25 w 1559"/>
                <a:gd name="T53" fmla="*/ 3 h 639"/>
                <a:gd name="T54" fmla="*/ 32 w 1559"/>
                <a:gd name="T55" fmla="*/ 3 h 639"/>
                <a:gd name="T56" fmla="*/ 37 w 1559"/>
                <a:gd name="T57" fmla="*/ 3 h 639"/>
                <a:gd name="T58" fmla="*/ 40 w 1559"/>
                <a:gd name="T59" fmla="*/ 3 h 639"/>
                <a:gd name="T60" fmla="*/ 41 w 1559"/>
                <a:gd name="T61" fmla="*/ 3 h 639"/>
                <a:gd name="T62" fmla="*/ 41 w 1559"/>
                <a:gd name="T63" fmla="*/ 5 h 639"/>
                <a:gd name="T64" fmla="*/ 41 w 1559"/>
                <a:gd name="T65" fmla="*/ 7 h 639"/>
                <a:gd name="T66" fmla="*/ 41 w 1559"/>
                <a:gd name="T67" fmla="*/ 9 h 639"/>
                <a:gd name="T68" fmla="*/ 40 w 1559"/>
                <a:gd name="T69" fmla="*/ 10 h 639"/>
                <a:gd name="T70" fmla="*/ 37 w 1559"/>
                <a:gd name="T71" fmla="*/ 10 h 639"/>
                <a:gd name="T72" fmla="*/ 37 w 1559"/>
                <a:gd name="T73" fmla="*/ 10 h 639"/>
                <a:gd name="T74" fmla="*/ 39 w 1559"/>
                <a:gd name="T75" fmla="*/ 13 h 639"/>
                <a:gd name="T76" fmla="*/ 41 w 1559"/>
                <a:gd name="T77" fmla="*/ 16 h 639"/>
                <a:gd name="T78" fmla="*/ 42 w 1559"/>
                <a:gd name="T79" fmla="*/ 19 h 639"/>
                <a:gd name="T80" fmla="*/ 43 w 1559"/>
                <a:gd name="T81" fmla="*/ 19 h 639"/>
                <a:gd name="T82" fmla="*/ 44 w 1559"/>
                <a:gd name="T83" fmla="*/ 16 h 639"/>
                <a:gd name="T84" fmla="*/ 46 w 1559"/>
                <a:gd name="T85" fmla="*/ 13 h 639"/>
                <a:gd name="T86" fmla="*/ 48 w 1559"/>
                <a:gd name="T87" fmla="*/ 10 h 639"/>
                <a:gd name="T88" fmla="*/ 48 w 1559"/>
                <a:gd name="T89" fmla="*/ 10 h 639"/>
                <a:gd name="T90" fmla="*/ 45 w 1559"/>
                <a:gd name="T91" fmla="*/ 10 h 639"/>
                <a:gd name="T92" fmla="*/ 42 w 1559"/>
                <a:gd name="T93" fmla="*/ 16 h 639"/>
                <a:gd name="T94" fmla="*/ 41 w 1559"/>
                <a:gd name="T95" fmla="*/ 14 h 639"/>
                <a:gd name="T96" fmla="*/ 40 w 1559"/>
                <a:gd name="T97" fmla="*/ 11 h 639"/>
                <a:gd name="T98" fmla="*/ 42 w 1559"/>
                <a:gd name="T99" fmla="*/ 11 h 639"/>
                <a:gd name="T100" fmla="*/ 45 w 1559"/>
                <a:gd name="T101" fmla="*/ 11 h 639"/>
                <a:gd name="T102" fmla="*/ 44 w 1559"/>
                <a:gd name="T103" fmla="*/ 14 h 639"/>
                <a:gd name="T104" fmla="*/ 42 w 1559"/>
                <a:gd name="T105" fmla="*/ 1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3 w 468"/>
                <a:gd name="T1" fmla="*/ 18 h 685"/>
                <a:gd name="T2" fmla="*/ 3 w 468"/>
                <a:gd name="T3" fmla="*/ 17 h 685"/>
                <a:gd name="T4" fmla="*/ 2 w 468"/>
                <a:gd name="T5" fmla="*/ 17 h 685"/>
                <a:gd name="T6" fmla="*/ 1 w 468"/>
                <a:gd name="T7" fmla="*/ 17 h 685"/>
                <a:gd name="T8" fmla="*/ 0 w 468"/>
                <a:gd name="T9" fmla="*/ 18 h 685"/>
                <a:gd name="T10" fmla="*/ 0 w 468"/>
                <a:gd name="T11" fmla="*/ 19 h 685"/>
                <a:gd name="T12" fmla="*/ 0 w 468"/>
                <a:gd name="T13" fmla="*/ 20 h 685"/>
                <a:gd name="T14" fmla="*/ 0 w 468"/>
                <a:gd name="T15" fmla="*/ 21 h 685"/>
                <a:gd name="T16" fmla="*/ 1 w 468"/>
                <a:gd name="T17" fmla="*/ 21 h 685"/>
                <a:gd name="T18" fmla="*/ 2 w 468"/>
                <a:gd name="T19" fmla="*/ 21 h 685"/>
                <a:gd name="T20" fmla="*/ 3 w 468"/>
                <a:gd name="T21" fmla="*/ 20 h 685"/>
                <a:gd name="T22" fmla="*/ 3 w 468"/>
                <a:gd name="T23" fmla="*/ 19 h 685"/>
                <a:gd name="T24" fmla="*/ 6 w 468"/>
                <a:gd name="T25" fmla="*/ 11 h 685"/>
                <a:gd name="T26" fmla="*/ 6 w 468"/>
                <a:gd name="T27" fmla="*/ 10 h 685"/>
                <a:gd name="T28" fmla="*/ 5 w 468"/>
                <a:gd name="T29" fmla="*/ 10 h 685"/>
                <a:gd name="T30" fmla="*/ 4 w 468"/>
                <a:gd name="T31" fmla="*/ 10 h 685"/>
                <a:gd name="T32" fmla="*/ 3 w 468"/>
                <a:gd name="T33" fmla="*/ 10 h 685"/>
                <a:gd name="T34" fmla="*/ 3 w 468"/>
                <a:gd name="T35" fmla="*/ 11 h 685"/>
                <a:gd name="T36" fmla="*/ 3 w 468"/>
                <a:gd name="T37" fmla="*/ 12 h 685"/>
                <a:gd name="T38" fmla="*/ 3 w 468"/>
                <a:gd name="T39" fmla="*/ 13 h 685"/>
                <a:gd name="T40" fmla="*/ 4 w 468"/>
                <a:gd name="T41" fmla="*/ 14 h 685"/>
                <a:gd name="T42" fmla="*/ 5 w 468"/>
                <a:gd name="T43" fmla="*/ 14 h 685"/>
                <a:gd name="T44" fmla="*/ 6 w 468"/>
                <a:gd name="T45" fmla="*/ 13 h 685"/>
                <a:gd name="T46" fmla="*/ 6 w 468"/>
                <a:gd name="T47" fmla="*/ 12 h 685"/>
                <a:gd name="T48" fmla="*/ 10 w 468"/>
                <a:gd name="T49" fmla="*/ 6 h 685"/>
                <a:gd name="T50" fmla="*/ 9 w 468"/>
                <a:gd name="T51" fmla="*/ 5 h 685"/>
                <a:gd name="T52" fmla="*/ 8 w 468"/>
                <a:gd name="T53" fmla="*/ 4 h 685"/>
                <a:gd name="T54" fmla="*/ 8 w 468"/>
                <a:gd name="T55" fmla="*/ 4 h 685"/>
                <a:gd name="T56" fmla="*/ 7 w 468"/>
                <a:gd name="T57" fmla="*/ 5 h 685"/>
                <a:gd name="T58" fmla="*/ 6 w 468"/>
                <a:gd name="T59" fmla="*/ 6 h 685"/>
                <a:gd name="T60" fmla="*/ 6 w 468"/>
                <a:gd name="T61" fmla="*/ 7 h 685"/>
                <a:gd name="T62" fmla="*/ 6 w 468"/>
                <a:gd name="T63" fmla="*/ 7 h 685"/>
                <a:gd name="T64" fmla="*/ 7 w 468"/>
                <a:gd name="T65" fmla="*/ 8 h 685"/>
                <a:gd name="T66" fmla="*/ 8 w 468"/>
                <a:gd name="T67" fmla="*/ 8 h 685"/>
                <a:gd name="T68" fmla="*/ 9 w 468"/>
                <a:gd name="T69" fmla="*/ 8 h 685"/>
                <a:gd name="T70" fmla="*/ 10 w 468"/>
                <a:gd name="T71" fmla="*/ 7 h 685"/>
                <a:gd name="T72" fmla="*/ 14 w 468"/>
                <a:gd name="T73" fmla="*/ 1 h 685"/>
                <a:gd name="T74" fmla="*/ 14 w 468"/>
                <a:gd name="T75" fmla="*/ 1 h 685"/>
                <a:gd name="T76" fmla="*/ 13 w 468"/>
                <a:gd name="T77" fmla="*/ 0 h 685"/>
                <a:gd name="T78" fmla="*/ 12 w 468"/>
                <a:gd name="T79" fmla="*/ 0 h 685"/>
                <a:gd name="T80" fmla="*/ 11 w 468"/>
                <a:gd name="T81" fmla="*/ 0 h 685"/>
                <a:gd name="T82" fmla="*/ 10 w 468"/>
                <a:gd name="T83" fmla="*/ 1 h 685"/>
                <a:gd name="T84" fmla="*/ 10 w 468"/>
                <a:gd name="T85" fmla="*/ 1 h 685"/>
                <a:gd name="T86" fmla="*/ 10 w 468"/>
                <a:gd name="T87" fmla="*/ 2 h 685"/>
                <a:gd name="T88" fmla="*/ 11 w 468"/>
                <a:gd name="T89" fmla="*/ 3 h 685"/>
                <a:gd name="T90" fmla="*/ 12 w 468"/>
                <a:gd name="T91" fmla="*/ 3 h 685"/>
                <a:gd name="T92" fmla="*/ 13 w 468"/>
                <a:gd name="T93" fmla="*/ 3 h 685"/>
                <a:gd name="T94" fmla="*/ 14 w 468"/>
                <a:gd name="T95" fmla="*/ 2 h 685"/>
                <a:gd name="T96" fmla="*/ 14 w 468"/>
                <a:gd name="T97" fmla="*/ 1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2 w 93"/>
                <a:gd name="T3" fmla="*/ 1 h 553"/>
                <a:gd name="T4" fmla="*/ 3 w 93"/>
                <a:gd name="T5" fmla="*/ 1 h 553"/>
                <a:gd name="T6" fmla="*/ 2 w 93"/>
                <a:gd name="T7" fmla="*/ 0 h 553"/>
                <a:gd name="T8" fmla="*/ 3 w 93"/>
                <a:gd name="T9" fmla="*/ 0 h 553"/>
                <a:gd name="T10" fmla="*/ 3 w 93"/>
                <a:gd name="T11" fmla="*/ 1 h 553"/>
                <a:gd name="T12" fmla="*/ 2 w 93"/>
                <a:gd name="T13" fmla="*/ 2 h 553"/>
                <a:gd name="T14" fmla="*/ 1 w 93"/>
                <a:gd name="T15" fmla="*/ 1 h 553"/>
                <a:gd name="T16" fmla="*/ 2 w 93"/>
                <a:gd name="T17" fmla="*/ 4 h 553"/>
                <a:gd name="T18" fmla="*/ 1 w 93"/>
                <a:gd name="T19" fmla="*/ 4 h 553"/>
                <a:gd name="T20" fmla="*/ 1 w 93"/>
                <a:gd name="T21" fmla="*/ 2 h 553"/>
                <a:gd name="T22" fmla="*/ 2 w 93"/>
                <a:gd name="T23" fmla="*/ 2 h 553"/>
                <a:gd name="T24" fmla="*/ 3 w 93"/>
                <a:gd name="T25" fmla="*/ 3 h 553"/>
                <a:gd name="T26" fmla="*/ 2 w 93"/>
                <a:gd name="T27" fmla="*/ 4 h 553"/>
                <a:gd name="T28" fmla="*/ 1 w 93"/>
                <a:gd name="T29" fmla="*/ 3 h 553"/>
                <a:gd name="T30" fmla="*/ 1 w 93"/>
                <a:gd name="T31" fmla="*/ 3 h 553"/>
                <a:gd name="T32" fmla="*/ 3 w 93"/>
                <a:gd name="T33" fmla="*/ 3 h 553"/>
                <a:gd name="T34" fmla="*/ 3 w 93"/>
                <a:gd name="T35" fmla="*/ 3 h 553"/>
                <a:gd name="T36" fmla="*/ 1 w 93"/>
                <a:gd name="T37" fmla="*/ 7 h 553"/>
                <a:gd name="T38" fmla="*/ 0 w 93"/>
                <a:gd name="T39" fmla="*/ 6 h 553"/>
                <a:gd name="T40" fmla="*/ 1 w 93"/>
                <a:gd name="T41" fmla="*/ 5 h 553"/>
                <a:gd name="T42" fmla="*/ 3 w 93"/>
                <a:gd name="T43" fmla="*/ 5 h 553"/>
                <a:gd name="T44" fmla="*/ 3 w 93"/>
                <a:gd name="T45" fmla="*/ 6 h 553"/>
                <a:gd name="T46" fmla="*/ 2 w 93"/>
                <a:gd name="T47" fmla="*/ 7 h 553"/>
                <a:gd name="T48" fmla="*/ 1 w 93"/>
                <a:gd name="T49" fmla="*/ 6 h 553"/>
                <a:gd name="T50" fmla="*/ 2 w 93"/>
                <a:gd name="T51" fmla="*/ 6 h 553"/>
                <a:gd name="T52" fmla="*/ 3 w 93"/>
                <a:gd name="T53" fmla="*/ 6 h 553"/>
                <a:gd name="T54" fmla="*/ 2 w 93"/>
                <a:gd name="T55" fmla="*/ 5 h 553"/>
                <a:gd name="T56" fmla="*/ 2 w 93"/>
                <a:gd name="T57" fmla="*/ 9 h 553"/>
                <a:gd name="T58" fmla="*/ 1 w 93"/>
                <a:gd name="T59" fmla="*/ 9 h 553"/>
                <a:gd name="T60" fmla="*/ 2 w 93"/>
                <a:gd name="T61" fmla="*/ 8 h 553"/>
                <a:gd name="T62" fmla="*/ 3 w 93"/>
                <a:gd name="T63" fmla="*/ 8 h 553"/>
                <a:gd name="T64" fmla="*/ 3 w 93"/>
                <a:gd name="T65" fmla="*/ 8 h 553"/>
                <a:gd name="T66" fmla="*/ 2 w 93"/>
                <a:gd name="T67" fmla="*/ 12 h 553"/>
                <a:gd name="T68" fmla="*/ 2 w 93"/>
                <a:gd name="T69" fmla="*/ 10 h 553"/>
                <a:gd name="T70" fmla="*/ 1 w 93"/>
                <a:gd name="T71" fmla="*/ 14 h 553"/>
                <a:gd name="T72" fmla="*/ 1 w 93"/>
                <a:gd name="T73" fmla="*/ 12 h 553"/>
                <a:gd name="T74" fmla="*/ 2 w 93"/>
                <a:gd name="T75" fmla="*/ 13 h 553"/>
                <a:gd name="T76" fmla="*/ 2 w 93"/>
                <a:gd name="T77" fmla="*/ 12 h 553"/>
                <a:gd name="T78" fmla="*/ 3 w 93"/>
                <a:gd name="T79" fmla="*/ 13 h 553"/>
                <a:gd name="T80" fmla="*/ 1 w 93"/>
                <a:gd name="T81" fmla="*/ 13 h 553"/>
                <a:gd name="T82" fmla="*/ 1 w 93"/>
                <a:gd name="T83" fmla="*/ 15 h 553"/>
                <a:gd name="T84" fmla="*/ 2 w 93"/>
                <a:gd name="T85" fmla="*/ 16 h 553"/>
                <a:gd name="T86" fmla="*/ 2 w 93"/>
                <a:gd name="T87" fmla="*/ 15 h 553"/>
                <a:gd name="T88" fmla="*/ 2 w 93"/>
                <a:gd name="T89" fmla="*/ 16 h 553"/>
                <a:gd name="T90" fmla="*/ 3 w 93"/>
                <a:gd name="T91" fmla="*/ 16 h 553"/>
                <a:gd name="T92" fmla="*/ 3 w 93"/>
                <a:gd name="T93" fmla="*/ 15 h 553"/>
                <a:gd name="T94" fmla="*/ 3 w 93"/>
                <a:gd name="T95" fmla="*/ 15 h 553"/>
                <a:gd name="T96" fmla="*/ 3 w 93"/>
                <a:gd name="T97" fmla="*/ 16 h 553"/>
                <a:gd name="T98" fmla="*/ 2 w 93"/>
                <a:gd name="T99" fmla="*/ 17 h 553"/>
                <a:gd name="T100" fmla="*/ 2 w 93"/>
                <a:gd name="T101" fmla="*/ 17 h 553"/>
                <a:gd name="T102" fmla="*/ 1 w 93"/>
                <a:gd name="T103" fmla="*/ 17 h 553"/>
                <a:gd name="T104" fmla="*/ 0 w 93"/>
                <a:gd name="T105" fmla="*/ 15 h 553"/>
                <a:gd name="T106" fmla="*/ 1 w 93"/>
                <a:gd name="T107" fmla="*/ 15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86 w 2753"/>
                <a:gd name="T1" fmla="*/ 15 h 496"/>
                <a:gd name="T2" fmla="*/ 83 w 2753"/>
                <a:gd name="T3" fmla="*/ 12 h 496"/>
                <a:gd name="T4" fmla="*/ 83 w 2753"/>
                <a:gd name="T5" fmla="*/ 14 h 496"/>
                <a:gd name="T6" fmla="*/ 83 w 2753"/>
                <a:gd name="T7" fmla="*/ 11 h 496"/>
                <a:gd name="T8" fmla="*/ 80 w 2753"/>
                <a:gd name="T9" fmla="*/ 14 h 496"/>
                <a:gd name="T10" fmla="*/ 79 w 2753"/>
                <a:gd name="T11" fmla="*/ 11 h 496"/>
                <a:gd name="T12" fmla="*/ 75 w 2753"/>
                <a:gd name="T13" fmla="*/ 15 h 496"/>
                <a:gd name="T14" fmla="*/ 70 w 2753"/>
                <a:gd name="T15" fmla="*/ 14 h 496"/>
                <a:gd name="T16" fmla="*/ 70 w 2753"/>
                <a:gd name="T17" fmla="*/ 11 h 496"/>
                <a:gd name="T18" fmla="*/ 70 w 2753"/>
                <a:gd name="T19" fmla="*/ 14 h 496"/>
                <a:gd name="T20" fmla="*/ 66 w 2753"/>
                <a:gd name="T21" fmla="*/ 12 h 496"/>
                <a:gd name="T22" fmla="*/ 65 w 2753"/>
                <a:gd name="T23" fmla="*/ 11 h 496"/>
                <a:gd name="T24" fmla="*/ 62 w 2753"/>
                <a:gd name="T25" fmla="*/ 12 h 496"/>
                <a:gd name="T26" fmla="*/ 64 w 2753"/>
                <a:gd name="T27" fmla="*/ 12 h 496"/>
                <a:gd name="T28" fmla="*/ 60 w 2753"/>
                <a:gd name="T29" fmla="*/ 14 h 496"/>
                <a:gd name="T30" fmla="*/ 59 w 2753"/>
                <a:gd name="T31" fmla="*/ 11 h 496"/>
                <a:gd name="T32" fmla="*/ 56 w 2753"/>
                <a:gd name="T33" fmla="*/ 14 h 496"/>
                <a:gd name="T34" fmla="*/ 54 w 2753"/>
                <a:gd name="T35" fmla="*/ 13 h 496"/>
                <a:gd name="T36" fmla="*/ 50 w 2753"/>
                <a:gd name="T37" fmla="*/ 12 h 496"/>
                <a:gd name="T38" fmla="*/ 52 w 2753"/>
                <a:gd name="T39" fmla="*/ 14 h 496"/>
                <a:gd name="T40" fmla="*/ 51 w 2753"/>
                <a:gd name="T41" fmla="*/ 11 h 496"/>
                <a:gd name="T42" fmla="*/ 46 w 2753"/>
                <a:gd name="T43" fmla="*/ 14 h 496"/>
                <a:gd name="T44" fmla="*/ 45 w 2753"/>
                <a:gd name="T45" fmla="*/ 11 h 496"/>
                <a:gd name="T46" fmla="*/ 44 w 2753"/>
                <a:gd name="T47" fmla="*/ 12 h 496"/>
                <a:gd name="T48" fmla="*/ 41 w 2753"/>
                <a:gd name="T49" fmla="*/ 11 h 496"/>
                <a:gd name="T50" fmla="*/ 39 w 2753"/>
                <a:gd name="T51" fmla="*/ 14 h 496"/>
                <a:gd name="T52" fmla="*/ 38 w 2753"/>
                <a:gd name="T53" fmla="*/ 11 h 496"/>
                <a:gd name="T54" fmla="*/ 36 w 2753"/>
                <a:gd name="T55" fmla="*/ 12 h 496"/>
                <a:gd name="T56" fmla="*/ 30 w 2753"/>
                <a:gd name="T57" fmla="*/ 15 h 496"/>
                <a:gd name="T58" fmla="*/ 33 w 2753"/>
                <a:gd name="T59" fmla="*/ 13 h 496"/>
                <a:gd name="T60" fmla="*/ 29 w 2753"/>
                <a:gd name="T61" fmla="*/ 11 h 496"/>
                <a:gd name="T62" fmla="*/ 24 w 2753"/>
                <a:gd name="T63" fmla="*/ 15 h 496"/>
                <a:gd name="T64" fmla="*/ 19 w 2753"/>
                <a:gd name="T65" fmla="*/ 14 h 496"/>
                <a:gd name="T66" fmla="*/ 19 w 2753"/>
                <a:gd name="T67" fmla="*/ 15 h 496"/>
                <a:gd name="T68" fmla="*/ 21 w 2753"/>
                <a:gd name="T69" fmla="*/ 13 h 496"/>
                <a:gd name="T70" fmla="*/ 16 w 2753"/>
                <a:gd name="T71" fmla="*/ 12 h 496"/>
                <a:gd name="T72" fmla="*/ 10 w 2753"/>
                <a:gd name="T73" fmla="*/ 13 h 496"/>
                <a:gd name="T74" fmla="*/ 9 w 2753"/>
                <a:gd name="T75" fmla="*/ 11 h 496"/>
                <a:gd name="T76" fmla="*/ 6 w 2753"/>
                <a:gd name="T77" fmla="*/ 14 h 496"/>
                <a:gd name="T78" fmla="*/ 2 w 2753"/>
                <a:gd name="T79" fmla="*/ 12 h 496"/>
                <a:gd name="T80" fmla="*/ 4 w 2753"/>
                <a:gd name="T81" fmla="*/ 14 h 496"/>
                <a:gd name="T82" fmla="*/ 66 w 2753"/>
                <a:gd name="T83" fmla="*/ 2 h 496"/>
                <a:gd name="T84" fmla="*/ 64 w 2753"/>
                <a:gd name="T85" fmla="*/ 3 h 496"/>
                <a:gd name="T86" fmla="*/ 61 w 2753"/>
                <a:gd name="T87" fmla="*/ 3 h 496"/>
                <a:gd name="T88" fmla="*/ 59 w 2753"/>
                <a:gd name="T89" fmla="*/ 1 h 496"/>
                <a:gd name="T90" fmla="*/ 59 w 2753"/>
                <a:gd name="T91" fmla="*/ 3 h 496"/>
                <a:gd name="T92" fmla="*/ 61 w 2753"/>
                <a:gd name="T93" fmla="*/ 3 h 496"/>
                <a:gd name="T94" fmla="*/ 52 w 2753"/>
                <a:gd name="T95" fmla="*/ 4 h 496"/>
                <a:gd name="T96" fmla="*/ 52 w 2753"/>
                <a:gd name="T97" fmla="*/ 6 h 496"/>
                <a:gd name="T98" fmla="*/ 52 w 2753"/>
                <a:gd name="T99" fmla="*/ 3 h 496"/>
                <a:gd name="T100" fmla="*/ 53 w 2753"/>
                <a:gd name="T101" fmla="*/ 4 h 496"/>
                <a:gd name="T102" fmla="*/ 46 w 2753"/>
                <a:gd name="T103" fmla="*/ 0 h 496"/>
                <a:gd name="T104" fmla="*/ 46 w 2753"/>
                <a:gd name="T105" fmla="*/ 6 h 496"/>
                <a:gd name="T106" fmla="*/ 47 w 2753"/>
                <a:gd name="T107" fmla="*/ 3 h 496"/>
                <a:gd name="T108" fmla="*/ 42 w 2753"/>
                <a:gd name="T109" fmla="*/ 4 h 496"/>
                <a:gd name="T110" fmla="*/ 41 w 2753"/>
                <a:gd name="T111" fmla="*/ 2 h 496"/>
                <a:gd name="T112" fmla="*/ 37 w 2753"/>
                <a:gd name="T113" fmla="*/ 4 h 496"/>
                <a:gd name="T114" fmla="*/ 36 w 2753"/>
                <a:gd name="T115" fmla="*/ 1 h 496"/>
                <a:gd name="T116" fmla="*/ 25 w 2753"/>
                <a:gd name="T117" fmla="*/ 5 h 496"/>
                <a:gd name="T118" fmla="*/ 26 w 2753"/>
                <a:gd name="T119" fmla="*/ 4 h 496"/>
                <a:gd name="T120" fmla="*/ 22 w 2753"/>
                <a:gd name="T121" fmla="*/ 2 h 496"/>
                <a:gd name="T122" fmla="*/ 24 w 2753"/>
                <a:gd name="T123" fmla="*/ 2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7 w 1400"/>
                <a:gd name="T1" fmla="*/ 16 h 639"/>
                <a:gd name="T2" fmla="*/ 7 w 1400"/>
                <a:gd name="T3" fmla="*/ 14 h 639"/>
                <a:gd name="T4" fmla="*/ 7 w 1400"/>
                <a:gd name="T5" fmla="*/ 12 h 639"/>
                <a:gd name="T6" fmla="*/ 7 w 1400"/>
                <a:gd name="T7" fmla="*/ 10 h 639"/>
                <a:gd name="T8" fmla="*/ 7 w 1400"/>
                <a:gd name="T9" fmla="*/ 10 h 639"/>
                <a:gd name="T10" fmla="*/ 8 w 1400"/>
                <a:gd name="T11" fmla="*/ 10 h 639"/>
                <a:gd name="T12" fmla="*/ 10 w 1400"/>
                <a:gd name="T13" fmla="*/ 10 h 639"/>
                <a:gd name="T14" fmla="*/ 11 w 1400"/>
                <a:gd name="T15" fmla="*/ 9 h 639"/>
                <a:gd name="T16" fmla="*/ 9 w 1400"/>
                <a:gd name="T17" fmla="*/ 6 h 639"/>
                <a:gd name="T18" fmla="*/ 7 w 1400"/>
                <a:gd name="T19" fmla="*/ 3 h 639"/>
                <a:gd name="T20" fmla="*/ 6 w 1400"/>
                <a:gd name="T21" fmla="*/ 0 h 639"/>
                <a:gd name="T22" fmla="*/ 5 w 1400"/>
                <a:gd name="T23" fmla="*/ 0 h 639"/>
                <a:gd name="T24" fmla="*/ 3 w 1400"/>
                <a:gd name="T25" fmla="*/ 3 h 639"/>
                <a:gd name="T26" fmla="*/ 1 w 1400"/>
                <a:gd name="T27" fmla="*/ 6 h 639"/>
                <a:gd name="T28" fmla="*/ 0 w 1400"/>
                <a:gd name="T29" fmla="*/ 9 h 639"/>
                <a:gd name="T30" fmla="*/ 0 w 1400"/>
                <a:gd name="T31" fmla="*/ 10 h 639"/>
                <a:gd name="T32" fmla="*/ 3 w 1400"/>
                <a:gd name="T33" fmla="*/ 10 h 639"/>
                <a:gd name="T34" fmla="*/ 4 w 1400"/>
                <a:gd name="T35" fmla="*/ 10 h 639"/>
                <a:gd name="T36" fmla="*/ 4 w 1400"/>
                <a:gd name="T37" fmla="*/ 13 h 639"/>
                <a:gd name="T38" fmla="*/ 4 w 1400"/>
                <a:gd name="T39" fmla="*/ 16 h 639"/>
                <a:gd name="T40" fmla="*/ 4 w 1400"/>
                <a:gd name="T41" fmla="*/ 19 h 639"/>
                <a:gd name="T42" fmla="*/ 4 w 1400"/>
                <a:gd name="T43" fmla="*/ 19 h 639"/>
                <a:gd name="T44" fmla="*/ 7 w 1400"/>
                <a:gd name="T45" fmla="*/ 19 h 639"/>
                <a:gd name="T46" fmla="*/ 13 w 1400"/>
                <a:gd name="T47" fmla="*/ 19 h 639"/>
                <a:gd name="T48" fmla="*/ 20 w 1400"/>
                <a:gd name="T49" fmla="*/ 19 h 639"/>
                <a:gd name="T50" fmla="*/ 27 w 1400"/>
                <a:gd name="T51" fmla="*/ 19 h 639"/>
                <a:gd name="T52" fmla="*/ 34 w 1400"/>
                <a:gd name="T53" fmla="*/ 19 h 639"/>
                <a:gd name="T54" fmla="*/ 40 w 1400"/>
                <a:gd name="T55" fmla="*/ 19 h 639"/>
                <a:gd name="T56" fmla="*/ 43 w 1400"/>
                <a:gd name="T57" fmla="*/ 19 h 639"/>
                <a:gd name="T58" fmla="*/ 43 w 1400"/>
                <a:gd name="T59" fmla="*/ 19 h 639"/>
                <a:gd name="T60" fmla="*/ 43 w 1400"/>
                <a:gd name="T61" fmla="*/ 16 h 639"/>
                <a:gd name="T62" fmla="*/ 43 w 1400"/>
                <a:gd name="T63" fmla="*/ 16 h 639"/>
                <a:gd name="T64" fmla="*/ 40 w 1400"/>
                <a:gd name="T65" fmla="*/ 16 h 639"/>
                <a:gd name="T66" fmla="*/ 35 w 1400"/>
                <a:gd name="T67" fmla="*/ 16 h 639"/>
                <a:gd name="T68" fmla="*/ 29 w 1400"/>
                <a:gd name="T69" fmla="*/ 16 h 639"/>
                <a:gd name="T70" fmla="*/ 22 w 1400"/>
                <a:gd name="T71" fmla="*/ 16 h 639"/>
                <a:gd name="T72" fmla="*/ 15 w 1400"/>
                <a:gd name="T73" fmla="*/ 16 h 639"/>
                <a:gd name="T74" fmla="*/ 10 w 1400"/>
                <a:gd name="T75" fmla="*/ 16 h 639"/>
                <a:gd name="T76" fmla="*/ 8 w 1400"/>
                <a:gd name="T77" fmla="*/ 16 h 639"/>
                <a:gd name="T78" fmla="*/ 3 w 1400"/>
                <a:gd name="T79" fmla="*/ 8 h 639"/>
                <a:gd name="T80" fmla="*/ 4 w 1400"/>
                <a:gd name="T81" fmla="*/ 5 h 639"/>
                <a:gd name="T82" fmla="*/ 5 w 1400"/>
                <a:gd name="T83" fmla="*/ 3 h 639"/>
                <a:gd name="T84" fmla="*/ 7 w 1400"/>
                <a:gd name="T85" fmla="*/ 5 h 639"/>
                <a:gd name="T86" fmla="*/ 8 w 1400"/>
                <a:gd name="T87" fmla="*/ 8 h 639"/>
                <a:gd name="T88" fmla="*/ 5 w 1400"/>
                <a:gd name="T89" fmla="*/ 8 h 639"/>
                <a:gd name="T90" fmla="*/ 3 w 1400"/>
                <a:gd name="T91" fmla="*/ 8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50 w 2101"/>
                <a:gd name="T1" fmla="*/ 0 h 1421"/>
                <a:gd name="T2" fmla="*/ 49 w 2101"/>
                <a:gd name="T3" fmla="*/ 0 h 1421"/>
                <a:gd name="T4" fmla="*/ 43 w 2101"/>
                <a:gd name="T5" fmla="*/ 2 h 1421"/>
                <a:gd name="T6" fmla="*/ 37 w 2101"/>
                <a:gd name="T7" fmla="*/ 0 h 1421"/>
                <a:gd name="T8" fmla="*/ 36 w 2101"/>
                <a:gd name="T9" fmla="*/ 0 h 1421"/>
                <a:gd name="T10" fmla="*/ 42 w 2101"/>
                <a:gd name="T11" fmla="*/ 3 h 1421"/>
                <a:gd name="T12" fmla="*/ 49 w 2101"/>
                <a:gd name="T13" fmla="*/ 24 h 1421"/>
                <a:gd name="T14" fmla="*/ 52 w 2101"/>
                <a:gd name="T15" fmla="*/ 22 h 1421"/>
                <a:gd name="T16" fmla="*/ 53 w 2101"/>
                <a:gd name="T17" fmla="*/ 20 h 1421"/>
                <a:gd name="T18" fmla="*/ 52 w 2101"/>
                <a:gd name="T19" fmla="*/ 18 h 1421"/>
                <a:gd name="T20" fmla="*/ 49 w 2101"/>
                <a:gd name="T21" fmla="*/ 16 h 1421"/>
                <a:gd name="T22" fmla="*/ 40 w 2101"/>
                <a:gd name="T23" fmla="*/ 13 h 1421"/>
                <a:gd name="T24" fmla="*/ 36 w 2101"/>
                <a:gd name="T25" fmla="*/ 12 h 1421"/>
                <a:gd name="T26" fmla="*/ 35 w 2101"/>
                <a:gd name="T27" fmla="*/ 10 h 1421"/>
                <a:gd name="T28" fmla="*/ 37 w 2101"/>
                <a:gd name="T29" fmla="*/ 8 h 1421"/>
                <a:gd name="T30" fmla="*/ 40 w 2101"/>
                <a:gd name="T31" fmla="*/ 6 h 1421"/>
                <a:gd name="T32" fmla="*/ 45 w 2101"/>
                <a:gd name="T33" fmla="*/ 6 h 1421"/>
                <a:gd name="T34" fmla="*/ 48 w 2101"/>
                <a:gd name="T35" fmla="*/ 7 h 1421"/>
                <a:gd name="T36" fmla="*/ 51 w 2101"/>
                <a:gd name="T37" fmla="*/ 7 h 1421"/>
                <a:gd name="T38" fmla="*/ 49 w 2101"/>
                <a:gd name="T39" fmla="*/ 6 h 1421"/>
                <a:gd name="T40" fmla="*/ 44 w 2101"/>
                <a:gd name="T41" fmla="*/ 5 h 1421"/>
                <a:gd name="T42" fmla="*/ 36 w 2101"/>
                <a:gd name="T43" fmla="*/ 6 h 1421"/>
                <a:gd name="T44" fmla="*/ 35 w 2101"/>
                <a:gd name="T45" fmla="*/ 2 h 1421"/>
                <a:gd name="T46" fmla="*/ 30 w 2101"/>
                <a:gd name="T47" fmla="*/ 0 h 1421"/>
                <a:gd name="T48" fmla="*/ 18 w 2101"/>
                <a:gd name="T49" fmla="*/ 15 h 1421"/>
                <a:gd name="T50" fmla="*/ 11 w 2101"/>
                <a:gd name="T51" fmla="*/ 7 h 1421"/>
                <a:gd name="T52" fmla="*/ 1 w 2101"/>
                <a:gd name="T53" fmla="*/ 0 h 1421"/>
                <a:gd name="T54" fmla="*/ 0 w 2101"/>
                <a:gd name="T55" fmla="*/ 16 h 1421"/>
                <a:gd name="T56" fmla="*/ 3 w 2101"/>
                <a:gd name="T57" fmla="*/ 18 h 1421"/>
                <a:gd name="T58" fmla="*/ 3 w 2101"/>
                <a:gd name="T59" fmla="*/ 2 h 1421"/>
                <a:gd name="T60" fmla="*/ 16 w 2101"/>
                <a:gd name="T61" fmla="*/ 19 h 1421"/>
                <a:gd name="T62" fmla="*/ 12 w 2101"/>
                <a:gd name="T63" fmla="*/ 22 h 1421"/>
                <a:gd name="T64" fmla="*/ 13 w 2101"/>
                <a:gd name="T65" fmla="*/ 39 h 1421"/>
                <a:gd name="T66" fmla="*/ 14 w 2101"/>
                <a:gd name="T67" fmla="*/ 30 h 1421"/>
                <a:gd name="T68" fmla="*/ 19 w 2101"/>
                <a:gd name="T69" fmla="*/ 27 h 1421"/>
                <a:gd name="T70" fmla="*/ 28 w 2101"/>
                <a:gd name="T71" fmla="*/ 39 h 1421"/>
                <a:gd name="T72" fmla="*/ 41 w 2101"/>
                <a:gd name="T73" fmla="*/ 22 h 1421"/>
                <a:gd name="T74" fmla="*/ 42 w 2101"/>
                <a:gd name="T75" fmla="*/ 36 h 1421"/>
                <a:gd name="T76" fmla="*/ 46 w 2101"/>
                <a:gd name="T77" fmla="*/ 38 h 1421"/>
                <a:gd name="T78" fmla="*/ 46 w 2101"/>
                <a:gd name="T79" fmla="*/ 26 h 1421"/>
                <a:gd name="T80" fmla="*/ 53 w 2101"/>
                <a:gd name="T81" fmla="*/ 26 h 1421"/>
                <a:gd name="T82" fmla="*/ 53 w 2101"/>
                <a:gd name="T83" fmla="*/ 41 h 1421"/>
                <a:gd name="T84" fmla="*/ 57 w 2101"/>
                <a:gd name="T85" fmla="*/ 43 h 1421"/>
                <a:gd name="T86" fmla="*/ 57 w 2101"/>
                <a:gd name="T87" fmla="*/ 26 h 1421"/>
                <a:gd name="T88" fmla="*/ 66 w 2101"/>
                <a:gd name="T89" fmla="*/ 26 h 1421"/>
                <a:gd name="T90" fmla="*/ 57 w 2101"/>
                <a:gd name="T91" fmla="*/ 25 h 1421"/>
                <a:gd name="T92" fmla="*/ 46 w 2101"/>
                <a:gd name="T93" fmla="*/ 21 h 1421"/>
                <a:gd name="T94" fmla="*/ 41 w 2101"/>
                <a:gd name="T95" fmla="*/ 20 h 1421"/>
                <a:gd name="T96" fmla="*/ 35 w 2101"/>
                <a:gd name="T97" fmla="*/ 23 h 1421"/>
                <a:gd name="T98" fmla="*/ 31 w 2101"/>
                <a:gd name="T99" fmla="*/ 23 h 1421"/>
                <a:gd name="T100" fmla="*/ 35 w 2101"/>
                <a:gd name="T101" fmla="*/ 25 h 1421"/>
                <a:gd name="T102" fmla="*/ 31 w 2101"/>
                <a:gd name="T103" fmla="*/ 32 h 1421"/>
                <a:gd name="T104" fmla="*/ 27 w 2101"/>
                <a:gd name="T105" fmla="*/ 33 h 1421"/>
                <a:gd name="T106" fmla="*/ 17 w 2101"/>
                <a:gd name="T107" fmla="*/ 19 h 1421"/>
                <a:gd name="T108" fmla="*/ 31 w 2101"/>
                <a:gd name="T109" fmla="*/ 2 h 1421"/>
                <a:gd name="T110" fmla="*/ 31 w 2101"/>
                <a:gd name="T111" fmla="*/ 18 h 1421"/>
                <a:gd name="T112" fmla="*/ 35 w 2101"/>
                <a:gd name="T113" fmla="*/ 17 h 1421"/>
                <a:gd name="T114" fmla="*/ 39 w 2101"/>
                <a:gd name="T115" fmla="*/ 16 h 1421"/>
                <a:gd name="T116" fmla="*/ 46 w 2101"/>
                <a:gd name="T117" fmla="*/ 17 h 1421"/>
                <a:gd name="T118" fmla="*/ 48 w 2101"/>
                <a:gd name="T119" fmla="*/ 19 h 1421"/>
                <a:gd name="T120" fmla="*/ 48 w 2101"/>
                <a:gd name="T121" fmla="*/ 21 h 1421"/>
                <a:gd name="T122" fmla="*/ 48 w 2101"/>
                <a:gd name="T123" fmla="*/ 23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4 h 532"/>
                <a:gd name="T2" fmla="*/ 14 w 4304"/>
                <a:gd name="T3" fmla="*/ 3 h 532"/>
                <a:gd name="T4" fmla="*/ 21 w 4304"/>
                <a:gd name="T5" fmla="*/ 9 h 532"/>
                <a:gd name="T6" fmla="*/ 28 w 4304"/>
                <a:gd name="T7" fmla="*/ 7 h 532"/>
                <a:gd name="T8" fmla="*/ 27 w 4304"/>
                <a:gd name="T9" fmla="*/ 2 h 532"/>
                <a:gd name="T10" fmla="*/ 26 w 4304"/>
                <a:gd name="T11" fmla="*/ 5 h 532"/>
                <a:gd name="T12" fmla="*/ 24 w 4304"/>
                <a:gd name="T13" fmla="*/ 7 h 532"/>
                <a:gd name="T14" fmla="*/ 41 w 4304"/>
                <a:gd name="T15" fmla="*/ 2 h 532"/>
                <a:gd name="T16" fmla="*/ 37 w 4304"/>
                <a:gd name="T17" fmla="*/ 6 h 532"/>
                <a:gd name="T18" fmla="*/ 49 w 4304"/>
                <a:gd name="T19" fmla="*/ 7 h 532"/>
                <a:gd name="T20" fmla="*/ 43 w 4304"/>
                <a:gd name="T21" fmla="*/ 2 h 532"/>
                <a:gd name="T22" fmla="*/ 52 w 4304"/>
                <a:gd name="T23" fmla="*/ 8 h 532"/>
                <a:gd name="T24" fmla="*/ 51 w 4304"/>
                <a:gd name="T25" fmla="*/ 3 h 532"/>
                <a:gd name="T26" fmla="*/ 51 w 4304"/>
                <a:gd name="T27" fmla="*/ 4 h 532"/>
                <a:gd name="T28" fmla="*/ 52 w 4304"/>
                <a:gd name="T29" fmla="*/ 9 h 532"/>
                <a:gd name="T30" fmla="*/ 60 w 4304"/>
                <a:gd name="T31" fmla="*/ 9 h 532"/>
                <a:gd name="T32" fmla="*/ 73 w 4304"/>
                <a:gd name="T33" fmla="*/ 9 h 532"/>
                <a:gd name="T34" fmla="*/ 76 w 4304"/>
                <a:gd name="T35" fmla="*/ 3 h 532"/>
                <a:gd name="T36" fmla="*/ 75 w 4304"/>
                <a:gd name="T37" fmla="*/ 3 h 532"/>
                <a:gd name="T38" fmla="*/ 74 w 4304"/>
                <a:gd name="T39" fmla="*/ 8 h 532"/>
                <a:gd name="T40" fmla="*/ 86 w 4304"/>
                <a:gd name="T41" fmla="*/ 6 h 532"/>
                <a:gd name="T42" fmla="*/ 87 w 4304"/>
                <a:gd name="T43" fmla="*/ 3 h 532"/>
                <a:gd name="T44" fmla="*/ 87 w 4304"/>
                <a:gd name="T45" fmla="*/ 5 h 532"/>
                <a:gd name="T46" fmla="*/ 83 w 4304"/>
                <a:gd name="T47" fmla="*/ 6 h 532"/>
                <a:gd name="T48" fmla="*/ 92 w 4304"/>
                <a:gd name="T49" fmla="*/ 5 h 532"/>
                <a:gd name="T50" fmla="*/ 96 w 4304"/>
                <a:gd name="T51" fmla="*/ 7 h 532"/>
                <a:gd name="T52" fmla="*/ 102 w 4304"/>
                <a:gd name="T53" fmla="*/ 5 h 532"/>
                <a:gd name="T54" fmla="*/ 98 w 4304"/>
                <a:gd name="T55" fmla="*/ 3 h 532"/>
                <a:gd name="T56" fmla="*/ 101 w 4304"/>
                <a:gd name="T57" fmla="*/ 7 h 532"/>
                <a:gd name="T58" fmla="*/ 112 w 4304"/>
                <a:gd name="T59" fmla="*/ 8 h 532"/>
                <a:gd name="T60" fmla="*/ 111 w 4304"/>
                <a:gd name="T61" fmla="*/ 3 h 532"/>
                <a:gd name="T62" fmla="*/ 111 w 4304"/>
                <a:gd name="T63" fmla="*/ 4 h 532"/>
                <a:gd name="T64" fmla="*/ 112 w 4304"/>
                <a:gd name="T65" fmla="*/ 9 h 532"/>
                <a:gd name="T66" fmla="*/ 120 w 4304"/>
                <a:gd name="T67" fmla="*/ 9 h 532"/>
                <a:gd name="T68" fmla="*/ 131 w 4304"/>
                <a:gd name="T69" fmla="*/ 2 h 532"/>
                <a:gd name="T70" fmla="*/ 135 w 4304"/>
                <a:gd name="T71" fmla="*/ 9 h 532"/>
                <a:gd name="T72" fmla="*/ 16 w 4304"/>
                <a:gd name="T73" fmla="*/ 17 h 532"/>
                <a:gd name="T74" fmla="*/ 22 w 4304"/>
                <a:gd name="T75" fmla="*/ 17 h 532"/>
                <a:gd name="T76" fmla="*/ 26 w 4304"/>
                <a:gd name="T77" fmla="*/ 14 h 532"/>
                <a:gd name="T78" fmla="*/ 33 w 4304"/>
                <a:gd name="T79" fmla="*/ 17 h 532"/>
                <a:gd name="T80" fmla="*/ 33 w 4304"/>
                <a:gd name="T81" fmla="*/ 16 h 532"/>
                <a:gd name="T82" fmla="*/ 36 w 4304"/>
                <a:gd name="T83" fmla="*/ 13 h 532"/>
                <a:gd name="T84" fmla="*/ 41 w 4304"/>
                <a:gd name="T85" fmla="*/ 12 h 532"/>
                <a:gd name="T86" fmla="*/ 43 w 4304"/>
                <a:gd name="T87" fmla="*/ 11 h 532"/>
                <a:gd name="T88" fmla="*/ 50 w 4304"/>
                <a:gd name="T89" fmla="*/ 17 h 532"/>
                <a:gd name="T90" fmla="*/ 57 w 4304"/>
                <a:gd name="T91" fmla="*/ 13 h 532"/>
                <a:gd name="T92" fmla="*/ 69 w 4304"/>
                <a:gd name="T93" fmla="*/ 12 h 532"/>
                <a:gd name="T94" fmla="*/ 69 w 4304"/>
                <a:gd name="T95" fmla="*/ 16 h 532"/>
                <a:gd name="T96" fmla="*/ 74 w 4304"/>
                <a:gd name="T97" fmla="*/ 13 h 532"/>
                <a:gd name="T98" fmla="*/ 82 w 4304"/>
                <a:gd name="T99" fmla="*/ 12 h 532"/>
                <a:gd name="T100" fmla="*/ 82 w 4304"/>
                <a:gd name="T101" fmla="*/ 13 h 532"/>
                <a:gd name="T102" fmla="*/ 81 w 4304"/>
                <a:gd name="T103" fmla="*/ 17 h 532"/>
                <a:gd name="T104" fmla="*/ 85 w 4304"/>
                <a:gd name="T105" fmla="*/ 14 h 532"/>
                <a:gd name="T106" fmla="*/ 93 w 4304"/>
                <a:gd name="T107" fmla="*/ 11 h 532"/>
                <a:gd name="T108" fmla="*/ 99 w 4304"/>
                <a:gd name="T109" fmla="*/ 17 h 532"/>
                <a:gd name="T110" fmla="*/ 96 w 4304"/>
                <a:gd name="T111" fmla="*/ 15 h 532"/>
                <a:gd name="T112" fmla="*/ 103 w 4304"/>
                <a:gd name="T113" fmla="*/ 12 h 532"/>
                <a:gd name="T114" fmla="*/ 103 w 4304"/>
                <a:gd name="T115" fmla="*/ 14 h 532"/>
                <a:gd name="T116" fmla="*/ 112 w 4304"/>
                <a:gd name="T117" fmla="*/ 12 h 532"/>
                <a:gd name="T118" fmla="*/ 113 w 4304"/>
                <a:gd name="T119" fmla="*/ 13 h 532"/>
                <a:gd name="T120" fmla="*/ 111 w 4304"/>
                <a:gd name="T121" fmla="*/ 17 h 532"/>
                <a:gd name="T122" fmla="*/ 117 w 4304"/>
                <a:gd name="T123" fmla="*/ 16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7 w 1529"/>
                <a:gd name="T1" fmla="*/ 18 h 1275"/>
                <a:gd name="T2" fmla="*/ 26 w 1529"/>
                <a:gd name="T3" fmla="*/ 18 h 1275"/>
                <a:gd name="T4" fmla="*/ 26 w 1529"/>
                <a:gd name="T5" fmla="*/ 14 h 1275"/>
                <a:gd name="T6" fmla="*/ 13 w 1529"/>
                <a:gd name="T7" fmla="*/ 14 h 1275"/>
                <a:gd name="T8" fmla="*/ 13 w 1529"/>
                <a:gd name="T9" fmla="*/ 27 h 1275"/>
                <a:gd name="T10" fmla="*/ 35 w 1529"/>
                <a:gd name="T11" fmla="*/ 27 h 1275"/>
                <a:gd name="T12" fmla="*/ 35 w 1529"/>
                <a:gd name="T13" fmla="*/ 5 h 1275"/>
                <a:gd name="T14" fmla="*/ 4 w 1529"/>
                <a:gd name="T15" fmla="*/ 5 h 1275"/>
                <a:gd name="T16" fmla="*/ 4 w 1529"/>
                <a:gd name="T17" fmla="*/ 36 h 1275"/>
                <a:gd name="T18" fmla="*/ 43 w 1529"/>
                <a:gd name="T19" fmla="*/ 36 h 1275"/>
                <a:gd name="T20" fmla="*/ 43 w 1529"/>
                <a:gd name="T21" fmla="*/ 1 h 1275"/>
                <a:gd name="T22" fmla="*/ 47 w 1529"/>
                <a:gd name="T23" fmla="*/ 1 h 1275"/>
                <a:gd name="T24" fmla="*/ 47 w 1529"/>
                <a:gd name="T25" fmla="*/ 40 h 1275"/>
                <a:gd name="T26" fmla="*/ 0 w 1529"/>
                <a:gd name="T27" fmla="*/ 40 h 1275"/>
                <a:gd name="T28" fmla="*/ 0 w 1529"/>
                <a:gd name="T29" fmla="*/ 40 h 1275"/>
                <a:gd name="T30" fmla="*/ 0 w 1529"/>
                <a:gd name="T31" fmla="*/ 0 h 1275"/>
                <a:gd name="T32" fmla="*/ 39 w 1529"/>
                <a:gd name="T33" fmla="*/ 0 h 1275"/>
                <a:gd name="T34" fmla="*/ 39 w 1529"/>
                <a:gd name="T35" fmla="*/ 2 h 1275"/>
                <a:gd name="T36" fmla="*/ 39 w 1529"/>
                <a:gd name="T37" fmla="*/ 4 h 1275"/>
                <a:gd name="T38" fmla="*/ 39 w 1529"/>
                <a:gd name="T39" fmla="*/ 6 h 1275"/>
                <a:gd name="T40" fmla="*/ 39 w 1529"/>
                <a:gd name="T41" fmla="*/ 8 h 1275"/>
                <a:gd name="T42" fmla="*/ 39 w 1529"/>
                <a:gd name="T43" fmla="*/ 10 h 1275"/>
                <a:gd name="T44" fmla="*/ 39 w 1529"/>
                <a:gd name="T45" fmla="*/ 12 h 1275"/>
                <a:gd name="T46" fmla="*/ 39 w 1529"/>
                <a:gd name="T47" fmla="*/ 14 h 1275"/>
                <a:gd name="T48" fmla="*/ 39 w 1529"/>
                <a:gd name="T49" fmla="*/ 16 h 1275"/>
                <a:gd name="T50" fmla="*/ 39 w 1529"/>
                <a:gd name="T51" fmla="*/ 18 h 1275"/>
                <a:gd name="T52" fmla="*/ 39 w 1529"/>
                <a:gd name="T53" fmla="*/ 20 h 1275"/>
                <a:gd name="T54" fmla="*/ 39 w 1529"/>
                <a:gd name="T55" fmla="*/ 22 h 1275"/>
                <a:gd name="T56" fmla="*/ 39 w 1529"/>
                <a:gd name="T57" fmla="*/ 24 h 1275"/>
                <a:gd name="T58" fmla="*/ 39 w 1529"/>
                <a:gd name="T59" fmla="*/ 26 h 1275"/>
                <a:gd name="T60" fmla="*/ 39 w 1529"/>
                <a:gd name="T61" fmla="*/ 28 h 1275"/>
                <a:gd name="T62" fmla="*/ 39 w 1529"/>
                <a:gd name="T63" fmla="*/ 30 h 1275"/>
                <a:gd name="T64" fmla="*/ 39 w 1529"/>
                <a:gd name="T65" fmla="*/ 32 h 1275"/>
                <a:gd name="T66" fmla="*/ 37 w 1529"/>
                <a:gd name="T67" fmla="*/ 32 h 1275"/>
                <a:gd name="T68" fmla="*/ 35 w 1529"/>
                <a:gd name="T69" fmla="*/ 32 h 1275"/>
                <a:gd name="T70" fmla="*/ 33 w 1529"/>
                <a:gd name="T71" fmla="*/ 32 h 1275"/>
                <a:gd name="T72" fmla="*/ 32 w 1529"/>
                <a:gd name="T73" fmla="*/ 32 h 1275"/>
                <a:gd name="T74" fmla="*/ 30 w 1529"/>
                <a:gd name="T75" fmla="*/ 32 h 1275"/>
                <a:gd name="T76" fmla="*/ 28 w 1529"/>
                <a:gd name="T77" fmla="*/ 32 h 1275"/>
                <a:gd name="T78" fmla="*/ 26 w 1529"/>
                <a:gd name="T79" fmla="*/ 32 h 1275"/>
                <a:gd name="T80" fmla="*/ 24 w 1529"/>
                <a:gd name="T81" fmla="*/ 32 h 1275"/>
                <a:gd name="T82" fmla="*/ 22 w 1529"/>
                <a:gd name="T83" fmla="*/ 32 h 1275"/>
                <a:gd name="T84" fmla="*/ 20 w 1529"/>
                <a:gd name="T85" fmla="*/ 32 h 1275"/>
                <a:gd name="T86" fmla="*/ 18 w 1529"/>
                <a:gd name="T87" fmla="*/ 32 h 1275"/>
                <a:gd name="T88" fmla="*/ 16 w 1529"/>
                <a:gd name="T89" fmla="*/ 32 h 1275"/>
                <a:gd name="T90" fmla="*/ 14 w 1529"/>
                <a:gd name="T91" fmla="*/ 32 h 1275"/>
                <a:gd name="T92" fmla="*/ 12 w 1529"/>
                <a:gd name="T93" fmla="*/ 32 h 1275"/>
                <a:gd name="T94" fmla="*/ 10 w 1529"/>
                <a:gd name="T95" fmla="*/ 32 h 1275"/>
                <a:gd name="T96" fmla="*/ 8 w 1529"/>
                <a:gd name="T97" fmla="*/ 32 h 1275"/>
                <a:gd name="T98" fmla="*/ 8 w 1529"/>
                <a:gd name="T99" fmla="*/ 29 h 1275"/>
                <a:gd name="T100" fmla="*/ 8 w 1529"/>
                <a:gd name="T101" fmla="*/ 26 h 1275"/>
                <a:gd name="T102" fmla="*/ 8 w 1529"/>
                <a:gd name="T103" fmla="*/ 23 h 1275"/>
                <a:gd name="T104" fmla="*/ 8 w 1529"/>
                <a:gd name="T105" fmla="*/ 20 h 1275"/>
                <a:gd name="T106" fmla="*/ 8 w 1529"/>
                <a:gd name="T107" fmla="*/ 18 h 1275"/>
                <a:gd name="T108" fmla="*/ 8 w 1529"/>
                <a:gd name="T109" fmla="*/ 15 h 1275"/>
                <a:gd name="T110" fmla="*/ 8 w 1529"/>
                <a:gd name="T111" fmla="*/ 12 h 1275"/>
                <a:gd name="T112" fmla="*/ 8 w 1529"/>
                <a:gd name="T113" fmla="*/ 9 h 1275"/>
                <a:gd name="T114" fmla="*/ 30 w 1529"/>
                <a:gd name="T115" fmla="*/ 9 h 1275"/>
                <a:gd name="T116" fmla="*/ 30 w 1529"/>
                <a:gd name="T117" fmla="*/ 23 h 1275"/>
                <a:gd name="T118" fmla="*/ 17 w 1529"/>
                <a:gd name="T119" fmla="*/ 23 h 1275"/>
                <a:gd name="T120" fmla="*/ 17 w 1529"/>
                <a:gd name="T121" fmla="*/ 18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31 w 2467"/>
                <a:gd name="T1" fmla="*/ 3 h 262"/>
                <a:gd name="T2" fmla="*/ 30 w 2467"/>
                <a:gd name="T3" fmla="*/ 2 h 262"/>
                <a:gd name="T4" fmla="*/ 31 w 2467"/>
                <a:gd name="T5" fmla="*/ 7 h 262"/>
                <a:gd name="T6" fmla="*/ 23 w 2467"/>
                <a:gd name="T7" fmla="*/ 7 h 262"/>
                <a:gd name="T8" fmla="*/ 21 w 2467"/>
                <a:gd name="T9" fmla="*/ 6 h 262"/>
                <a:gd name="T10" fmla="*/ 21 w 2467"/>
                <a:gd name="T11" fmla="*/ 5 h 262"/>
                <a:gd name="T12" fmla="*/ 20 w 2467"/>
                <a:gd name="T13" fmla="*/ 3 h 262"/>
                <a:gd name="T14" fmla="*/ 22 w 2467"/>
                <a:gd name="T15" fmla="*/ 3 h 262"/>
                <a:gd name="T16" fmla="*/ 22 w 2467"/>
                <a:gd name="T17" fmla="*/ 4 h 262"/>
                <a:gd name="T18" fmla="*/ 21 w 2467"/>
                <a:gd name="T19" fmla="*/ 7 h 262"/>
                <a:gd name="T20" fmla="*/ 17 w 2467"/>
                <a:gd name="T21" fmla="*/ 1 h 262"/>
                <a:gd name="T22" fmla="*/ 18 w 2467"/>
                <a:gd name="T23" fmla="*/ 6 h 262"/>
                <a:gd name="T24" fmla="*/ 16 w 2467"/>
                <a:gd name="T25" fmla="*/ 3 h 262"/>
                <a:gd name="T26" fmla="*/ 19 w 2467"/>
                <a:gd name="T27" fmla="*/ 3 h 262"/>
                <a:gd name="T28" fmla="*/ 17 w 2467"/>
                <a:gd name="T29" fmla="*/ 3 h 262"/>
                <a:gd name="T30" fmla="*/ 19 w 2467"/>
                <a:gd name="T31" fmla="*/ 7 h 262"/>
                <a:gd name="T32" fmla="*/ 14 w 2467"/>
                <a:gd name="T33" fmla="*/ 2 h 262"/>
                <a:gd name="T34" fmla="*/ 12 w 2467"/>
                <a:gd name="T35" fmla="*/ 8 h 262"/>
                <a:gd name="T36" fmla="*/ 11 w 2467"/>
                <a:gd name="T37" fmla="*/ 7 h 262"/>
                <a:gd name="T38" fmla="*/ 1 w 2467"/>
                <a:gd name="T39" fmla="*/ 6 h 262"/>
                <a:gd name="T40" fmla="*/ 3 w 2467"/>
                <a:gd name="T41" fmla="*/ 4 h 262"/>
                <a:gd name="T42" fmla="*/ 1 w 2467"/>
                <a:gd name="T43" fmla="*/ 3 h 262"/>
                <a:gd name="T44" fmla="*/ 4 w 2467"/>
                <a:gd name="T45" fmla="*/ 3 h 262"/>
                <a:gd name="T46" fmla="*/ 2 w 2467"/>
                <a:gd name="T47" fmla="*/ 5 h 262"/>
                <a:gd name="T48" fmla="*/ 3 w 2467"/>
                <a:gd name="T49" fmla="*/ 5 h 262"/>
                <a:gd name="T50" fmla="*/ 74 w 2467"/>
                <a:gd name="T51" fmla="*/ 6 h 262"/>
                <a:gd name="T52" fmla="*/ 76 w 2467"/>
                <a:gd name="T53" fmla="*/ 3 h 262"/>
                <a:gd name="T54" fmla="*/ 74 w 2467"/>
                <a:gd name="T55" fmla="*/ 3 h 262"/>
                <a:gd name="T56" fmla="*/ 77 w 2467"/>
                <a:gd name="T57" fmla="*/ 3 h 262"/>
                <a:gd name="T58" fmla="*/ 75 w 2467"/>
                <a:gd name="T59" fmla="*/ 6 h 262"/>
                <a:gd name="T60" fmla="*/ 72 w 2467"/>
                <a:gd name="T61" fmla="*/ 7 h 262"/>
                <a:gd name="T62" fmla="*/ 70 w 2467"/>
                <a:gd name="T63" fmla="*/ 6 h 262"/>
                <a:gd name="T64" fmla="*/ 68 w 2467"/>
                <a:gd name="T65" fmla="*/ 3 h 262"/>
                <a:gd name="T66" fmla="*/ 71 w 2467"/>
                <a:gd name="T67" fmla="*/ 6 h 262"/>
                <a:gd name="T68" fmla="*/ 63 w 2467"/>
                <a:gd name="T69" fmla="*/ 1 h 262"/>
                <a:gd name="T70" fmla="*/ 60 w 2467"/>
                <a:gd name="T71" fmla="*/ 2 h 262"/>
                <a:gd name="T72" fmla="*/ 61 w 2467"/>
                <a:gd name="T73" fmla="*/ 6 h 262"/>
                <a:gd name="T74" fmla="*/ 59 w 2467"/>
                <a:gd name="T75" fmla="*/ 4 h 262"/>
                <a:gd name="T76" fmla="*/ 62 w 2467"/>
                <a:gd name="T77" fmla="*/ 3 h 262"/>
                <a:gd name="T78" fmla="*/ 60 w 2467"/>
                <a:gd name="T79" fmla="*/ 3 h 262"/>
                <a:gd name="T80" fmla="*/ 62 w 2467"/>
                <a:gd name="T81" fmla="*/ 7 h 262"/>
                <a:gd name="T82" fmla="*/ 59 w 2467"/>
                <a:gd name="T83" fmla="*/ 6 h 262"/>
                <a:gd name="T84" fmla="*/ 53 w 2467"/>
                <a:gd name="T85" fmla="*/ 7 h 262"/>
                <a:gd name="T86" fmla="*/ 54 w 2467"/>
                <a:gd name="T87" fmla="*/ 4 h 262"/>
                <a:gd name="T88" fmla="*/ 54 w 2467"/>
                <a:gd name="T89" fmla="*/ 3 h 262"/>
                <a:gd name="T90" fmla="*/ 55 w 2467"/>
                <a:gd name="T91" fmla="*/ 2 h 262"/>
                <a:gd name="T92" fmla="*/ 54 w 2467"/>
                <a:gd name="T93" fmla="*/ 5 h 262"/>
                <a:gd name="T94" fmla="*/ 54 w 2467"/>
                <a:gd name="T95" fmla="*/ 6 h 262"/>
                <a:gd name="T96" fmla="*/ 51 w 2467"/>
                <a:gd name="T97" fmla="*/ 2 h 262"/>
                <a:gd name="T98" fmla="*/ 50 w 2467"/>
                <a:gd name="T99" fmla="*/ 3 h 262"/>
                <a:gd name="T100" fmla="*/ 47 w 2467"/>
                <a:gd name="T101" fmla="*/ 2 h 262"/>
                <a:gd name="T102" fmla="*/ 42 w 2467"/>
                <a:gd name="T103" fmla="*/ 6 h 262"/>
                <a:gd name="T104" fmla="*/ 43 w 2467"/>
                <a:gd name="T105" fmla="*/ 3 h 262"/>
                <a:gd name="T106" fmla="*/ 43 w 2467"/>
                <a:gd name="T107" fmla="*/ 2 h 262"/>
                <a:gd name="T108" fmla="*/ 43 w 2467"/>
                <a:gd name="T109" fmla="*/ 7 h 262"/>
                <a:gd name="T110" fmla="*/ 39 w 2467"/>
                <a:gd name="T111" fmla="*/ 6 h 262"/>
                <a:gd name="T112" fmla="*/ 38 w 2467"/>
                <a:gd name="T113" fmla="*/ 3 h 262"/>
                <a:gd name="T114" fmla="*/ 40 w 2467"/>
                <a:gd name="T115" fmla="*/ 2 h 262"/>
                <a:gd name="T116" fmla="*/ 39 w 2467"/>
                <a:gd name="T117" fmla="*/ 7 h 262"/>
                <a:gd name="T118" fmla="*/ 34 w 2467"/>
                <a:gd name="T119" fmla="*/ 7 h 262"/>
                <a:gd name="T120" fmla="*/ 33 w 2467"/>
                <a:gd name="T121" fmla="*/ 3 h 262"/>
                <a:gd name="T122" fmla="*/ 34 w 2467"/>
                <a:gd name="T123" fmla="*/ 5 h 262"/>
                <a:gd name="T124" fmla="*/ 35 w 2467"/>
                <a:gd name="T125" fmla="*/ 4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62 w 2131"/>
                <a:gd name="T1" fmla="*/ 1 h 263"/>
                <a:gd name="T2" fmla="*/ 63 w 2131"/>
                <a:gd name="T3" fmla="*/ 2 h 263"/>
                <a:gd name="T4" fmla="*/ 62 w 2131"/>
                <a:gd name="T5" fmla="*/ 2 h 263"/>
                <a:gd name="T6" fmla="*/ 58 w 2131"/>
                <a:gd name="T7" fmla="*/ 6 h 263"/>
                <a:gd name="T8" fmla="*/ 56 w 2131"/>
                <a:gd name="T9" fmla="*/ 5 h 263"/>
                <a:gd name="T10" fmla="*/ 58 w 2131"/>
                <a:gd name="T11" fmla="*/ 3 h 263"/>
                <a:gd name="T12" fmla="*/ 57 w 2131"/>
                <a:gd name="T13" fmla="*/ 3 h 263"/>
                <a:gd name="T14" fmla="*/ 58 w 2131"/>
                <a:gd name="T15" fmla="*/ 1 h 263"/>
                <a:gd name="T16" fmla="*/ 60 w 2131"/>
                <a:gd name="T17" fmla="*/ 6 h 263"/>
                <a:gd name="T18" fmla="*/ 57 w 2131"/>
                <a:gd name="T19" fmla="*/ 5 h 263"/>
                <a:gd name="T20" fmla="*/ 58 w 2131"/>
                <a:gd name="T21" fmla="*/ 4 h 263"/>
                <a:gd name="T22" fmla="*/ 52 w 2131"/>
                <a:gd name="T23" fmla="*/ 6 h 263"/>
                <a:gd name="T24" fmla="*/ 47 w 2131"/>
                <a:gd name="T25" fmla="*/ 1 h 263"/>
                <a:gd name="T26" fmla="*/ 48 w 2131"/>
                <a:gd name="T27" fmla="*/ 2 h 263"/>
                <a:gd name="T28" fmla="*/ 47 w 2131"/>
                <a:gd name="T29" fmla="*/ 2 h 263"/>
                <a:gd name="T30" fmla="*/ 42 w 2131"/>
                <a:gd name="T31" fmla="*/ 6 h 263"/>
                <a:gd name="T32" fmla="*/ 41 w 2131"/>
                <a:gd name="T33" fmla="*/ 2 h 263"/>
                <a:gd name="T34" fmla="*/ 43 w 2131"/>
                <a:gd name="T35" fmla="*/ 6 h 263"/>
                <a:gd name="T36" fmla="*/ 43 w 2131"/>
                <a:gd name="T37" fmla="*/ 5 h 263"/>
                <a:gd name="T38" fmla="*/ 43 w 2131"/>
                <a:gd name="T39" fmla="*/ 2 h 263"/>
                <a:gd name="T40" fmla="*/ 39 w 2131"/>
                <a:gd name="T41" fmla="*/ 5 h 263"/>
                <a:gd name="T42" fmla="*/ 38 w 2131"/>
                <a:gd name="T43" fmla="*/ 3 h 263"/>
                <a:gd name="T44" fmla="*/ 39 w 2131"/>
                <a:gd name="T45" fmla="*/ 1 h 263"/>
                <a:gd name="T46" fmla="*/ 39 w 2131"/>
                <a:gd name="T47" fmla="*/ 6 h 263"/>
                <a:gd name="T48" fmla="*/ 34 w 2131"/>
                <a:gd name="T49" fmla="*/ 5 h 263"/>
                <a:gd name="T50" fmla="*/ 35 w 2131"/>
                <a:gd name="T51" fmla="*/ 3 h 263"/>
                <a:gd name="T52" fmla="*/ 33 w 2131"/>
                <a:gd name="T53" fmla="*/ 1 h 263"/>
                <a:gd name="T54" fmla="*/ 36 w 2131"/>
                <a:gd name="T55" fmla="*/ 1 h 263"/>
                <a:gd name="T56" fmla="*/ 35 w 2131"/>
                <a:gd name="T57" fmla="*/ 6 h 263"/>
                <a:gd name="T58" fmla="*/ 27 w 2131"/>
                <a:gd name="T59" fmla="*/ 6 h 263"/>
                <a:gd name="T60" fmla="*/ 25 w 2131"/>
                <a:gd name="T61" fmla="*/ 5 h 263"/>
                <a:gd name="T62" fmla="*/ 28 w 2131"/>
                <a:gd name="T63" fmla="*/ 3 h 263"/>
                <a:gd name="T64" fmla="*/ 27 w 2131"/>
                <a:gd name="T65" fmla="*/ 3 h 263"/>
                <a:gd name="T66" fmla="*/ 27 w 2131"/>
                <a:gd name="T67" fmla="*/ 1 h 263"/>
                <a:gd name="T68" fmla="*/ 29 w 2131"/>
                <a:gd name="T69" fmla="*/ 6 h 263"/>
                <a:gd name="T70" fmla="*/ 27 w 2131"/>
                <a:gd name="T71" fmla="*/ 5 h 263"/>
                <a:gd name="T72" fmla="*/ 28 w 2131"/>
                <a:gd name="T73" fmla="*/ 4 h 263"/>
                <a:gd name="T74" fmla="*/ 21 w 2131"/>
                <a:gd name="T75" fmla="*/ 5 h 263"/>
                <a:gd name="T76" fmla="*/ 20 w 2131"/>
                <a:gd name="T77" fmla="*/ 3 h 263"/>
                <a:gd name="T78" fmla="*/ 21 w 2131"/>
                <a:gd name="T79" fmla="*/ 1 h 263"/>
                <a:gd name="T80" fmla="*/ 22 w 2131"/>
                <a:gd name="T81" fmla="*/ 6 h 263"/>
                <a:gd name="T82" fmla="*/ 20 w 2131"/>
                <a:gd name="T83" fmla="*/ 6 h 263"/>
                <a:gd name="T84" fmla="*/ 16 w 2131"/>
                <a:gd name="T85" fmla="*/ 2 h 263"/>
                <a:gd name="T86" fmla="*/ 16 w 2131"/>
                <a:gd name="T87" fmla="*/ 5 h 263"/>
                <a:gd name="T88" fmla="*/ 17 w 2131"/>
                <a:gd name="T89" fmla="*/ 6 h 263"/>
                <a:gd name="T90" fmla="*/ 14 w 2131"/>
                <a:gd name="T91" fmla="*/ 5 h 263"/>
                <a:gd name="T92" fmla="*/ 17 w 2131"/>
                <a:gd name="T93" fmla="*/ 1 h 263"/>
                <a:gd name="T94" fmla="*/ 12 w 2131"/>
                <a:gd name="T95" fmla="*/ 1 h 263"/>
                <a:gd name="T96" fmla="*/ 14 w 2131"/>
                <a:gd name="T97" fmla="*/ 6 h 263"/>
                <a:gd name="T98" fmla="*/ 7 w 2131"/>
                <a:gd name="T99" fmla="*/ 6 h 263"/>
                <a:gd name="T100" fmla="*/ 9 w 2131"/>
                <a:gd name="T101" fmla="*/ 5 h 263"/>
                <a:gd name="T102" fmla="*/ 5 w 2131"/>
                <a:gd name="T103" fmla="*/ 6 h 263"/>
                <a:gd name="T104" fmla="*/ 3 w 2131"/>
                <a:gd name="T105" fmla="*/ 5 h 263"/>
                <a:gd name="T106" fmla="*/ 1 w 2131"/>
                <a:gd name="T107" fmla="*/ 3 h 263"/>
                <a:gd name="T108" fmla="*/ 2 w 2131"/>
                <a:gd name="T109" fmla="*/ 1 h 263"/>
                <a:gd name="T110" fmla="*/ 3 w 2131"/>
                <a:gd name="T111" fmla="*/ 3 h 263"/>
                <a:gd name="T112" fmla="*/ 2 w 2131"/>
                <a:gd name="T113" fmla="*/ 3 h 263"/>
                <a:gd name="T114" fmla="*/ 4 w 2131"/>
                <a:gd name="T115" fmla="*/ 6 h 263"/>
                <a:gd name="T116" fmla="*/ 1 w 2131"/>
                <a:gd name="T117" fmla="*/ 5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80 w 2582"/>
                <a:gd name="T1" fmla="*/ 8 h 254"/>
                <a:gd name="T2" fmla="*/ 76 w 2582"/>
                <a:gd name="T3" fmla="*/ 7 h 254"/>
                <a:gd name="T4" fmla="*/ 77 w 2582"/>
                <a:gd name="T5" fmla="*/ 2 h 254"/>
                <a:gd name="T6" fmla="*/ 71 w 2582"/>
                <a:gd name="T7" fmla="*/ 7 h 254"/>
                <a:gd name="T8" fmla="*/ 73 w 2582"/>
                <a:gd name="T9" fmla="*/ 3 h 254"/>
                <a:gd name="T10" fmla="*/ 73 w 2582"/>
                <a:gd name="T11" fmla="*/ 6 h 254"/>
                <a:gd name="T12" fmla="*/ 72 w 2582"/>
                <a:gd name="T13" fmla="*/ 4 h 254"/>
                <a:gd name="T14" fmla="*/ 69 w 2582"/>
                <a:gd name="T15" fmla="*/ 3 h 254"/>
                <a:gd name="T16" fmla="*/ 69 w 2582"/>
                <a:gd name="T17" fmla="*/ 2 h 254"/>
                <a:gd name="T18" fmla="*/ 69 w 2582"/>
                <a:gd name="T19" fmla="*/ 7 h 254"/>
                <a:gd name="T20" fmla="*/ 65 w 2582"/>
                <a:gd name="T21" fmla="*/ 2 h 254"/>
                <a:gd name="T22" fmla="*/ 64 w 2582"/>
                <a:gd name="T23" fmla="*/ 4 h 254"/>
                <a:gd name="T24" fmla="*/ 60 w 2582"/>
                <a:gd name="T25" fmla="*/ 7 h 254"/>
                <a:gd name="T26" fmla="*/ 60 w 2582"/>
                <a:gd name="T27" fmla="*/ 2 h 254"/>
                <a:gd name="T28" fmla="*/ 60 w 2582"/>
                <a:gd name="T29" fmla="*/ 3 h 254"/>
                <a:gd name="T30" fmla="*/ 60 w 2582"/>
                <a:gd name="T31" fmla="*/ 6 h 254"/>
                <a:gd name="T32" fmla="*/ 56 w 2582"/>
                <a:gd name="T33" fmla="*/ 6 h 254"/>
                <a:gd name="T34" fmla="*/ 55 w 2582"/>
                <a:gd name="T35" fmla="*/ 4 h 254"/>
                <a:gd name="T36" fmla="*/ 57 w 2582"/>
                <a:gd name="T37" fmla="*/ 3 h 254"/>
                <a:gd name="T38" fmla="*/ 56 w 2582"/>
                <a:gd name="T39" fmla="*/ 7 h 254"/>
                <a:gd name="T40" fmla="*/ 52 w 2582"/>
                <a:gd name="T41" fmla="*/ 6 h 254"/>
                <a:gd name="T42" fmla="*/ 50 w 2582"/>
                <a:gd name="T43" fmla="*/ 3 h 254"/>
                <a:gd name="T44" fmla="*/ 53 w 2582"/>
                <a:gd name="T45" fmla="*/ 7 h 254"/>
                <a:gd name="T46" fmla="*/ 45 w 2582"/>
                <a:gd name="T47" fmla="*/ 7 h 254"/>
                <a:gd name="T48" fmla="*/ 43 w 2582"/>
                <a:gd name="T49" fmla="*/ 5 h 254"/>
                <a:gd name="T50" fmla="*/ 44 w 2582"/>
                <a:gd name="T51" fmla="*/ 3 h 254"/>
                <a:gd name="T52" fmla="*/ 44 w 2582"/>
                <a:gd name="T53" fmla="*/ 2 h 254"/>
                <a:gd name="T54" fmla="*/ 45 w 2582"/>
                <a:gd name="T55" fmla="*/ 7 h 254"/>
                <a:gd name="T56" fmla="*/ 45 w 2582"/>
                <a:gd name="T57" fmla="*/ 6 h 254"/>
                <a:gd name="T58" fmla="*/ 38 w 2582"/>
                <a:gd name="T59" fmla="*/ 6 h 254"/>
                <a:gd name="T60" fmla="*/ 38 w 2582"/>
                <a:gd name="T61" fmla="*/ 4 h 254"/>
                <a:gd name="T62" fmla="*/ 40 w 2582"/>
                <a:gd name="T63" fmla="*/ 3 h 254"/>
                <a:gd name="T64" fmla="*/ 36 w 2582"/>
                <a:gd name="T65" fmla="*/ 6 h 254"/>
                <a:gd name="T66" fmla="*/ 31 w 2582"/>
                <a:gd name="T67" fmla="*/ 1 h 254"/>
                <a:gd name="T68" fmla="*/ 30 w 2582"/>
                <a:gd name="T69" fmla="*/ 6 h 254"/>
                <a:gd name="T70" fmla="*/ 28 w 2582"/>
                <a:gd name="T71" fmla="*/ 4 h 254"/>
                <a:gd name="T72" fmla="*/ 31 w 2582"/>
                <a:gd name="T73" fmla="*/ 3 h 254"/>
                <a:gd name="T74" fmla="*/ 29 w 2582"/>
                <a:gd name="T75" fmla="*/ 4 h 254"/>
                <a:gd name="T76" fmla="*/ 30 w 2582"/>
                <a:gd name="T77" fmla="*/ 7 h 254"/>
                <a:gd name="T78" fmla="*/ 23 w 2582"/>
                <a:gd name="T79" fmla="*/ 7 h 254"/>
                <a:gd name="T80" fmla="*/ 21 w 2582"/>
                <a:gd name="T81" fmla="*/ 2 h 254"/>
                <a:gd name="T82" fmla="*/ 20 w 2582"/>
                <a:gd name="T83" fmla="*/ 4 h 254"/>
                <a:gd name="T84" fmla="*/ 15 w 2582"/>
                <a:gd name="T85" fmla="*/ 7 h 254"/>
                <a:gd name="T86" fmla="*/ 17 w 2582"/>
                <a:gd name="T87" fmla="*/ 3 h 254"/>
                <a:gd name="T88" fmla="*/ 17 w 2582"/>
                <a:gd name="T89" fmla="*/ 6 h 254"/>
                <a:gd name="T90" fmla="*/ 16 w 2582"/>
                <a:gd name="T91" fmla="*/ 4 h 254"/>
                <a:gd name="T92" fmla="*/ 12 w 2582"/>
                <a:gd name="T93" fmla="*/ 4 h 254"/>
                <a:gd name="T94" fmla="*/ 14 w 2582"/>
                <a:gd name="T95" fmla="*/ 6 h 254"/>
                <a:gd name="T96" fmla="*/ 10 w 2582"/>
                <a:gd name="T97" fmla="*/ 6 h 254"/>
                <a:gd name="T98" fmla="*/ 14 w 2582"/>
                <a:gd name="T99" fmla="*/ 3 h 254"/>
                <a:gd name="T100" fmla="*/ 9 w 2582"/>
                <a:gd name="T101" fmla="*/ 3 h 254"/>
                <a:gd name="T102" fmla="*/ 9 w 2582"/>
                <a:gd name="T103" fmla="*/ 4 h 254"/>
                <a:gd name="T104" fmla="*/ 7 w 2582"/>
                <a:gd name="T105" fmla="*/ 6 h 254"/>
                <a:gd name="T106" fmla="*/ 5 w 2582"/>
                <a:gd name="T107" fmla="*/ 3 h 254"/>
                <a:gd name="T108" fmla="*/ 3 w 2582"/>
                <a:gd name="T109" fmla="*/ 6 h 254"/>
                <a:gd name="T110" fmla="*/ 1 w 2582"/>
                <a:gd name="T111" fmla="*/ 3 h 254"/>
                <a:gd name="T112" fmla="*/ 4 w 2582"/>
                <a:gd name="T113" fmla="*/ 1 h 254"/>
                <a:gd name="T114" fmla="*/ 3 w 2582"/>
                <a:gd name="T115" fmla="*/ 2 h 254"/>
                <a:gd name="T116" fmla="*/ 4 w 2582"/>
                <a:gd name="T117" fmla="*/ 4 h 254"/>
                <a:gd name="T118" fmla="*/ 3 w 2582"/>
                <a:gd name="T119" fmla="*/ 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6 w 4312"/>
                <a:gd name="T1" fmla="*/ 2 h 228"/>
                <a:gd name="T2" fmla="*/ 10 w 4312"/>
                <a:gd name="T3" fmla="*/ 4 h 228"/>
                <a:gd name="T4" fmla="*/ 10 w 4312"/>
                <a:gd name="T5" fmla="*/ 2 h 228"/>
                <a:gd name="T6" fmla="*/ 9 w 4312"/>
                <a:gd name="T7" fmla="*/ 1 h 228"/>
                <a:gd name="T8" fmla="*/ 15 w 4312"/>
                <a:gd name="T9" fmla="*/ 5 h 228"/>
                <a:gd name="T10" fmla="*/ 15 w 4312"/>
                <a:gd name="T11" fmla="*/ 3 h 228"/>
                <a:gd name="T12" fmla="*/ 14 w 4312"/>
                <a:gd name="T13" fmla="*/ 5 h 228"/>
                <a:gd name="T14" fmla="*/ 21 w 4312"/>
                <a:gd name="T15" fmla="*/ 2 h 228"/>
                <a:gd name="T16" fmla="*/ 21 w 4312"/>
                <a:gd name="T17" fmla="*/ 5 h 228"/>
                <a:gd name="T18" fmla="*/ 25 w 4312"/>
                <a:gd name="T19" fmla="*/ 3 h 228"/>
                <a:gd name="T20" fmla="*/ 24 w 4312"/>
                <a:gd name="T21" fmla="*/ 2 h 228"/>
                <a:gd name="T22" fmla="*/ 31 w 4312"/>
                <a:gd name="T23" fmla="*/ 2 h 228"/>
                <a:gd name="T24" fmla="*/ 31 w 4312"/>
                <a:gd name="T25" fmla="*/ 5 h 228"/>
                <a:gd name="T26" fmla="*/ 34 w 4312"/>
                <a:gd name="T27" fmla="*/ 3 h 228"/>
                <a:gd name="T28" fmla="*/ 35 w 4312"/>
                <a:gd name="T29" fmla="*/ 2 h 228"/>
                <a:gd name="T30" fmla="*/ 37 w 4312"/>
                <a:gd name="T31" fmla="*/ 4 h 228"/>
                <a:gd name="T32" fmla="*/ 40 w 4312"/>
                <a:gd name="T33" fmla="*/ 5 h 228"/>
                <a:gd name="T34" fmla="*/ 41 w 4312"/>
                <a:gd name="T35" fmla="*/ 5 h 228"/>
                <a:gd name="T36" fmla="*/ 41 w 4312"/>
                <a:gd name="T37" fmla="*/ 3 h 228"/>
                <a:gd name="T38" fmla="*/ 49 w 4312"/>
                <a:gd name="T39" fmla="*/ 3 h 228"/>
                <a:gd name="T40" fmla="*/ 48 w 4312"/>
                <a:gd name="T41" fmla="*/ 4 h 228"/>
                <a:gd name="T42" fmla="*/ 49 w 4312"/>
                <a:gd name="T43" fmla="*/ 2 h 228"/>
                <a:gd name="T44" fmla="*/ 50 w 4312"/>
                <a:gd name="T45" fmla="*/ 2 h 228"/>
                <a:gd name="T46" fmla="*/ 51 w 4312"/>
                <a:gd name="T47" fmla="*/ 5 h 228"/>
                <a:gd name="T48" fmla="*/ 51 w 4312"/>
                <a:gd name="T49" fmla="*/ 3 h 228"/>
                <a:gd name="T50" fmla="*/ 52 w 4312"/>
                <a:gd name="T51" fmla="*/ 1 h 228"/>
                <a:gd name="T52" fmla="*/ 57 w 4312"/>
                <a:gd name="T53" fmla="*/ 5 h 228"/>
                <a:gd name="T54" fmla="*/ 66 w 4312"/>
                <a:gd name="T55" fmla="*/ 3 h 228"/>
                <a:gd name="T56" fmla="*/ 65 w 4312"/>
                <a:gd name="T57" fmla="*/ 4 h 228"/>
                <a:gd name="T58" fmla="*/ 66 w 4312"/>
                <a:gd name="T59" fmla="*/ 2 h 228"/>
                <a:gd name="T60" fmla="*/ 67 w 4312"/>
                <a:gd name="T61" fmla="*/ 2 h 228"/>
                <a:gd name="T62" fmla="*/ 69 w 4312"/>
                <a:gd name="T63" fmla="*/ 3 h 228"/>
                <a:gd name="T64" fmla="*/ 72 w 4312"/>
                <a:gd name="T65" fmla="*/ 5 h 228"/>
                <a:gd name="T66" fmla="*/ 73 w 4312"/>
                <a:gd name="T67" fmla="*/ 6 h 228"/>
                <a:gd name="T68" fmla="*/ 78 w 4312"/>
                <a:gd name="T69" fmla="*/ 4 h 228"/>
                <a:gd name="T70" fmla="*/ 79 w 4312"/>
                <a:gd name="T71" fmla="*/ 5 h 228"/>
                <a:gd name="T72" fmla="*/ 82 w 4312"/>
                <a:gd name="T73" fmla="*/ 4 h 228"/>
                <a:gd name="T74" fmla="*/ 87 w 4312"/>
                <a:gd name="T75" fmla="*/ 1 h 228"/>
                <a:gd name="T76" fmla="*/ 87 w 4312"/>
                <a:gd name="T77" fmla="*/ 5 h 228"/>
                <a:gd name="T78" fmla="*/ 92 w 4312"/>
                <a:gd name="T79" fmla="*/ 4 h 228"/>
                <a:gd name="T80" fmla="*/ 92 w 4312"/>
                <a:gd name="T81" fmla="*/ 2 h 228"/>
                <a:gd name="T82" fmla="*/ 94 w 4312"/>
                <a:gd name="T83" fmla="*/ 5 h 228"/>
                <a:gd name="T84" fmla="*/ 94 w 4312"/>
                <a:gd name="T85" fmla="*/ 3 h 228"/>
                <a:gd name="T86" fmla="*/ 94 w 4312"/>
                <a:gd name="T87" fmla="*/ 6 h 228"/>
                <a:gd name="T88" fmla="*/ 101 w 4312"/>
                <a:gd name="T89" fmla="*/ 5 h 228"/>
                <a:gd name="T90" fmla="*/ 100 w 4312"/>
                <a:gd name="T91" fmla="*/ 2 h 228"/>
                <a:gd name="T92" fmla="*/ 102 w 4312"/>
                <a:gd name="T93" fmla="*/ 1 h 228"/>
                <a:gd name="T94" fmla="*/ 108 w 4312"/>
                <a:gd name="T95" fmla="*/ 5 h 228"/>
                <a:gd name="T96" fmla="*/ 107 w 4312"/>
                <a:gd name="T97" fmla="*/ 2 h 228"/>
                <a:gd name="T98" fmla="*/ 110 w 4312"/>
                <a:gd name="T99" fmla="*/ 5 h 228"/>
                <a:gd name="T100" fmla="*/ 113 w 4312"/>
                <a:gd name="T101" fmla="*/ 3 h 228"/>
                <a:gd name="T102" fmla="*/ 114 w 4312"/>
                <a:gd name="T103" fmla="*/ 1 h 228"/>
                <a:gd name="T104" fmla="*/ 116 w 4312"/>
                <a:gd name="T105" fmla="*/ 5 h 228"/>
                <a:gd name="T106" fmla="*/ 117 w 4312"/>
                <a:gd name="T107" fmla="*/ 3 h 228"/>
                <a:gd name="T108" fmla="*/ 119 w 4312"/>
                <a:gd name="T109" fmla="*/ 7 h 228"/>
                <a:gd name="T110" fmla="*/ 123 w 4312"/>
                <a:gd name="T111" fmla="*/ 3 h 228"/>
                <a:gd name="T112" fmla="*/ 122 w 4312"/>
                <a:gd name="T113" fmla="*/ 5 h 228"/>
                <a:gd name="T114" fmla="*/ 132 w 4312"/>
                <a:gd name="T115" fmla="*/ 4 h 228"/>
                <a:gd name="T116" fmla="*/ 131 w 4312"/>
                <a:gd name="T117" fmla="*/ 2 h 228"/>
                <a:gd name="T118" fmla="*/ 134 w 4312"/>
                <a:gd name="T119" fmla="*/ 5 h 228"/>
                <a:gd name="T120" fmla="*/ 133 w 4312"/>
                <a:gd name="T121" fmla="*/ 3 h 228"/>
                <a:gd name="T122" fmla="*/ 134 w 4312"/>
                <a:gd name="T123" fmla="*/ 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 smtClean="0"/>
              <a:t>Jméno </a:t>
            </a:r>
            <a:r>
              <a:rPr lang="cs-CZ" sz="1500" b="1" dirty="0"/>
              <a:t>autora</a:t>
            </a:r>
            <a:r>
              <a:rPr lang="cs-CZ" sz="1500" b="1" dirty="0" smtClean="0"/>
              <a:t>: Mgr. Vlasta </a:t>
            </a:r>
            <a:r>
              <a:rPr lang="cs-CZ" sz="1500" b="1" dirty="0" err="1" smtClean="0"/>
              <a:t>Kollariková</a:t>
            </a:r>
            <a:r>
              <a:rPr lang="cs-CZ" sz="1500" b="1" dirty="0"/>
              <a:t/>
            </a:r>
            <a:br>
              <a:rPr lang="cs-CZ" sz="1500" b="1" dirty="0"/>
            </a:br>
            <a:r>
              <a:rPr lang="cs-CZ" sz="1500" b="1" dirty="0"/>
              <a:t>Datum vytvoření</a:t>
            </a:r>
            <a:r>
              <a:rPr lang="cs-CZ" sz="1500" b="1" dirty="0" smtClean="0"/>
              <a:t>: 19. 05. 2013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 smtClean="0"/>
              <a:t>Číslo </a:t>
            </a:r>
            <a:r>
              <a:rPr lang="cs-CZ" sz="1500" b="1" dirty="0" err="1" smtClean="0"/>
              <a:t>DUMu</a:t>
            </a:r>
            <a:r>
              <a:rPr lang="cs-CZ" sz="1500" b="1" dirty="0" smtClean="0"/>
              <a:t>: VY_32_INOVACE_12_OSVZ_ZSVb</a:t>
            </a:r>
            <a:r>
              <a:rPr lang="cs-CZ" sz="1500" b="1" dirty="0"/>
              <a:t/>
            </a:r>
            <a:br>
              <a:rPr lang="cs-CZ" sz="1500" b="1" dirty="0"/>
            </a:br>
            <a:endParaRPr lang="cs-CZ" sz="1500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 smtClean="0"/>
              <a:t>Ročník</a:t>
            </a:r>
            <a:r>
              <a:rPr lang="cs-CZ" sz="1500" b="1" dirty="0"/>
              <a:t>: </a:t>
            </a:r>
            <a:r>
              <a:rPr lang="cs-CZ" sz="1500" b="1" dirty="0" smtClean="0"/>
              <a:t>I.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 smtClean="0"/>
              <a:t>Vzdělávací oblast: Společenskovědní vzdělávání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 smtClean="0"/>
              <a:t>vzdělávací obor: Základy společenských věd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/>
              <a:t>T</a:t>
            </a:r>
            <a:r>
              <a:rPr lang="cs-CZ" sz="1500" b="1" dirty="0" smtClean="0"/>
              <a:t>ematický okruh: Kultura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 smtClean="0"/>
              <a:t>Téma: Hromadné sdělovací prostředky</a:t>
            </a:r>
            <a:endParaRPr lang="cs-CZ" sz="1500" b="1" dirty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/>
              <a:t/>
            </a:r>
            <a:br>
              <a:rPr lang="cs-CZ" sz="1500" b="1" dirty="0"/>
            </a:br>
            <a:r>
              <a:rPr lang="cs-CZ" sz="1500" b="1" dirty="0"/>
              <a:t>Metodický </a:t>
            </a:r>
            <a:r>
              <a:rPr lang="cs-CZ" sz="1500" b="1" dirty="0" smtClean="0"/>
              <a:t>list/anotace: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 smtClean="0"/>
              <a:t>Cílem je ukázat kladné i záporné stránky médií, vyvolat diskusi na téma informační zdroje a jejich objektivita</a:t>
            </a:r>
            <a:endParaRPr lang="cs-CZ" sz="1500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Masmédia, jejich dopad na jedince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Pojem</a:t>
            </a:r>
            <a:r>
              <a:rPr lang="cs-CZ" dirty="0" smtClean="0"/>
              <a:t> </a:t>
            </a:r>
            <a:r>
              <a:rPr lang="cs-CZ" i="1" u="sng" dirty="0" smtClean="0">
                <a:solidFill>
                  <a:srgbClr val="FF0000"/>
                </a:solidFill>
              </a:rPr>
              <a:t>masmédium</a:t>
            </a:r>
            <a:r>
              <a:rPr lang="cs-CZ" dirty="0" smtClean="0"/>
              <a:t> = veřejný sdělovací prostředek (médium - osoba, prostředník, činitel atd.)</a:t>
            </a:r>
          </a:p>
          <a:p>
            <a:pPr eaLnBrk="1" hangingPunct="1"/>
            <a:r>
              <a:rPr lang="cs-CZ" b="1" dirty="0" smtClean="0"/>
              <a:t>Příklady</a:t>
            </a:r>
            <a:r>
              <a:rPr lang="cs-CZ" dirty="0" smtClean="0"/>
              <a:t>: rozhlas, televize, tisk, internet, film, nakladatelství, veletrhy, výstavy, exkurze, knihy, DVD, elektronická pošta, reklama atd.</a:t>
            </a:r>
          </a:p>
          <a:p>
            <a:pPr eaLnBrk="1" hangingPunct="1"/>
            <a:r>
              <a:rPr lang="cs-CZ" b="1" dirty="0" smtClean="0"/>
              <a:t>Funkce</a:t>
            </a:r>
            <a:r>
              <a:rPr lang="cs-CZ" dirty="0" smtClean="0"/>
              <a:t>: informativní, interpretační, kontrolní, socializační, zábavná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Dělení médií, propagace, reklama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b="1" u="sng" dirty="0" smtClean="0">
                <a:solidFill>
                  <a:schemeClr val="tx1"/>
                </a:solidFill>
              </a:rPr>
              <a:t>Dělení</a:t>
            </a:r>
            <a:r>
              <a:rPr lang="cs-CZ" u="sng" dirty="0" smtClean="0"/>
              <a:t> médií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FF0000"/>
                </a:solidFill>
              </a:rPr>
              <a:t>horká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2060"/>
                </a:solidFill>
              </a:rPr>
              <a:t>chladná</a:t>
            </a:r>
            <a:r>
              <a:rPr lang="cs-CZ" dirty="0" smtClean="0"/>
              <a:t> (emoce, informace; televize, tisk),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elektronická</a:t>
            </a:r>
            <a:r>
              <a:rPr lang="cs-CZ" dirty="0" smtClean="0"/>
              <a:t> nebo </a:t>
            </a:r>
            <a:r>
              <a:rPr lang="cs-CZ" dirty="0" smtClean="0">
                <a:solidFill>
                  <a:srgbClr val="C00000"/>
                </a:solidFill>
              </a:rPr>
              <a:t>klasická</a:t>
            </a:r>
            <a:r>
              <a:rPr lang="cs-CZ" dirty="0" smtClean="0"/>
              <a:t> (internet, rozhlas), </a:t>
            </a:r>
            <a:r>
              <a:rPr lang="cs-CZ" u="sng" dirty="0" smtClean="0">
                <a:solidFill>
                  <a:srgbClr val="00B050"/>
                </a:solidFill>
              </a:rPr>
              <a:t>specifická</a:t>
            </a:r>
            <a:r>
              <a:rPr lang="cs-CZ" dirty="0" smtClean="0"/>
              <a:t> (plakáty, inzeráty, propagační letáky nebo balóny)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b="1" dirty="0" smtClean="0">
                <a:solidFill>
                  <a:schemeClr val="tx1"/>
                </a:solidFill>
              </a:rPr>
              <a:t>Propagace</a:t>
            </a:r>
            <a:r>
              <a:rPr lang="cs-CZ" dirty="0" smtClean="0"/>
              <a:t>: různé způsoby zveřejňování (veletrh, výstava, exkurze, přednáška, kongres, předváděcí akce, výklady, </a:t>
            </a:r>
            <a:r>
              <a:rPr lang="cs-CZ" dirty="0" err="1" smtClean="0"/>
              <a:t>bilboardy</a:t>
            </a:r>
            <a:r>
              <a:rPr lang="cs-CZ" dirty="0" smtClean="0"/>
              <a:t>; holografie)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b="1" dirty="0" smtClean="0"/>
              <a:t>Reklama</a:t>
            </a:r>
            <a:r>
              <a:rPr lang="cs-CZ" dirty="0" smtClean="0"/>
              <a:t>: z lat. </a:t>
            </a:r>
            <a:r>
              <a:rPr lang="cs-CZ" dirty="0" err="1"/>
              <a:t>r</a:t>
            </a:r>
            <a:r>
              <a:rPr lang="cs-CZ" dirty="0" err="1" smtClean="0"/>
              <a:t>eklamare</a:t>
            </a:r>
            <a:r>
              <a:rPr lang="cs-CZ" dirty="0" smtClean="0"/>
              <a:t> = křičet (stojany, tabule, spoty, letáky - dělení podle smyslového vnímání)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Otázky k řízené diskusi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Jakým médiím dáváte přednost? Proč?</a:t>
            </a:r>
          </a:p>
          <a:p>
            <a:pPr eaLnBrk="1" hangingPunct="1"/>
            <a:r>
              <a:rPr lang="cs-CZ" smtClean="0"/>
              <a:t>Můžeme informace v bulvárním tisku považovat za objektivní?</a:t>
            </a:r>
          </a:p>
          <a:p>
            <a:pPr eaLnBrk="1" hangingPunct="1"/>
            <a:r>
              <a:rPr lang="cs-CZ" smtClean="0"/>
              <a:t>Jak byste ověřili pravdivost jakékoli zprávy?</a:t>
            </a:r>
          </a:p>
          <a:p>
            <a:pPr eaLnBrk="1" hangingPunct="1"/>
            <a:r>
              <a:rPr lang="cs-CZ" smtClean="0"/>
              <a:t>V jakém nebezpečí se ocitá jedinec, pokud se stane závislým na televizních seriálech nebo na počítačových hrách?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183562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Literatura</a:t>
            </a:r>
            <a:endParaRPr lang="cs-CZ" sz="28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500063" y="1571625"/>
            <a:ext cx="8183562" cy="447357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Franklin Gothic Demi" pitchFamily="34" charset="0"/>
              </a:rPr>
              <a:t>DVOŘÁK, Jan a kol. </a:t>
            </a:r>
            <a:r>
              <a:rPr lang="cs-CZ" sz="2800" i="1" dirty="0" smtClean="0">
                <a:latin typeface="Franklin Gothic Demi" pitchFamily="34" charset="0"/>
              </a:rPr>
              <a:t>Odmaturuj ze společenských věd</a:t>
            </a:r>
            <a:r>
              <a:rPr lang="cs-CZ" sz="2800" dirty="0" smtClean="0">
                <a:latin typeface="Franklin Gothic Demi" pitchFamily="34" charset="0"/>
              </a:rPr>
              <a:t>. Brno: </a:t>
            </a:r>
            <a:r>
              <a:rPr lang="cs-CZ" sz="2800" dirty="0" err="1" smtClean="0">
                <a:latin typeface="Franklin Gothic Demi" pitchFamily="34" charset="0"/>
              </a:rPr>
              <a:t>Didaktis</a:t>
            </a:r>
            <a:r>
              <a:rPr lang="cs-CZ" sz="2800" dirty="0" smtClean="0">
                <a:latin typeface="Franklin Gothic Demi" pitchFamily="34" charset="0"/>
              </a:rPr>
              <a:t>, 2008, ISBN 978-80-7358-122-0. </a:t>
            </a:r>
          </a:p>
          <a:p>
            <a:pPr marL="0" indent="0">
              <a:buNone/>
            </a:pPr>
            <a:endParaRPr lang="cs-CZ" sz="2800" dirty="0" smtClean="0">
              <a:latin typeface="Franklin Gothic Demi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Franklin Gothic Demi" pitchFamily="34" charset="0"/>
              </a:rPr>
              <a:t>ČADOVÁ, Barbara a kol. </a:t>
            </a:r>
            <a:r>
              <a:rPr lang="cs-CZ" sz="2800" i="1" dirty="0" smtClean="0">
                <a:latin typeface="Franklin Gothic Demi" pitchFamily="34" charset="0"/>
              </a:rPr>
              <a:t>Maturitní otázky</a:t>
            </a:r>
            <a:r>
              <a:rPr lang="cs-CZ" sz="2800" dirty="0" smtClean="0">
                <a:latin typeface="Franklin Gothic Demi" pitchFamily="34" charset="0"/>
              </a:rPr>
              <a:t>. Havlíčkův Brod: Fragment, 2008, ISBN 978-80-253-0600-0.</a:t>
            </a:r>
          </a:p>
          <a:p>
            <a:pPr eaLnBrk="1" hangingPunct="1"/>
            <a:endParaRPr lang="cs-CZ" dirty="0" smtClean="0"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</TotalTime>
  <Words>243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Snímek 1</vt:lpstr>
      <vt:lpstr>Masmédia, jejich dopad na jedince</vt:lpstr>
      <vt:lpstr>Dělení médií, propagace, reklama</vt:lpstr>
      <vt:lpstr>Otázky k řízené diskusi</vt:lpstr>
      <vt:lpstr>Literatura</vt:lpstr>
    </vt:vector>
  </TitlesOfParts>
  <Company>SŠ OSaP a VOŠ Kněžskodvorská 33/A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Alena Sedláková</dc:creator>
  <cp:lastModifiedBy>Bonifác</cp:lastModifiedBy>
  <cp:revision>14</cp:revision>
  <dcterms:created xsi:type="dcterms:W3CDTF">2012-06-19T11:12:39Z</dcterms:created>
  <dcterms:modified xsi:type="dcterms:W3CDTF">2013-10-14T06:55:51Z</dcterms:modified>
</cp:coreProperties>
</file>