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2" r:id="rId3"/>
    <p:sldId id="257" r:id="rId4"/>
    <p:sldId id="258" r:id="rId5"/>
    <p:sldId id="263" r:id="rId6"/>
    <p:sldId id="259" r:id="rId7"/>
    <p:sldId id="265" r:id="rId8"/>
    <p:sldId id="266" r:id="rId9"/>
    <p:sldId id="260" r:id="rId10"/>
    <p:sldId id="264" r:id="rId11"/>
    <p:sldId id="261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02D7D-C8BC-4A04-A423-8A1BFAEF6375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463B6-6A72-4207-A941-7CA432D2C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51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8A58-E9A9-4822-B67D-A6DCF94CD9CB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1AFC-7517-4DB2-9794-4766F62992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8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A684-BCE3-42C2-BEDB-36C5DD3394F5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1687D-A0FC-48B7-82CA-977AF26DEB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7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B0530-46F2-4ECB-99DA-F1FE1101719E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4685-0990-4DBC-BF5D-A0446691D3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6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D2BA-4F7A-4B2E-96CA-43928F738CC0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FCF99-634F-4DEF-BE81-B57E0E912B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25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BBEDF-B3AA-402A-B5D8-CD6700049640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1CE06-A6F4-4E1F-9517-EEDC49C71E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0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73B9-593D-400A-B084-46133FA0E444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5E506-345B-4237-B7BE-4B6F2BF509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28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1168F-EFB6-4538-B80C-69DF6C7BF9AB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5438A-3181-457D-8B18-3AC6BC5C56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8520-D991-470E-998F-6FAE7FE96CA0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3908C-A613-47BF-AF5A-93253B2584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49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6AEE-6C9C-4C08-A2F6-CCCECB928260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FB659-2857-4FD7-9CE8-209266940F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80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29E28-D38C-47AB-918A-3C582271D016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4A10-1F21-4C60-AD38-17EED65AC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4CD6C0-2A0B-4891-9248-0D2DFAD8C2D0}" type="datetimeFigureOut">
              <a:rPr lang="cs-CZ"/>
              <a:pPr>
                <a:defRPr/>
              </a:pPr>
              <a:t>6.3.2014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2272B0-38C2-400F-B7F3-36791ACFC1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3"/>
          <p:cNvGrpSpPr>
            <a:grpSpLocks noGrp="1" noChangeAspect="1"/>
          </p:cNvGrpSpPr>
          <p:nvPr/>
        </p:nvGrpSpPr>
        <p:grpSpPr bwMode="auto">
          <a:xfrm>
            <a:off x="642938" y="928688"/>
            <a:ext cx="7772400" cy="1470025"/>
            <a:chOff x="0" y="0"/>
            <a:chExt cx="9765" cy="1637"/>
          </a:xfrm>
        </p:grpSpPr>
        <p:sp>
          <p:nvSpPr>
            <p:cNvPr id="2052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53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0 w 7514"/>
                <a:gd name="T1" fmla="*/ 0 h 385"/>
                <a:gd name="T2" fmla="*/ 0 w 7514"/>
                <a:gd name="T3" fmla="*/ 0 h 385"/>
                <a:gd name="T4" fmla="*/ 0 w 7514"/>
                <a:gd name="T5" fmla="*/ 0 h 385"/>
                <a:gd name="T6" fmla="*/ 1 w 7514"/>
                <a:gd name="T7" fmla="*/ 0 h 385"/>
                <a:gd name="T8" fmla="*/ 1 w 7514"/>
                <a:gd name="T9" fmla="*/ 0 h 385"/>
                <a:gd name="T10" fmla="*/ 2 w 7514"/>
                <a:gd name="T11" fmla="*/ 0 h 385"/>
                <a:gd name="T12" fmla="*/ 1 w 7514"/>
                <a:gd name="T13" fmla="*/ 0 h 385"/>
                <a:gd name="T14" fmla="*/ 2 w 7514"/>
                <a:gd name="T15" fmla="*/ 0 h 385"/>
                <a:gd name="T16" fmla="*/ 2 w 7514"/>
                <a:gd name="T17" fmla="*/ 0 h 385"/>
                <a:gd name="T18" fmla="*/ 1 w 7514"/>
                <a:gd name="T19" fmla="*/ 0 h 385"/>
                <a:gd name="T20" fmla="*/ 2 w 7514"/>
                <a:gd name="T21" fmla="*/ 0 h 385"/>
                <a:gd name="T22" fmla="*/ 3 w 7514"/>
                <a:gd name="T23" fmla="*/ 0 h 385"/>
                <a:gd name="T24" fmla="*/ 3 w 7514"/>
                <a:gd name="T25" fmla="*/ 0 h 385"/>
                <a:gd name="T26" fmla="*/ 3 w 7514"/>
                <a:gd name="T27" fmla="*/ 0 h 385"/>
                <a:gd name="T28" fmla="*/ 3 w 7514"/>
                <a:gd name="T29" fmla="*/ 0 h 385"/>
                <a:gd name="T30" fmla="*/ 3 w 7514"/>
                <a:gd name="T31" fmla="*/ 0 h 385"/>
                <a:gd name="T32" fmla="*/ 3 w 7514"/>
                <a:gd name="T33" fmla="*/ 0 h 385"/>
                <a:gd name="T34" fmla="*/ 4 w 7514"/>
                <a:gd name="T35" fmla="*/ 0 h 385"/>
                <a:gd name="T36" fmla="*/ 4 w 7514"/>
                <a:gd name="T37" fmla="*/ 0 h 385"/>
                <a:gd name="T38" fmla="*/ 4 w 7514"/>
                <a:gd name="T39" fmla="*/ 0 h 385"/>
                <a:gd name="T40" fmla="*/ 5 w 7514"/>
                <a:gd name="T41" fmla="*/ 0 h 385"/>
                <a:gd name="T42" fmla="*/ 5 w 7514"/>
                <a:gd name="T43" fmla="*/ 0 h 385"/>
                <a:gd name="T44" fmla="*/ 5 w 7514"/>
                <a:gd name="T45" fmla="*/ 0 h 385"/>
                <a:gd name="T46" fmla="*/ 5 w 7514"/>
                <a:gd name="T47" fmla="*/ 0 h 385"/>
                <a:gd name="T48" fmla="*/ 5 w 7514"/>
                <a:gd name="T49" fmla="*/ 0 h 385"/>
                <a:gd name="T50" fmla="*/ 6 w 7514"/>
                <a:gd name="T51" fmla="*/ 0 h 385"/>
                <a:gd name="T52" fmla="*/ 6 w 7514"/>
                <a:gd name="T53" fmla="*/ 0 h 385"/>
                <a:gd name="T54" fmla="*/ 6 w 7514"/>
                <a:gd name="T55" fmla="*/ 0 h 385"/>
                <a:gd name="T56" fmla="*/ 6 w 7514"/>
                <a:gd name="T57" fmla="*/ 0 h 385"/>
                <a:gd name="T58" fmla="*/ 6 w 7514"/>
                <a:gd name="T59" fmla="*/ 0 h 385"/>
                <a:gd name="T60" fmla="*/ 6 w 7514"/>
                <a:gd name="T61" fmla="*/ 0 h 385"/>
                <a:gd name="T62" fmla="*/ 6 w 7514"/>
                <a:gd name="T63" fmla="*/ 0 h 385"/>
                <a:gd name="T64" fmla="*/ 6 w 7514"/>
                <a:gd name="T65" fmla="*/ 0 h 385"/>
                <a:gd name="T66" fmla="*/ 7 w 7514"/>
                <a:gd name="T67" fmla="*/ 0 h 385"/>
                <a:gd name="T68" fmla="*/ 7 w 7514"/>
                <a:gd name="T69" fmla="*/ 0 h 385"/>
                <a:gd name="T70" fmla="*/ 7 w 7514"/>
                <a:gd name="T71" fmla="*/ 0 h 385"/>
                <a:gd name="T72" fmla="*/ 8 w 7514"/>
                <a:gd name="T73" fmla="*/ 0 h 385"/>
                <a:gd name="T74" fmla="*/ 8 w 7514"/>
                <a:gd name="T75" fmla="*/ 0 h 385"/>
                <a:gd name="T76" fmla="*/ 8 w 7514"/>
                <a:gd name="T77" fmla="*/ 0 h 385"/>
                <a:gd name="T78" fmla="*/ 8 w 7514"/>
                <a:gd name="T79" fmla="*/ 0 h 385"/>
                <a:gd name="T80" fmla="*/ 8 w 7514"/>
                <a:gd name="T81" fmla="*/ 0 h 385"/>
                <a:gd name="T82" fmla="*/ 8 w 7514"/>
                <a:gd name="T83" fmla="*/ 0 h 385"/>
                <a:gd name="T84" fmla="*/ 9 w 7514"/>
                <a:gd name="T85" fmla="*/ 0 h 385"/>
                <a:gd name="T86" fmla="*/ 9 w 7514"/>
                <a:gd name="T87" fmla="*/ 0 h 385"/>
                <a:gd name="T88" fmla="*/ 10 w 7514"/>
                <a:gd name="T89" fmla="*/ 0 h 385"/>
                <a:gd name="T90" fmla="*/ 10 w 7514"/>
                <a:gd name="T91" fmla="*/ 0 h 385"/>
                <a:gd name="T92" fmla="*/ 10 w 7514"/>
                <a:gd name="T93" fmla="*/ 0 h 385"/>
                <a:gd name="T94" fmla="*/ 11 w 7514"/>
                <a:gd name="T95" fmla="*/ 0 h 385"/>
                <a:gd name="T96" fmla="*/ 10 w 7514"/>
                <a:gd name="T97" fmla="*/ 0 h 385"/>
                <a:gd name="T98" fmla="*/ 11 w 7514"/>
                <a:gd name="T99" fmla="*/ 0 h 385"/>
                <a:gd name="T100" fmla="*/ 11 w 7514"/>
                <a:gd name="T101" fmla="*/ 0 h 385"/>
                <a:gd name="T102" fmla="*/ 11 w 7514"/>
                <a:gd name="T103" fmla="*/ 0 h 385"/>
                <a:gd name="T104" fmla="*/ 11 w 7514"/>
                <a:gd name="T105" fmla="*/ 0 h 385"/>
                <a:gd name="T106" fmla="*/ 12 w 7514"/>
                <a:gd name="T107" fmla="*/ 0 h 385"/>
                <a:gd name="T108" fmla="*/ 12 w 7514"/>
                <a:gd name="T109" fmla="*/ 0 h 385"/>
                <a:gd name="T110" fmla="*/ 12 w 7514"/>
                <a:gd name="T111" fmla="*/ 0 h 385"/>
                <a:gd name="T112" fmla="*/ 13 w 7514"/>
                <a:gd name="T113" fmla="*/ 0 h 385"/>
                <a:gd name="T114" fmla="*/ 13 w 7514"/>
                <a:gd name="T115" fmla="*/ 0 h 385"/>
                <a:gd name="T116" fmla="*/ 13 w 7514"/>
                <a:gd name="T117" fmla="*/ 0 h 385"/>
                <a:gd name="T118" fmla="*/ 14 w 7514"/>
                <a:gd name="T119" fmla="*/ 0 h 385"/>
                <a:gd name="T120" fmla="*/ 13 w 7514"/>
                <a:gd name="T121" fmla="*/ 0 h 385"/>
                <a:gd name="T122" fmla="*/ 14 w 7514"/>
                <a:gd name="T123" fmla="*/ 0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4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1 w 2517"/>
                <a:gd name="T1" fmla="*/ 3 h 1689"/>
                <a:gd name="T2" fmla="*/ 1 w 2517"/>
                <a:gd name="T3" fmla="*/ 3 h 1689"/>
                <a:gd name="T4" fmla="*/ 2 w 2517"/>
                <a:gd name="T5" fmla="*/ 3 h 1689"/>
                <a:gd name="T6" fmla="*/ 2 w 2517"/>
                <a:gd name="T7" fmla="*/ 3 h 1689"/>
                <a:gd name="T8" fmla="*/ 3 w 2517"/>
                <a:gd name="T9" fmla="*/ 3 h 1689"/>
                <a:gd name="T10" fmla="*/ 4 w 2517"/>
                <a:gd name="T11" fmla="*/ 3 h 1689"/>
                <a:gd name="T12" fmla="*/ 5 w 2517"/>
                <a:gd name="T13" fmla="*/ 3 h 1689"/>
                <a:gd name="T14" fmla="*/ 5 w 2517"/>
                <a:gd name="T15" fmla="*/ 3 h 1689"/>
                <a:gd name="T16" fmla="*/ 5 w 2517"/>
                <a:gd name="T17" fmla="*/ 3 h 1689"/>
                <a:gd name="T18" fmla="*/ 5 w 2517"/>
                <a:gd name="T19" fmla="*/ 2 h 1689"/>
                <a:gd name="T20" fmla="*/ 5 w 2517"/>
                <a:gd name="T21" fmla="*/ 2 h 1689"/>
                <a:gd name="T22" fmla="*/ 5 w 2517"/>
                <a:gd name="T23" fmla="*/ 1 h 1689"/>
                <a:gd name="T24" fmla="*/ 5 w 2517"/>
                <a:gd name="T25" fmla="*/ 1 h 1689"/>
                <a:gd name="T26" fmla="*/ 5 w 2517"/>
                <a:gd name="T27" fmla="*/ 0 h 1689"/>
                <a:gd name="T28" fmla="*/ 5 w 2517"/>
                <a:gd name="T29" fmla="*/ 0 h 1689"/>
                <a:gd name="T30" fmla="*/ 5 w 2517"/>
                <a:gd name="T31" fmla="*/ 0 h 1689"/>
                <a:gd name="T32" fmla="*/ 5 w 2517"/>
                <a:gd name="T33" fmla="*/ 0 h 1689"/>
                <a:gd name="T34" fmla="*/ 5 w 2517"/>
                <a:gd name="T35" fmla="*/ 0 h 1689"/>
                <a:gd name="T36" fmla="*/ 4 w 2517"/>
                <a:gd name="T37" fmla="*/ 0 h 1689"/>
                <a:gd name="T38" fmla="*/ 3 w 2517"/>
                <a:gd name="T39" fmla="*/ 0 h 1689"/>
                <a:gd name="T40" fmla="*/ 2 w 2517"/>
                <a:gd name="T41" fmla="*/ 0 h 1689"/>
                <a:gd name="T42" fmla="*/ 2 w 2517"/>
                <a:gd name="T43" fmla="*/ 0 h 1689"/>
                <a:gd name="T44" fmla="*/ 1 w 2517"/>
                <a:gd name="T45" fmla="*/ 0 h 1689"/>
                <a:gd name="T46" fmla="*/ 1 w 2517"/>
                <a:gd name="T47" fmla="*/ 0 h 1689"/>
                <a:gd name="T48" fmla="*/ 0 w 2517"/>
                <a:gd name="T49" fmla="*/ 0 h 1689"/>
                <a:gd name="T50" fmla="*/ 0 w 2517"/>
                <a:gd name="T51" fmla="*/ 0 h 1689"/>
                <a:gd name="T52" fmla="*/ 0 w 2517"/>
                <a:gd name="T53" fmla="*/ 0 h 1689"/>
                <a:gd name="T54" fmla="*/ 0 w 2517"/>
                <a:gd name="T55" fmla="*/ 1 h 1689"/>
                <a:gd name="T56" fmla="*/ 0 w 2517"/>
                <a:gd name="T57" fmla="*/ 1 h 1689"/>
                <a:gd name="T58" fmla="*/ 0 w 2517"/>
                <a:gd name="T59" fmla="*/ 2 h 1689"/>
                <a:gd name="T60" fmla="*/ 0 w 2517"/>
                <a:gd name="T61" fmla="*/ 2 h 1689"/>
                <a:gd name="T62" fmla="*/ 0 w 2517"/>
                <a:gd name="T63" fmla="*/ 3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5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2 w 1310"/>
                <a:gd name="T1" fmla="*/ 1 h 1309"/>
                <a:gd name="T2" fmla="*/ 2 w 1310"/>
                <a:gd name="T3" fmla="*/ 1 h 1309"/>
                <a:gd name="T4" fmla="*/ 2 w 1310"/>
                <a:gd name="T5" fmla="*/ 1 h 1309"/>
                <a:gd name="T6" fmla="*/ 2 w 1310"/>
                <a:gd name="T7" fmla="*/ 1 h 1309"/>
                <a:gd name="T8" fmla="*/ 2 w 1310"/>
                <a:gd name="T9" fmla="*/ 1 h 1309"/>
                <a:gd name="T10" fmla="*/ 1 w 1310"/>
                <a:gd name="T11" fmla="*/ 1 h 1309"/>
                <a:gd name="T12" fmla="*/ 1 w 1310"/>
                <a:gd name="T13" fmla="*/ 1 h 1309"/>
                <a:gd name="T14" fmla="*/ 1 w 1310"/>
                <a:gd name="T15" fmla="*/ 1 h 1309"/>
                <a:gd name="T16" fmla="*/ 1 w 1310"/>
                <a:gd name="T17" fmla="*/ 1 h 1309"/>
                <a:gd name="T18" fmla="*/ 1 w 1310"/>
                <a:gd name="T19" fmla="*/ 1 h 1309"/>
                <a:gd name="T20" fmla="*/ 1 w 1310"/>
                <a:gd name="T21" fmla="*/ 1 h 1309"/>
                <a:gd name="T22" fmla="*/ 1 w 1310"/>
                <a:gd name="T23" fmla="*/ 1 h 1309"/>
                <a:gd name="T24" fmla="*/ 1 w 1310"/>
                <a:gd name="T25" fmla="*/ 1 h 1309"/>
                <a:gd name="T26" fmla="*/ 1 w 1310"/>
                <a:gd name="T27" fmla="*/ 1 h 1309"/>
                <a:gd name="T28" fmla="*/ 1 w 1310"/>
                <a:gd name="T29" fmla="*/ 1 h 1309"/>
                <a:gd name="T30" fmla="*/ 1 w 1310"/>
                <a:gd name="T31" fmla="*/ 2 h 1309"/>
                <a:gd name="T32" fmla="*/ 1 w 1310"/>
                <a:gd name="T33" fmla="*/ 2 h 1309"/>
                <a:gd name="T34" fmla="*/ 1 w 1310"/>
                <a:gd name="T35" fmla="*/ 2 h 1309"/>
                <a:gd name="T36" fmla="*/ 0 w 1310"/>
                <a:gd name="T37" fmla="*/ 2 h 1309"/>
                <a:gd name="T38" fmla="*/ 1 w 1310"/>
                <a:gd name="T39" fmla="*/ 2 h 1309"/>
                <a:gd name="T40" fmla="*/ 1 w 1310"/>
                <a:gd name="T41" fmla="*/ 2 h 1309"/>
                <a:gd name="T42" fmla="*/ 1 w 1310"/>
                <a:gd name="T43" fmla="*/ 2 h 1309"/>
                <a:gd name="T44" fmla="*/ 1 w 1310"/>
                <a:gd name="T45" fmla="*/ 3 h 1309"/>
                <a:gd name="T46" fmla="*/ 1 w 1310"/>
                <a:gd name="T47" fmla="*/ 2 h 1309"/>
                <a:gd name="T48" fmla="*/ 1 w 1310"/>
                <a:gd name="T49" fmla="*/ 2 h 1309"/>
                <a:gd name="T50" fmla="*/ 1 w 1310"/>
                <a:gd name="T51" fmla="*/ 3 h 1309"/>
                <a:gd name="T52" fmla="*/ 1 w 1310"/>
                <a:gd name="T53" fmla="*/ 3 h 1309"/>
                <a:gd name="T54" fmla="*/ 1 w 1310"/>
                <a:gd name="T55" fmla="*/ 3 h 1309"/>
                <a:gd name="T56" fmla="*/ 1 w 1310"/>
                <a:gd name="T57" fmla="*/ 3 h 1309"/>
                <a:gd name="T58" fmla="*/ 1 w 1310"/>
                <a:gd name="T59" fmla="*/ 3 h 1309"/>
                <a:gd name="T60" fmla="*/ 2 w 1310"/>
                <a:gd name="T61" fmla="*/ 3 h 1309"/>
                <a:gd name="T62" fmla="*/ 2 w 1310"/>
                <a:gd name="T63" fmla="*/ 3 h 1309"/>
                <a:gd name="T64" fmla="*/ 2 w 1310"/>
                <a:gd name="T65" fmla="*/ 3 h 1309"/>
                <a:gd name="T66" fmla="*/ 2 w 1310"/>
                <a:gd name="T67" fmla="*/ 3 h 1309"/>
                <a:gd name="T68" fmla="*/ 2 w 1310"/>
                <a:gd name="T69" fmla="*/ 3 h 1309"/>
                <a:gd name="T70" fmla="*/ 2 w 1310"/>
                <a:gd name="T71" fmla="*/ 3 h 1309"/>
                <a:gd name="T72" fmla="*/ 2 w 1310"/>
                <a:gd name="T73" fmla="*/ 3 h 1309"/>
                <a:gd name="T74" fmla="*/ 2 w 1310"/>
                <a:gd name="T75" fmla="*/ 3 h 1309"/>
                <a:gd name="T76" fmla="*/ 2 w 1310"/>
                <a:gd name="T77" fmla="*/ 3 h 1309"/>
                <a:gd name="T78" fmla="*/ 2 w 1310"/>
                <a:gd name="T79" fmla="*/ 3 h 1309"/>
                <a:gd name="T80" fmla="*/ 2 w 1310"/>
                <a:gd name="T81" fmla="*/ 3 h 1309"/>
                <a:gd name="T82" fmla="*/ 3 w 1310"/>
                <a:gd name="T83" fmla="*/ 2 h 1309"/>
                <a:gd name="T84" fmla="*/ 3 w 1310"/>
                <a:gd name="T85" fmla="*/ 2 h 1309"/>
                <a:gd name="T86" fmla="*/ 3 w 1310"/>
                <a:gd name="T87" fmla="*/ 2 h 1309"/>
                <a:gd name="T88" fmla="*/ 3 w 1310"/>
                <a:gd name="T89" fmla="*/ 2 h 1309"/>
                <a:gd name="T90" fmla="*/ 3 w 1310"/>
                <a:gd name="T91" fmla="*/ 2 h 1309"/>
                <a:gd name="T92" fmla="*/ 3 w 1310"/>
                <a:gd name="T93" fmla="*/ 2 h 1309"/>
                <a:gd name="T94" fmla="*/ 3 w 1310"/>
                <a:gd name="T95" fmla="*/ 2 h 1309"/>
                <a:gd name="T96" fmla="*/ 3 w 1310"/>
                <a:gd name="T97" fmla="*/ 2 h 1309"/>
                <a:gd name="T98" fmla="*/ 3 w 1310"/>
                <a:gd name="T99" fmla="*/ 2 h 1309"/>
                <a:gd name="T100" fmla="*/ 3 w 1310"/>
                <a:gd name="T101" fmla="*/ 2 h 1309"/>
                <a:gd name="T102" fmla="*/ 3 w 1310"/>
                <a:gd name="T103" fmla="*/ 1 h 1309"/>
                <a:gd name="T104" fmla="*/ 3 w 1310"/>
                <a:gd name="T105" fmla="*/ 1 h 1309"/>
                <a:gd name="T106" fmla="*/ 3 w 1310"/>
                <a:gd name="T107" fmla="*/ 1 h 1309"/>
                <a:gd name="T108" fmla="*/ 3 w 1310"/>
                <a:gd name="T109" fmla="*/ 1 h 1309"/>
                <a:gd name="T110" fmla="*/ 3 w 1310"/>
                <a:gd name="T111" fmla="*/ 1 h 1309"/>
                <a:gd name="T112" fmla="*/ 2 w 1310"/>
                <a:gd name="T113" fmla="*/ 1 h 1309"/>
                <a:gd name="T114" fmla="*/ 2 w 1310"/>
                <a:gd name="T115" fmla="*/ 1 h 1309"/>
                <a:gd name="T116" fmla="*/ 2 w 1310"/>
                <a:gd name="T117" fmla="*/ 1 h 1309"/>
                <a:gd name="T118" fmla="*/ 2 w 1310"/>
                <a:gd name="T119" fmla="*/ 1 h 1309"/>
                <a:gd name="T120" fmla="*/ 2 w 1310"/>
                <a:gd name="T121" fmla="*/ 1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6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1 w 2521"/>
                <a:gd name="T1" fmla="*/ 1 h 294"/>
                <a:gd name="T2" fmla="*/ 1 w 2521"/>
                <a:gd name="T3" fmla="*/ 1 h 294"/>
                <a:gd name="T4" fmla="*/ 0 w 2521"/>
                <a:gd name="T5" fmla="*/ 1 h 294"/>
                <a:gd name="T6" fmla="*/ 1 w 2521"/>
                <a:gd name="T7" fmla="*/ 1 h 294"/>
                <a:gd name="T8" fmla="*/ 1 w 2521"/>
                <a:gd name="T9" fmla="*/ 1 h 294"/>
                <a:gd name="T10" fmla="*/ 1 w 2521"/>
                <a:gd name="T11" fmla="*/ 1 h 294"/>
                <a:gd name="T12" fmla="*/ 2 w 2521"/>
                <a:gd name="T13" fmla="*/ 1 h 294"/>
                <a:gd name="T14" fmla="*/ 2 w 2521"/>
                <a:gd name="T15" fmla="*/ 1 h 294"/>
                <a:gd name="T16" fmla="*/ 2 w 2521"/>
                <a:gd name="T17" fmla="*/ 1 h 294"/>
                <a:gd name="T18" fmla="*/ 2 w 2521"/>
                <a:gd name="T19" fmla="*/ 1 h 294"/>
                <a:gd name="T20" fmla="*/ 1 w 2521"/>
                <a:gd name="T21" fmla="*/ 1 h 294"/>
                <a:gd name="T22" fmla="*/ 1 w 2521"/>
                <a:gd name="T23" fmla="*/ 1 h 294"/>
                <a:gd name="T24" fmla="*/ 2 w 2521"/>
                <a:gd name="T25" fmla="*/ 1 h 294"/>
                <a:gd name="T26" fmla="*/ 1 w 2521"/>
                <a:gd name="T27" fmla="*/ 1 h 294"/>
                <a:gd name="T28" fmla="*/ 2 w 2521"/>
                <a:gd name="T29" fmla="*/ 1 h 294"/>
                <a:gd name="T30" fmla="*/ 2 w 2521"/>
                <a:gd name="T31" fmla="*/ 1 h 294"/>
                <a:gd name="T32" fmla="*/ 2 w 2521"/>
                <a:gd name="T33" fmla="*/ 1 h 294"/>
                <a:gd name="T34" fmla="*/ 2 w 2521"/>
                <a:gd name="T35" fmla="*/ 1 h 294"/>
                <a:gd name="T36" fmla="*/ 2 w 2521"/>
                <a:gd name="T37" fmla="*/ 1 h 294"/>
                <a:gd name="T38" fmla="*/ 2 w 2521"/>
                <a:gd name="T39" fmla="*/ 1 h 294"/>
                <a:gd name="T40" fmla="*/ 2 w 2521"/>
                <a:gd name="T41" fmla="*/ 1 h 294"/>
                <a:gd name="T42" fmla="*/ 2 w 2521"/>
                <a:gd name="T43" fmla="*/ 1 h 294"/>
                <a:gd name="T44" fmla="*/ 2 w 2521"/>
                <a:gd name="T45" fmla="*/ 1 h 294"/>
                <a:gd name="T46" fmla="*/ 2 w 2521"/>
                <a:gd name="T47" fmla="*/ 1 h 294"/>
                <a:gd name="T48" fmla="*/ 3 w 2521"/>
                <a:gd name="T49" fmla="*/ 1 h 294"/>
                <a:gd name="T50" fmla="*/ 2 w 2521"/>
                <a:gd name="T51" fmla="*/ 1 h 294"/>
                <a:gd name="T52" fmla="*/ 2 w 2521"/>
                <a:gd name="T53" fmla="*/ 1 h 294"/>
                <a:gd name="T54" fmla="*/ 2 w 2521"/>
                <a:gd name="T55" fmla="*/ 1 h 294"/>
                <a:gd name="T56" fmla="*/ 2 w 2521"/>
                <a:gd name="T57" fmla="*/ 1 h 294"/>
                <a:gd name="T58" fmla="*/ 3 w 2521"/>
                <a:gd name="T59" fmla="*/ 1 h 294"/>
                <a:gd name="T60" fmla="*/ 3 w 2521"/>
                <a:gd name="T61" fmla="*/ 1 h 294"/>
                <a:gd name="T62" fmla="*/ 3 w 2521"/>
                <a:gd name="T63" fmla="*/ 1 h 294"/>
                <a:gd name="T64" fmla="*/ 3 w 2521"/>
                <a:gd name="T65" fmla="*/ 1 h 294"/>
                <a:gd name="T66" fmla="*/ 3 w 2521"/>
                <a:gd name="T67" fmla="*/ 1 h 294"/>
                <a:gd name="T68" fmla="*/ 3 w 2521"/>
                <a:gd name="T69" fmla="*/ 1 h 294"/>
                <a:gd name="T70" fmla="*/ 3 w 2521"/>
                <a:gd name="T71" fmla="*/ 1 h 294"/>
                <a:gd name="T72" fmla="*/ 3 w 2521"/>
                <a:gd name="T73" fmla="*/ 1 h 294"/>
                <a:gd name="T74" fmla="*/ 3 w 2521"/>
                <a:gd name="T75" fmla="*/ 1 h 294"/>
                <a:gd name="T76" fmla="*/ 3 w 2521"/>
                <a:gd name="T77" fmla="*/ 1 h 294"/>
                <a:gd name="T78" fmla="*/ 3 w 2521"/>
                <a:gd name="T79" fmla="*/ 1 h 294"/>
                <a:gd name="T80" fmla="*/ 3 w 2521"/>
                <a:gd name="T81" fmla="*/ 1 h 294"/>
                <a:gd name="T82" fmla="*/ 3 w 2521"/>
                <a:gd name="T83" fmla="*/ 1 h 294"/>
                <a:gd name="T84" fmla="*/ 3 w 2521"/>
                <a:gd name="T85" fmla="*/ 1 h 294"/>
                <a:gd name="T86" fmla="*/ 4 w 2521"/>
                <a:gd name="T87" fmla="*/ 1 h 294"/>
                <a:gd name="T88" fmla="*/ 4 w 2521"/>
                <a:gd name="T89" fmla="*/ 1 h 294"/>
                <a:gd name="T90" fmla="*/ 4 w 2521"/>
                <a:gd name="T91" fmla="*/ 1 h 294"/>
                <a:gd name="T92" fmla="*/ 4 w 2521"/>
                <a:gd name="T93" fmla="*/ 1 h 294"/>
                <a:gd name="T94" fmla="*/ 4 w 2521"/>
                <a:gd name="T95" fmla="*/ 0 h 294"/>
                <a:gd name="T96" fmla="*/ 4 w 2521"/>
                <a:gd name="T97" fmla="*/ 1 h 294"/>
                <a:gd name="T98" fmla="*/ 4 w 2521"/>
                <a:gd name="T99" fmla="*/ 1 h 294"/>
                <a:gd name="T100" fmla="*/ 4 w 2521"/>
                <a:gd name="T101" fmla="*/ 1 h 294"/>
                <a:gd name="T102" fmla="*/ 4 w 2521"/>
                <a:gd name="T103" fmla="*/ 1 h 294"/>
                <a:gd name="T104" fmla="*/ 4 w 2521"/>
                <a:gd name="T105" fmla="*/ 1 h 294"/>
                <a:gd name="T106" fmla="*/ 5 w 2521"/>
                <a:gd name="T107" fmla="*/ 1 h 294"/>
                <a:gd name="T108" fmla="*/ 5 w 2521"/>
                <a:gd name="T109" fmla="*/ 1 h 294"/>
                <a:gd name="T110" fmla="*/ 5 w 2521"/>
                <a:gd name="T111" fmla="*/ 1 h 294"/>
                <a:gd name="T112" fmla="*/ 4 w 2521"/>
                <a:gd name="T113" fmla="*/ 1 h 294"/>
                <a:gd name="T114" fmla="*/ 5 w 2521"/>
                <a:gd name="T115" fmla="*/ 1 h 294"/>
                <a:gd name="T116" fmla="*/ 5 w 2521"/>
                <a:gd name="T117" fmla="*/ 1 h 294"/>
                <a:gd name="T118" fmla="*/ 5 w 2521"/>
                <a:gd name="T119" fmla="*/ 1 h 294"/>
                <a:gd name="T120" fmla="*/ 5 w 2521"/>
                <a:gd name="T121" fmla="*/ 1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7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1 w 1777"/>
                <a:gd name="T1" fmla="*/ 2 h 1049"/>
                <a:gd name="T2" fmla="*/ 1 w 1777"/>
                <a:gd name="T3" fmla="*/ 2 h 1049"/>
                <a:gd name="T4" fmla="*/ 1 w 1777"/>
                <a:gd name="T5" fmla="*/ 2 h 1049"/>
                <a:gd name="T6" fmla="*/ 2 w 1777"/>
                <a:gd name="T7" fmla="*/ 2 h 1049"/>
                <a:gd name="T8" fmla="*/ 3 w 1777"/>
                <a:gd name="T9" fmla="*/ 2 h 1049"/>
                <a:gd name="T10" fmla="*/ 3 w 1777"/>
                <a:gd name="T11" fmla="*/ 2 h 1049"/>
                <a:gd name="T12" fmla="*/ 4 w 1777"/>
                <a:gd name="T13" fmla="*/ 2 h 1049"/>
                <a:gd name="T14" fmla="*/ 4 w 1777"/>
                <a:gd name="T15" fmla="*/ 2 h 1049"/>
                <a:gd name="T16" fmla="*/ 4 w 1777"/>
                <a:gd name="T17" fmla="*/ 2 h 1049"/>
                <a:gd name="T18" fmla="*/ 4 w 1777"/>
                <a:gd name="T19" fmla="*/ 1 h 1049"/>
                <a:gd name="T20" fmla="*/ 4 w 1777"/>
                <a:gd name="T21" fmla="*/ 1 h 1049"/>
                <a:gd name="T22" fmla="*/ 4 w 1777"/>
                <a:gd name="T23" fmla="*/ 1 h 1049"/>
                <a:gd name="T24" fmla="*/ 4 w 1777"/>
                <a:gd name="T25" fmla="*/ 0 h 1049"/>
                <a:gd name="T26" fmla="*/ 4 w 1777"/>
                <a:gd name="T27" fmla="*/ 0 h 1049"/>
                <a:gd name="T28" fmla="*/ 4 w 1777"/>
                <a:gd name="T29" fmla="*/ 0 h 1049"/>
                <a:gd name="T30" fmla="*/ 4 w 1777"/>
                <a:gd name="T31" fmla="*/ 0 h 1049"/>
                <a:gd name="T32" fmla="*/ 4 w 1777"/>
                <a:gd name="T33" fmla="*/ 0 h 1049"/>
                <a:gd name="T34" fmla="*/ 4 w 1777"/>
                <a:gd name="T35" fmla="*/ 0 h 1049"/>
                <a:gd name="T36" fmla="*/ 3 w 1777"/>
                <a:gd name="T37" fmla="*/ 0 h 1049"/>
                <a:gd name="T38" fmla="*/ 3 w 1777"/>
                <a:gd name="T39" fmla="*/ 0 h 1049"/>
                <a:gd name="T40" fmla="*/ 2 w 1777"/>
                <a:gd name="T41" fmla="*/ 0 h 1049"/>
                <a:gd name="T42" fmla="*/ 1 w 1777"/>
                <a:gd name="T43" fmla="*/ 0 h 1049"/>
                <a:gd name="T44" fmla="*/ 1 w 1777"/>
                <a:gd name="T45" fmla="*/ 0 h 1049"/>
                <a:gd name="T46" fmla="*/ 1 w 1777"/>
                <a:gd name="T47" fmla="*/ 0 h 1049"/>
                <a:gd name="T48" fmla="*/ 0 w 1777"/>
                <a:gd name="T49" fmla="*/ 0 h 1049"/>
                <a:gd name="T50" fmla="*/ 0 w 1777"/>
                <a:gd name="T51" fmla="*/ 0 h 1049"/>
                <a:gd name="T52" fmla="*/ 0 w 1777"/>
                <a:gd name="T53" fmla="*/ 0 h 1049"/>
                <a:gd name="T54" fmla="*/ 0 w 1777"/>
                <a:gd name="T55" fmla="*/ 0 h 1049"/>
                <a:gd name="T56" fmla="*/ 0 w 1777"/>
                <a:gd name="T57" fmla="*/ 1 h 1049"/>
                <a:gd name="T58" fmla="*/ 0 w 1777"/>
                <a:gd name="T59" fmla="*/ 1 h 1049"/>
                <a:gd name="T60" fmla="*/ 0 w 1777"/>
                <a:gd name="T61" fmla="*/ 1 h 1049"/>
                <a:gd name="T62" fmla="*/ 0 w 1777"/>
                <a:gd name="T63" fmla="*/ 2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8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4 w 2355"/>
                <a:gd name="T1" fmla="*/ 1 h 1405"/>
                <a:gd name="T2" fmla="*/ 4 w 2355"/>
                <a:gd name="T3" fmla="*/ 1 h 1405"/>
                <a:gd name="T4" fmla="*/ 4 w 2355"/>
                <a:gd name="T5" fmla="*/ 1 h 1405"/>
                <a:gd name="T6" fmla="*/ 4 w 2355"/>
                <a:gd name="T7" fmla="*/ 1 h 1405"/>
                <a:gd name="T8" fmla="*/ 4 w 2355"/>
                <a:gd name="T9" fmla="*/ 2 h 1405"/>
                <a:gd name="T10" fmla="*/ 4 w 2355"/>
                <a:gd name="T11" fmla="*/ 3 h 1405"/>
                <a:gd name="T12" fmla="*/ 3 w 2355"/>
                <a:gd name="T13" fmla="*/ 3 h 1405"/>
                <a:gd name="T14" fmla="*/ 3 w 2355"/>
                <a:gd name="T15" fmla="*/ 2 h 1405"/>
                <a:gd name="T16" fmla="*/ 3 w 2355"/>
                <a:gd name="T17" fmla="*/ 1 h 1405"/>
                <a:gd name="T18" fmla="*/ 3 w 2355"/>
                <a:gd name="T19" fmla="*/ 1 h 1405"/>
                <a:gd name="T20" fmla="*/ 3 w 2355"/>
                <a:gd name="T21" fmla="*/ 1 h 1405"/>
                <a:gd name="T22" fmla="*/ 4 w 2355"/>
                <a:gd name="T23" fmla="*/ 1 h 1405"/>
                <a:gd name="T24" fmla="*/ 2 w 2355"/>
                <a:gd name="T25" fmla="*/ 3 h 1405"/>
                <a:gd name="T26" fmla="*/ 2 w 2355"/>
                <a:gd name="T27" fmla="*/ 3 h 1405"/>
                <a:gd name="T28" fmla="*/ 2 w 2355"/>
                <a:gd name="T29" fmla="*/ 3 h 1405"/>
                <a:gd name="T30" fmla="*/ 2 w 2355"/>
                <a:gd name="T31" fmla="*/ 3 h 1405"/>
                <a:gd name="T32" fmla="*/ 2 w 2355"/>
                <a:gd name="T33" fmla="*/ 3 h 1405"/>
                <a:gd name="T34" fmla="*/ 2 w 2355"/>
                <a:gd name="T35" fmla="*/ 2 h 1405"/>
                <a:gd name="T36" fmla="*/ 1 w 2355"/>
                <a:gd name="T37" fmla="*/ 2 h 1405"/>
                <a:gd name="T38" fmla="*/ 1 w 2355"/>
                <a:gd name="T39" fmla="*/ 2 h 1405"/>
                <a:gd name="T40" fmla="*/ 1 w 2355"/>
                <a:gd name="T41" fmla="*/ 2 h 1405"/>
                <a:gd name="T42" fmla="*/ 1 w 2355"/>
                <a:gd name="T43" fmla="*/ 1 h 1405"/>
                <a:gd name="T44" fmla="*/ 2 w 2355"/>
                <a:gd name="T45" fmla="*/ 1 h 1405"/>
                <a:gd name="T46" fmla="*/ 2 w 2355"/>
                <a:gd name="T47" fmla="*/ 1 h 1405"/>
                <a:gd name="T48" fmla="*/ 2 w 2355"/>
                <a:gd name="T49" fmla="*/ 1 h 1405"/>
                <a:gd name="T50" fmla="*/ 3 w 2355"/>
                <a:gd name="T51" fmla="*/ 1 h 1405"/>
                <a:gd name="T52" fmla="*/ 3 w 2355"/>
                <a:gd name="T53" fmla="*/ 2 h 1405"/>
                <a:gd name="T54" fmla="*/ 2 w 2355"/>
                <a:gd name="T55" fmla="*/ 2 h 1405"/>
                <a:gd name="T56" fmla="*/ 2 w 2355"/>
                <a:gd name="T57" fmla="*/ 2 h 1405"/>
                <a:gd name="T58" fmla="*/ 2 w 2355"/>
                <a:gd name="T59" fmla="*/ 2 h 1405"/>
                <a:gd name="T60" fmla="*/ 2 w 2355"/>
                <a:gd name="T61" fmla="*/ 2 h 1405"/>
                <a:gd name="T62" fmla="*/ 2 w 2355"/>
                <a:gd name="T63" fmla="*/ 2 h 1405"/>
                <a:gd name="T64" fmla="*/ 2 w 2355"/>
                <a:gd name="T65" fmla="*/ 2 h 1405"/>
                <a:gd name="T66" fmla="*/ 3 w 2355"/>
                <a:gd name="T67" fmla="*/ 2 h 1405"/>
                <a:gd name="T68" fmla="*/ 3 w 2355"/>
                <a:gd name="T69" fmla="*/ 3 h 1405"/>
                <a:gd name="T70" fmla="*/ 3 w 2355"/>
                <a:gd name="T71" fmla="*/ 3 h 1405"/>
                <a:gd name="T72" fmla="*/ 3 w 2355"/>
                <a:gd name="T73" fmla="*/ 3 h 1405"/>
                <a:gd name="T74" fmla="*/ 2 w 2355"/>
                <a:gd name="T75" fmla="*/ 3 h 1405"/>
                <a:gd name="T76" fmla="*/ 2 w 2355"/>
                <a:gd name="T77" fmla="*/ 3 h 1405"/>
                <a:gd name="T78" fmla="*/ 1 w 2355"/>
                <a:gd name="T79" fmla="*/ 3 h 1405"/>
                <a:gd name="T80" fmla="*/ 1 w 2355"/>
                <a:gd name="T81" fmla="*/ 3 h 1405"/>
                <a:gd name="T82" fmla="*/ 1 w 2355"/>
                <a:gd name="T83" fmla="*/ 3 h 1405"/>
                <a:gd name="T84" fmla="*/ 0 w 2355"/>
                <a:gd name="T85" fmla="*/ 3 h 1405"/>
                <a:gd name="T86" fmla="*/ 1 w 2355"/>
                <a:gd name="T87" fmla="*/ 3 h 1405"/>
                <a:gd name="T88" fmla="*/ 1 w 2355"/>
                <a:gd name="T89" fmla="*/ 3 h 1405"/>
                <a:gd name="T90" fmla="*/ 0 w 2355"/>
                <a:gd name="T91" fmla="*/ 3 h 1405"/>
                <a:gd name="T92" fmla="*/ 0 w 2355"/>
                <a:gd name="T93" fmla="*/ 3 h 1405"/>
                <a:gd name="T94" fmla="*/ 0 w 2355"/>
                <a:gd name="T95" fmla="*/ 3 h 1405"/>
                <a:gd name="T96" fmla="*/ 0 w 2355"/>
                <a:gd name="T97" fmla="*/ 3 h 1405"/>
                <a:gd name="T98" fmla="*/ 0 w 2355"/>
                <a:gd name="T99" fmla="*/ 3 h 1405"/>
                <a:gd name="T100" fmla="*/ 0 w 2355"/>
                <a:gd name="T101" fmla="*/ 2 h 1405"/>
                <a:gd name="T102" fmla="*/ 0 w 2355"/>
                <a:gd name="T103" fmla="*/ 2 h 1405"/>
                <a:gd name="T104" fmla="*/ 0 w 2355"/>
                <a:gd name="T105" fmla="*/ 2 h 1405"/>
                <a:gd name="T106" fmla="*/ 0 w 2355"/>
                <a:gd name="T107" fmla="*/ 2 h 1405"/>
                <a:gd name="T108" fmla="*/ 1 w 2355"/>
                <a:gd name="T109" fmla="*/ 2 h 1405"/>
                <a:gd name="T110" fmla="*/ 1 w 2355"/>
                <a:gd name="T111" fmla="*/ 2 h 1405"/>
                <a:gd name="T112" fmla="*/ 1 w 2355"/>
                <a:gd name="T113" fmla="*/ 1 h 1405"/>
                <a:gd name="T114" fmla="*/ 0 w 2355"/>
                <a:gd name="T115" fmla="*/ 1 h 1405"/>
                <a:gd name="T116" fmla="*/ 0 w 2355"/>
                <a:gd name="T117" fmla="*/ 1 h 1405"/>
                <a:gd name="T118" fmla="*/ 0 w 2355"/>
                <a:gd name="T119" fmla="*/ 2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59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2 w 1237"/>
                <a:gd name="T1" fmla="*/ 0 h 939"/>
                <a:gd name="T2" fmla="*/ 2 w 1237"/>
                <a:gd name="T3" fmla="*/ 0 h 939"/>
                <a:gd name="T4" fmla="*/ 2 w 1237"/>
                <a:gd name="T5" fmla="*/ 0 h 939"/>
                <a:gd name="T6" fmla="*/ 2 w 1237"/>
                <a:gd name="T7" fmla="*/ 0 h 939"/>
                <a:gd name="T8" fmla="*/ 2 w 1237"/>
                <a:gd name="T9" fmla="*/ 0 h 939"/>
                <a:gd name="T10" fmla="*/ 2 w 1237"/>
                <a:gd name="T11" fmla="*/ 0 h 939"/>
                <a:gd name="T12" fmla="*/ 2 w 1237"/>
                <a:gd name="T13" fmla="*/ 0 h 939"/>
                <a:gd name="T14" fmla="*/ 2 w 1237"/>
                <a:gd name="T15" fmla="*/ 0 h 939"/>
                <a:gd name="T16" fmla="*/ 2 w 1237"/>
                <a:gd name="T17" fmla="*/ 0 h 939"/>
                <a:gd name="T18" fmla="*/ 2 w 1237"/>
                <a:gd name="T19" fmla="*/ 0 h 939"/>
                <a:gd name="T20" fmla="*/ 2 w 1237"/>
                <a:gd name="T21" fmla="*/ 0 h 939"/>
                <a:gd name="T22" fmla="*/ 2 w 1237"/>
                <a:gd name="T23" fmla="*/ 0 h 939"/>
                <a:gd name="T24" fmla="*/ 2 w 1237"/>
                <a:gd name="T25" fmla="*/ 0 h 939"/>
                <a:gd name="T26" fmla="*/ 1 w 1237"/>
                <a:gd name="T27" fmla="*/ 0 h 939"/>
                <a:gd name="T28" fmla="*/ 1 w 1237"/>
                <a:gd name="T29" fmla="*/ 0 h 939"/>
                <a:gd name="T30" fmla="*/ 1 w 1237"/>
                <a:gd name="T31" fmla="*/ 0 h 939"/>
                <a:gd name="T32" fmla="*/ 1 w 1237"/>
                <a:gd name="T33" fmla="*/ 0 h 939"/>
                <a:gd name="T34" fmla="*/ 1 w 1237"/>
                <a:gd name="T35" fmla="*/ 0 h 939"/>
                <a:gd name="T36" fmla="*/ 1 w 1237"/>
                <a:gd name="T37" fmla="*/ 0 h 939"/>
                <a:gd name="T38" fmla="*/ 1 w 1237"/>
                <a:gd name="T39" fmla="*/ 0 h 939"/>
                <a:gd name="T40" fmla="*/ 1 w 1237"/>
                <a:gd name="T41" fmla="*/ 0 h 939"/>
                <a:gd name="T42" fmla="*/ 1 w 1237"/>
                <a:gd name="T43" fmla="*/ 0 h 939"/>
                <a:gd name="T44" fmla="*/ 1 w 1237"/>
                <a:gd name="T45" fmla="*/ 0 h 939"/>
                <a:gd name="T46" fmla="*/ 1 w 1237"/>
                <a:gd name="T47" fmla="*/ 0 h 939"/>
                <a:gd name="T48" fmla="*/ 1 w 1237"/>
                <a:gd name="T49" fmla="*/ 0 h 939"/>
                <a:gd name="T50" fmla="*/ 1 w 1237"/>
                <a:gd name="T51" fmla="*/ 0 h 939"/>
                <a:gd name="T52" fmla="*/ 1 w 1237"/>
                <a:gd name="T53" fmla="*/ 0 h 939"/>
                <a:gd name="T54" fmla="*/ 0 w 1237"/>
                <a:gd name="T55" fmla="*/ 1 h 939"/>
                <a:gd name="T56" fmla="*/ 0 w 1237"/>
                <a:gd name="T57" fmla="*/ 1 h 939"/>
                <a:gd name="T58" fmla="*/ 1 w 1237"/>
                <a:gd name="T59" fmla="*/ 1 h 939"/>
                <a:gd name="T60" fmla="*/ 0 w 1237"/>
                <a:gd name="T61" fmla="*/ 1 h 939"/>
                <a:gd name="T62" fmla="*/ 0 w 1237"/>
                <a:gd name="T63" fmla="*/ 1 h 939"/>
                <a:gd name="T64" fmla="*/ 0 w 1237"/>
                <a:gd name="T65" fmla="*/ 1 h 939"/>
                <a:gd name="T66" fmla="*/ 0 w 1237"/>
                <a:gd name="T67" fmla="*/ 1 h 939"/>
                <a:gd name="T68" fmla="*/ 0 w 1237"/>
                <a:gd name="T69" fmla="*/ 1 h 939"/>
                <a:gd name="T70" fmla="*/ 0 w 1237"/>
                <a:gd name="T71" fmla="*/ 1 h 939"/>
                <a:gd name="T72" fmla="*/ 0 w 1237"/>
                <a:gd name="T73" fmla="*/ 1 h 939"/>
                <a:gd name="T74" fmla="*/ 0 w 1237"/>
                <a:gd name="T75" fmla="*/ 1 h 939"/>
                <a:gd name="T76" fmla="*/ 0 w 1237"/>
                <a:gd name="T77" fmla="*/ 1 h 939"/>
                <a:gd name="T78" fmla="*/ 0 w 1237"/>
                <a:gd name="T79" fmla="*/ 1 h 939"/>
                <a:gd name="T80" fmla="*/ 0 w 1237"/>
                <a:gd name="T81" fmla="*/ 1 h 939"/>
                <a:gd name="T82" fmla="*/ 0 w 1237"/>
                <a:gd name="T83" fmla="*/ 1 h 939"/>
                <a:gd name="T84" fmla="*/ 0 w 1237"/>
                <a:gd name="T85" fmla="*/ 1 h 939"/>
                <a:gd name="T86" fmla="*/ 0 w 1237"/>
                <a:gd name="T87" fmla="*/ 1 h 939"/>
                <a:gd name="T88" fmla="*/ 0 w 1237"/>
                <a:gd name="T89" fmla="*/ 0 h 939"/>
                <a:gd name="T90" fmla="*/ 0 w 1237"/>
                <a:gd name="T91" fmla="*/ 0 h 939"/>
                <a:gd name="T92" fmla="*/ 0 w 1237"/>
                <a:gd name="T93" fmla="*/ 0 h 939"/>
                <a:gd name="T94" fmla="*/ 0 w 1237"/>
                <a:gd name="T95" fmla="*/ 1 h 939"/>
                <a:gd name="T96" fmla="*/ 0 w 1237"/>
                <a:gd name="T97" fmla="*/ 1 h 939"/>
                <a:gd name="T98" fmla="*/ 1 w 1237"/>
                <a:gd name="T99" fmla="*/ 0 h 939"/>
                <a:gd name="T100" fmla="*/ 1 w 1237"/>
                <a:gd name="T101" fmla="*/ 0 h 939"/>
                <a:gd name="T102" fmla="*/ 1 w 1237"/>
                <a:gd name="T103" fmla="*/ 0 h 939"/>
                <a:gd name="T104" fmla="*/ 1 w 1237"/>
                <a:gd name="T105" fmla="*/ 0 h 939"/>
                <a:gd name="T106" fmla="*/ 1 w 1237"/>
                <a:gd name="T107" fmla="*/ 0 h 939"/>
                <a:gd name="T108" fmla="*/ 1 w 1237"/>
                <a:gd name="T109" fmla="*/ 0 h 939"/>
                <a:gd name="T110" fmla="*/ 0 w 1237"/>
                <a:gd name="T111" fmla="*/ 0 h 939"/>
                <a:gd name="T112" fmla="*/ 0 w 1237"/>
                <a:gd name="T113" fmla="*/ 0 h 939"/>
                <a:gd name="T114" fmla="*/ 0 w 1237"/>
                <a:gd name="T115" fmla="*/ 0 h 939"/>
                <a:gd name="T116" fmla="*/ 0 w 1237"/>
                <a:gd name="T117" fmla="*/ 0 h 939"/>
                <a:gd name="T118" fmla="*/ 1 w 1237"/>
                <a:gd name="T119" fmla="*/ 0 h 939"/>
                <a:gd name="T120" fmla="*/ 1 w 1237"/>
                <a:gd name="T121" fmla="*/ 0 h 939"/>
                <a:gd name="T122" fmla="*/ 1 w 1237"/>
                <a:gd name="T123" fmla="*/ 0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0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 h 1107"/>
                <a:gd name="T2" fmla="*/ 0 w 1739"/>
                <a:gd name="T3" fmla="*/ 1 h 1107"/>
                <a:gd name="T4" fmla="*/ 0 w 1739"/>
                <a:gd name="T5" fmla="*/ 1 h 1107"/>
                <a:gd name="T6" fmla="*/ 0 w 1739"/>
                <a:gd name="T7" fmla="*/ 1 h 1107"/>
                <a:gd name="T8" fmla="*/ 1 w 1739"/>
                <a:gd name="T9" fmla="*/ 1 h 1107"/>
                <a:gd name="T10" fmla="*/ 0 w 1739"/>
                <a:gd name="T11" fmla="*/ 1 h 1107"/>
                <a:gd name="T12" fmla="*/ 1 w 1739"/>
                <a:gd name="T13" fmla="*/ 1 h 1107"/>
                <a:gd name="T14" fmla="*/ 1 w 1739"/>
                <a:gd name="T15" fmla="*/ 1 h 1107"/>
                <a:gd name="T16" fmla="*/ 1 w 1739"/>
                <a:gd name="T17" fmla="*/ 1 h 1107"/>
                <a:gd name="T18" fmla="*/ 1 w 1739"/>
                <a:gd name="T19" fmla="*/ 1 h 1107"/>
                <a:gd name="T20" fmla="*/ 2 w 1739"/>
                <a:gd name="T21" fmla="*/ 1 h 1107"/>
                <a:gd name="T22" fmla="*/ 1 w 1739"/>
                <a:gd name="T23" fmla="*/ 1 h 1107"/>
                <a:gd name="T24" fmla="*/ 1 w 1739"/>
                <a:gd name="T25" fmla="*/ 1 h 1107"/>
                <a:gd name="T26" fmla="*/ 2 w 1739"/>
                <a:gd name="T27" fmla="*/ 1 h 1107"/>
                <a:gd name="T28" fmla="*/ 2 w 1739"/>
                <a:gd name="T29" fmla="*/ 1 h 1107"/>
                <a:gd name="T30" fmla="*/ 2 w 1739"/>
                <a:gd name="T31" fmla="*/ 1 h 1107"/>
                <a:gd name="T32" fmla="*/ 2 w 1739"/>
                <a:gd name="T33" fmla="*/ 1 h 1107"/>
                <a:gd name="T34" fmla="*/ 2 w 1739"/>
                <a:gd name="T35" fmla="*/ 1 h 1107"/>
                <a:gd name="T36" fmla="*/ 2 w 1739"/>
                <a:gd name="T37" fmla="*/ 1 h 1107"/>
                <a:gd name="T38" fmla="*/ 3 w 1739"/>
                <a:gd name="T39" fmla="*/ 1 h 1107"/>
                <a:gd name="T40" fmla="*/ 3 w 1739"/>
                <a:gd name="T41" fmla="*/ 1 h 1107"/>
                <a:gd name="T42" fmla="*/ 3 w 1739"/>
                <a:gd name="T43" fmla="*/ 0 h 1107"/>
                <a:gd name="T44" fmla="*/ 0 w 1739"/>
                <a:gd name="T45" fmla="*/ 2 h 1107"/>
                <a:gd name="T46" fmla="*/ 0 w 1739"/>
                <a:gd name="T47" fmla="*/ 2 h 1107"/>
                <a:gd name="T48" fmla="*/ 0 w 1739"/>
                <a:gd name="T49" fmla="*/ 2 h 1107"/>
                <a:gd name="T50" fmla="*/ 0 w 1739"/>
                <a:gd name="T51" fmla="*/ 1 h 1107"/>
                <a:gd name="T52" fmla="*/ 0 w 1739"/>
                <a:gd name="T53" fmla="*/ 2 h 1107"/>
                <a:gd name="T54" fmla="*/ 0 w 1739"/>
                <a:gd name="T55" fmla="*/ 1 h 1107"/>
                <a:gd name="T56" fmla="*/ 0 w 1739"/>
                <a:gd name="T57" fmla="*/ 2 h 1107"/>
                <a:gd name="T58" fmla="*/ 0 w 1739"/>
                <a:gd name="T59" fmla="*/ 2 h 1107"/>
                <a:gd name="T60" fmla="*/ 1 w 1739"/>
                <a:gd name="T61" fmla="*/ 2 h 1107"/>
                <a:gd name="T62" fmla="*/ 0 w 1739"/>
                <a:gd name="T63" fmla="*/ 2 h 1107"/>
                <a:gd name="T64" fmla="*/ 1 w 1739"/>
                <a:gd name="T65" fmla="*/ 1 h 1107"/>
                <a:gd name="T66" fmla="*/ 1 w 1739"/>
                <a:gd name="T67" fmla="*/ 2 h 1107"/>
                <a:gd name="T68" fmla="*/ 1 w 1739"/>
                <a:gd name="T69" fmla="*/ 2 h 1107"/>
                <a:gd name="T70" fmla="*/ 1 w 1739"/>
                <a:gd name="T71" fmla="*/ 2 h 1107"/>
                <a:gd name="T72" fmla="*/ 1 w 1739"/>
                <a:gd name="T73" fmla="*/ 2 h 1107"/>
                <a:gd name="T74" fmla="*/ 1 w 1739"/>
                <a:gd name="T75" fmla="*/ 2 h 1107"/>
                <a:gd name="T76" fmla="*/ 1 w 1739"/>
                <a:gd name="T77" fmla="*/ 1 h 1107"/>
                <a:gd name="T78" fmla="*/ 1 w 1739"/>
                <a:gd name="T79" fmla="*/ 2 h 1107"/>
                <a:gd name="T80" fmla="*/ 1 w 1739"/>
                <a:gd name="T81" fmla="*/ 1 h 1107"/>
                <a:gd name="T82" fmla="*/ 2 w 1739"/>
                <a:gd name="T83" fmla="*/ 2 h 1107"/>
                <a:gd name="T84" fmla="*/ 0 w 1739"/>
                <a:gd name="T85" fmla="*/ 2 h 1107"/>
                <a:gd name="T86" fmla="*/ 0 w 1739"/>
                <a:gd name="T87" fmla="*/ 2 h 1107"/>
                <a:gd name="T88" fmla="*/ 0 w 1739"/>
                <a:gd name="T89" fmla="*/ 3 h 1107"/>
                <a:gd name="T90" fmla="*/ 0 w 1739"/>
                <a:gd name="T91" fmla="*/ 2 h 1107"/>
                <a:gd name="T92" fmla="*/ 0 w 1739"/>
                <a:gd name="T93" fmla="*/ 2 h 1107"/>
                <a:gd name="T94" fmla="*/ 0 w 1739"/>
                <a:gd name="T95" fmla="*/ 2 h 1107"/>
                <a:gd name="T96" fmla="*/ 0 w 1739"/>
                <a:gd name="T97" fmla="*/ 2 h 1107"/>
                <a:gd name="T98" fmla="*/ 1 w 1739"/>
                <a:gd name="T99" fmla="*/ 3 h 1107"/>
                <a:gd name="T100" fmla="*/ 1 w 1739"/>
                <a:gd name="T101" fmla="*/ 2 h 1107"/>
                <a:gd name="T102" fmla="*/ 1 w 1739"/>
                <a:gd name="T103" fmla="*/ 3 h 1107"/>
                <a:gd name="T104" fmla="*/ 1 w 1739"/>
                <a:gd name="T105" fmla="*/ 2 h 1107"/>
                <a:gd name="T106" fmla="*/ 1 w 1739"/>
                <a:gd name="T107" fmla="*/ 3 h 1107"/>
                <a:gd name="T108" fmla="*/ 2 w 1739"/>
                <a:gd name="T109" fmla="*/ 2 h 1107"/>
                <a:gd name="T110" fmla="*/ 2 w 1739"/>
                <a:gd name="T111" fmla="*/ 3 h 1107"/>
                <a:gd name="T112" fmla="*/ 2 w 1739"/>
                <a:gd name="T113" fmla="*/ 3 h 1107"/>
                <a:gd name="T114" fmla="*/ 2 w 1739"/>
                <a:gd name="T115" fmla="*/ 2 h 1107"/>
                <a:gd name="T116" fmla="*/ 2 w 1739"/>
                <a:gd name="T117" fmla="*/ 2 h 1107"/>
                <a:gd name="T118" fmla="*/ 3 w 1739"/>
                <a:gd name="T119" fmla="*/ 2 h 1107"/>
                <a:gd name="T120" fmla="*/ 2 w 1739"/>
                <a:gd name="T121" fmla="*/ 3 h 1107"/>
                <a:gd name="T122" fmla="*/ 2 w 1739"/>
                <a:gd name="T123" fmla="*/ 2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1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0 w 317"/>
                <a:gd name="T1" fmla="*/ 0 h 235"/>
                <a:gd name="T2" fmla="*/ 0 w 317"/>
                <a:gd name="T3" fmla="*/ 0 h 235"/>
                <a:gd name="T4" fmla="*/ 0 w 317"/>
                <a:gd name="T5" fmla="*/ 0 h 235"/>
                <a:gd name="T6" fmla="*/ 0 w 317"/>
                <a:gd name="T7" fmla="*/ 0 h 235"/>
                <a:gd name="T8" fmla="*/ 0 w 317"/>
                <a:gd name="T9" fmla="*/ 0 h 235"/>
                <a:gd name="T10" fmla="*/ 0 w 317"/>
                <a:gd name="T11" fmla="*/ 0 h 235"/>
                <a:gd name="T12" fmla="*/ 0 w 317"/>
                <a:gd name="T13" fmla="*/ 0 h 235"/>
                <a:gd name="T14" fmla="*/ 0 w 317"/>
                <a:gd name="T15" fmla="*/ 0 h 235"/>
                <a:gd name="T16" fmla="*/ 0 w 317"/>
                <a:gd name="T17" fmla="*/ 0 h 235"/>
                <a:gd name="T18" fmla="*/ 0 w 317"/>
                <a:gd name="T19" fmla="*/ 0 h 235"/>
                <a:gd name="T20" fmla="*/ 0 w 317"/>
                <a:gd name="T21" fmla="*/ 0 h 235"/>
                <a:gd name="T22" fmla="*/ 0 w 317"/>
                <a:gd name="T23" fmla="*/ 0 h 235"/>
                <a:gd name="T24" fmla="*/ 0 w 317"/>
                <a:gd name="T25" fmla="*/ 0 h 235"/>
                <a:gd name="T26" fmla="*/ 0 w 317"/>
                <a:gd name="T27" fmla="*/ 0 h 235"/>
                <a:gd name="T28" fmla="*/ 0 w 317"/>
                <a:gd name="T29" fmla="*/ 0 h 235"/>
                <a:gd name="T30" fmla="*/ 0 w 317"/>
                <a:gd name="T31" fmla="*/ 0 h 235"/>
                <a:gd name="T32" fmla="*/ 0 w 317"/>
                <a:gd name="T33" fmla="*/ 0 h 235"/>
                <a:gd name="T34" fmla="*/ 0 w 317"/>
                <a:gd name="T35" fmla="*/ 0 h 235"/>
                <a:gd name="T36" fmla="*/ 0 w 317"/>
                <a:gd name="T37" fmla="*/ 0 h 235"/>
                <a:gd name="T38" fmla="*/ 0 w 317"/>
                <a:gd name="T39" fmla="*/ 0 h 235"/>
                <a:gd name="T40" fmla="*/ 0 w 317"/>
                <a:gd name="T41" fmla="*/ 0 h 235"/>
                <a:gd name="T42" fmla="*/ 0 w 317"/>
                <a:gd name="T43" fmla="*/ 0 h 235"/>
                <a:gd name="T44" fmla="*/ 0 w 317"/>
                <a:gd name="T45" fmla="*/ 0 h 235"/>
                <a:gd name="T46" fmla="*/ 0 w 317"/>
                <a:gd name="T47" fmla="*/ 0 h 235"/>
                <a:gd name="T48" fmla="*/ 0 w 317"/>
                <a:gd name="T49" fmla="*/ 0 h 235"/>
                <a:gd name="T50" fmla="*/ 0 w 317"/>
                <a:gd name="T51" fmla="*/ 0 h 235"/>
                <a:gd name="T52" fmla="*/ 0 w 317"/>
                <a:gd name="T53" fmla="*/ 0 h 235"/>
                <a:gd name="T54" fmla="*/ 0 w 317"/>
                <a:gd name="T55" fmla="*/ 0 h 235"/>
                <a:gd name="T56" fmla="*/ 0 w 317"/>
                <a:gd name="T57" fmla="*/ 0 h 235"/>
                <a:gd name="T58" fmla="*/ 0 w 317"/>
                <a:gd name="T59" fmla="*/ 0 h 235"/>
                <a:gd name="T60" fmla="*/ 0 w 317"/>
                <a:gd name="T61" fmla="*/ 0 h 235"/>
                <a:gd name="T62" fmla="*/ 0 w 317"/>
                <a:gd name="T63" fmla="*/ 0 h 235"/>
                <a:gd name="T64" fmla="*/ 0 w 317"/>
                <a:gd name="T65" fmla="*/ 0 h 235"/>
                <a:gd name="T66" fmla="*/ 0 w 317"/>
                <a:gd name="T67" fmla="*/ 0 h 235"/>
                <a:gd name="T68" fmla="*/ 0 w 317"/>
                <a:gd name="T69" fmla="*/ 0 h 235"/>
                <a:gd name="T70" fmla="*/ 0 w 317"/>
                <a:gd name="T71" fmla="*/ 0 h 235"/>
                <a:gd name="T72" fmla="*/ 0 w 317"/>
                <a:gd name="T73" fmla="*/ 0 h 235"/>
                <a:gd name="T74" fmla="*/ 0 w 317"/>
                <a:gd name="T75" fmla="*/ 0 h 235"/>
                <a:gd name="T76" fmla="*/ 0 w 317"/>
                <a:gd name="T77" fmla="*/ 0 h 235"/>
                <a:gd name="T78" fmla="*/ 0 w 317"/>
                <a:gd name="T79" fmla="*/ 0 h 235"/>
                <a:gd name="T80" fmla="*/ 0 w 317"/>
                <a:gd name="T81" fmla="*/ 0 h 235"/>
                <a:gd name="T82" fmla="*/ 0 w 317"/>
                <a:gd name="T83" fmla="*/ 0 h 235"/>
                <a:gd name="T84" fmla="*/ 0 w 317"/>
                <a:gd name="T85" fmla="*/ 0 h 235"/>
                <a:gd name="T86" fmla="*/ 0 w 317"/>
                <a:gd name="T87" fmla="*/ 0 h 235"/>
                <a:gd name="T88" fmla="*/ 0 w 317"/>
                <a:gd name="T89" fmla="*/ 0 h 235"/>
                <a:gd name="T90" fmla="*/ 0 w 317"/>
                <a:gd name="T91" fmla="*/ 0 h 235"/>
                <a:gd name="T92" fmla="*/ 0 w 317"/>
                <a:gd name="T93" fmla="*/ 0 h 235"/>
                <a:gd name="T94" fmla="*/ 0 w 317"/>
                <a:gd name="T95" fmla="*/ 0 h 235"/>
                <a:gd name="T96" fmla="*/ 0 w 317"/>
                <a:gd name="T97" fmla="*/ 0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2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2 w 1559"/>
                <a:gd name="T1" fmla="*/ 0 h 639"/>
                <a:gd name="T2" fmla="*/ 2 w 1559"/>
                <a:gd name="T3" fmla="*/ 0 h 639"/>
                <a:gd name="T4" fmla="*/ 2 w 1559"/>
                <a:gd name="T5" fmla="*/ 0 h 639"/>
                <a:gd name="T6" fmla="*/ 2 w 1559"/>
                <a:gd name="T7" fmla="*/ 0 h 639"/>
                <a:gd name="T8" fmla="*/ 2 w 1559"/>
                <a:gd name="T9" fmla="*/ 0 h 639"/>
                <a:gd name="T10" fmla="*/ 2 w 1559"/>
                <a:gd name="T11" fmla="*/ 0 h 639"/>
                <a:gd name="T12" fmla="*/ 2 w 1559"/>
                <a:gd name="T13" fmla="*/ 0 h 639"/>
                <a:gd name="T14" fmla="*/ 1 w 1559"/>
                <a:gd name="T15" fmla="*/ 0 h 639"/>
                <a:gd name="T16" fmla="*/ 1 w 1559"/>
                <a:gd name="T17" fmla="*/ 0 h 639"/>
                <a:gd name="T18" fmla="*/ 0 w 1559"/>
                <a:gd name="T19" fmla="*/ 0 h 639"/>
                <a:gd name="T20" fmla="*/ 0 w 1559"/>
                <a:gd name="T21" fmla="*/ 0 h 639"/>
                <a:gd name="T22" fmla="*/ 0 w 1559"/>
                <a:gd name="T23" fmla="*/ 0 h 639"/>
                <a:gd name="T24" fmla="*/ 0 w 1559"/>
                <a:gd name="T25" fmla="*/ 0 h 639"/>
                <a:gd name="T26" fmla="*/ 0 w 1559"/>
                <a:gd name="T27" fmla="*/ 0 h 639"/>
                <a:gd name="T28" fmla="*/ 0 w 1559"/>
                <a:gd name="T29" fmla="*/ 0 h 639"/>
                <a:gd name="T30" fmla="*/ 0 w 1559"/>
                <a:gd name="T31" fmla="*/ 1 h 639"/>
                <a:gd name="T32" fmla="*/ 0 w 1559"/>
                <a:gd name="T33" fmla="*/ 1 h 639"/>
                <a:gd name="T34" fmla="*/ 0 w 1559"/>
                <a:gd name="T35" fmla="*/ 1 h 639"/>
                <a:gd name="T36" fmla="*/ 0 w 1559"/>
                <a:gd name="T37" fmla="*/ 1 h 639"/>
                <a:gd name="T38" fmla="*/ 0 w 1559"/>
                <a:gd name="T39" fmla="*/ 0 h 639"/>
                <a:gd name="T40" fmla="*/ 0 w 1559"/>
                <a:gd name="T41" fmla="*/ 0 h 639"/>
                <a:gd name="T42" fmla="*/ 0 w 1559"/>
                <a:gd name="T43" fmla="*/ 0 h 639"/>
                <a:gd name="T44" fmla="*/ 0 w 1559"/>
                <a:gd name="T45" fmla="*/ 0 h 639"/>
                <a:gd name="T46" fmla="*/ 0 w 1559"/>
                <a:gd name="T47" fmla="*/ 0 h 639"/>
                <a:gd name="T48" fmla="*/ 0 w 1559"/>
                <a:gd name="T49" fmla="*/ 0 h 639"/>
                <a:gd name="T50" fmla="*/ 1 w 1559"/>
                <a:gd name="T51" fmla="*/ 0 h 639"/>
                <a:gd name="T52" fmla="*/ 1 w 1559"/>
                <a:gd name="T53" fmla="*/ 0 h 639"/>
                <a:gd name="T54" fmla="*/ 2 w 1559"/>
                <a:gd name="T55" fmla="*/ 0 h 639"/>
                <a:gd name="T56" fmla="*/ 2 w 1559"/>
                <a:gd name="T57" fmla="*/ 0 h 639"/>
                <a:gd name="T58" fmla="*/ 2 w 1559"/>
                <a:gd name="T59" fmla="*/ 0 h 639"/>
                <a:gd name="T60" fmla="*/ 2 w 1559"/>
                <a:gd name="T61" fmla="*/ 0 h 639"/>
                <a:gd name="T62" fmla="*/ 2 w 1559"/>
                <a:gd name="T63" fmla="*/ 0 h 639"/>
                <a:gd name="T64" fmla="*/ 2 w 1559"/>
                <a:gd name="T65" fmla="*/ 0 h 639"/>
                <a:gd name="T66" fmla="*/ 2 w 1559"/>
                <a:gd name="T67" fmla="*/ 0 h 639"/>
                <a:gd name="T68" fmla="*/ 2 w 1559"/>
                <a:gd name="T69" fmla="*/ 0 h 639"/>
                <a:gd name="T70" fmla="*/ 2 w 1559"/>
                <a:gd name="T71" fmla="*/ 0 h 639"/>
                <a:gd name="T72" fmla="*/ 2 w 1559"/>
                <a:gd name="T73" fmla="*/ 0 h 639"/>
                <a:gd name="T74" fmla="*/ 2 w 1559"/>
                <a:gd name="T75" fmla="*/ 0 h 639"/>
                <a:gd name="T76" fmla="*/ 2 w 1559"/>
                <a:gd name="T77" fmla="*/ 1 h 639"/>
                <a:gd name="T78" fmla="*/ 2 w 1559"/>
                <a:gd name="T79" fmla="*/ 1 h 639"/>
                <a:gd name="T80" fmla="*/ 2 w 1559"/>
                <a:gd name="T81" fmla="*/ 1 h 639"/>
                <a:gd name="T82" fmla="*/ 2 w 1559"/>
                <a:gd name="T83" fmla="*/ 1 h 639"/>
                <a:gd name="T84" fmla="*/ 2 w 1559"/>
                <a:gd name="T85" fmla="*/ 0 h 639"/>
                <a:gd name="T86" fmla="*/ 3 w 1559"/>
                <a:gd name="T87" fmla="*/ 0 h 639"/>
                <a:gd name="T88" fmla="*/ 3 w 1559"/>
                <a:gd name="T89" fmla="*/ 0 h 639"/>
                <a:gd name="T90" fmla="*/ 2 w 1559"/>
                <a:gd name="T91" fmla="*/ 0 h 639"/>
                <a:gd name="T92" fmla="*/ 2 w 1559"/>
                <a:gd name="T93" fmla="*/ 1 h 639"/>
                <a:gd name="T94" fmla="*/ 2 w 1559"/>
                <a:gd name="T95" fmla="*/ 0 h 639"/>
                <a:gd name="T96" fmla="*/ 2 w 1559"/>
                <a:gd name="T97" fmla="*/ 0 h 639"/>
                <a:gd name="T98" fmla="*/ 2 w 1559"/>
                <a:gd name="T99" fmla="*/ 0 h 639"/>
                <a:gd name="T100" fmla="*/ 2 w 1559"/>
                <a:gd name="T101" fmla="*/ 0 h 639"/>
                <a:gd name="T102" fmla="*/ 2 w 1559"/>
                <a:gd name="T103" fmla="*/ 0 h 639"/>
                <a:gd name="T104" fmla="*/ 2 w 1559"/>
                <a:gd name="T105" fmla="*/ 1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3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0 w 468"/>
                <a:gd name="T1" fmla="*/ 1 h 685"/>
                <a:gd name="T2" fmla="*/ 0 w 468"/>
                <a:gd name="T3" fmla="*/ 1 h 685"/>
                <a:gd name="T4" fmla="*/ 0 w 468"/>
                <a:gd name="T5" fmla="*/ 1 h 685"/>
                <a:gd name="T6" fmla="*/ 0 w 468"/>
                <a:gd name="T7" fmla="*/ 1 h 685"/>
                <a:gd name="T8" fmla="*/ 0 w 468"/>
                <a:gd name="T9" fmla="*/ 1 h 685"/>
                <a:gd name="T10" fmla="*/ 0 w 468"/>
                <a:gd name="T11" fmla="*/ 1 h 685"/>
                <a:gd name="T12" fmla="*/ 0 w 468"/>
                <a:gd name="T13" fmla="*/ 1 h 685"/>
                <a:gd name="T14" fmla="*/ 0 w 468"/>
                <a:gd name="T15" fmla="*/ 1 h 685"/>
                <a:gd name="T16" fmla="*/ 0 w 468"/>
                <a:gd name="T17" fmla="*/ 1 h 685"/>
                <a:gd name="T18" fmla="*/ 0 w 468"/>
                <a:gd name="T19" fmla="*/ 1 h 685"/>
                <a:gd name="T20" fmla="*/ 0 w 468"/>
                <a:gd name="T21" fmla="*/ 1 h 685"/>
                <a:gd name="T22" fmla="*/ 0 w 468"/>
                <a:gd name="T23" fmla="*/ 1 h 685"/>
                <a:gd name="T24" fmla="*/ 0 w 468"/>
                <a:gd name="T25" fmla="*/ 0 h 685"/>
                <a:gd name="T26" fmla="*/ 0 w 468"/>
                <a:gd name="T27" fmla="*/ 0 h 685"/>
                <a:gd name="T28" fmla="*/ 0 w 468"/>
                <a:gd name="T29" fmla="*/ 0 h 685"/>
                <a:gd name="T30" fmla="*/ 0 w 468"/>
                <a:gd name="T31" fmla="*/ 0 h 685"/>
                <a:gd name="T32" fmla="*/ 0 w 468"/>
                <a:gd name="T33" fmla="*/ 0 h 685"/>
                <a:gd name="T34" fmla="*/ 0 w 468"/>
                <a:gd name="T35" fmla="*/ 0 h 685"/>
                <a:gd name="T36" fmla="*/ 0 w 468"/>
                <a:gd name="T37" fmla="*/ 0 h 685"/>
                <a:gd name="T38" fmla="*/ 0 w 468"/>
                <a:gd name="T39" fmla="*/ 0 h 685"/>
                <a:gd name="T40" fmla="*/ 0 w 468"/>
                <a:gd name="T41" fmla="*/ 0 h 685"/>
                <a:gd name="T42" fmla="*/ 0 w 468"/>
                <a:gd name="T43" fmla="*/ 0 h 685"/>
                <a:gd name="T44" fmla="*/ 0 w 468"/>
                <a:gd name="T45" fmla="*/ 0 h 685"/>
                <a:gd name="T46" fmla="*/ 0 w 468"/>
                <a:gd name="T47" fmla="*/ 0 h 685"/>
                <a:gd name="T48" fmla="*/ 0 w 468"/>
                <a:gd name="T49" fmla="*/ 0 h 685"/>
                <a:gd name="T50" fmla="*/ 0 w 468"/>
                <a:gd name="T51" fmla="*/ 0 h 685"/>
                <a:gd name="T52" fmla="*/ 0 w 468"/>
                <a:gd name="T53" fmla="*/ 0 h 685"/>
                <a:gd name="T54" fmla="*/ 0 w 468"/>
                <a:gd name="T55" fmla="*/ 0 h 685"/>
                <a:gd name="T56" fmla="*/ 0 w 468"/>
                <a:gd name="T57" fmla="*/ 0 h 685"/>
                <a:gd name="T58" fmla="*/ 0 w 468"/>
                <a:gd name="T59" fmla="*/ 0 h 685"/>
                <a:gd name="T60" fmla="*/ 0 w 468"/>
                <a:gd name="T61" fmla="*/ 0 h 685"/>
                <a:gd name="T62" fmla="*/ 0 w 468"/>
                <a:gd name="T63" fmla="*/ 0 h 685"/>
                <a:gd name="T64" fmla="*/ 0 w 468"/>
                <a:gd name="T65" fmla="*/ 0 h 685"/>
                <a:gd name="T66" fmla="*/ 0 w 468"/>
                <a:gd name="T67" fmla="*/ 0 h 685"/>
                <a:gd name="T68" fmla="*/ 0 w 468"/>
                <a:gd name="T69" fmla="*/ 0 h 685"/>
                <a:gd name="T70" fmla="*/ 0 w 468"/>
                <a:gd name="T71" fmla="*/ 0 h 685"/>
                <a:gd name="T72" fmla="*/ 0 w 468"/>
                <a:gd name="T73" fmla="*/ 0 h 685"/>
                <a:gd name="T74" fmla="*/ 0 w 468"/>
                <a:gd name="T75" fmla="*/ 0 h 685"/>
                <a:gd name="T76" fmla="*/ 0 w 468"/>
                <a:gd name="T77" fmla="*/ 0 h 685"/>
                <a:gd name="T78" fmla="*/ 0 w 468"/>
                <a:gd name="T79" fmla="*/ 0 h 685"/>
                <a:gd name="T80" fmla="*/ 0 w 468"/>
                <a:gd name="T81" fmla="*/ 0 h 685"/>
                <a:gd name="T82" fmla="*/ 0 w 468"/>
                <a:gd name="T83" fmla="*/ 0 h 685"/>
                <a:gd name="T84" fmla="*/ 0 w 468"/>
                <a:gd name="T85" fmla="*/ 0 h 685"/>
                <a:gd name="T86" fmla="*/ 0 w 468"/>
                <a:gd name="T87" fmla="*/ 0 h 685"/>
                <a:gd name="T88" fmla="*/ 0 w 468"/>
                <a:gd name="T89" fmla="*/ 0 h 685"/>
                <a:gd name="T90" fmla="*/ 0 w 468"/>
                <a:gd name="T91" fmla="*/ 0 h 685"/>
                <a:gd name="T92" fmla="*/ 0 w 468"/>
                <a:gd name="T93" fmla="*/ 0 h 685"/>
                <a:gd name="T94" fmla="*/ 0 w 468"/>
                <a:gd name="T95" fmla="*/ 0 h 685"/>
                <a:gd name="T96" fmla="*/ 0 w 468"/>
                <a:gd name="T97" fmla="*/ 0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4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1 w 93"/>
                <a:gd name="T3" fmla="*/ 0 h 553"/>
                <a:gd name="T4" fmla="*/ 1 w 93"/>
                <a:gd name="T5" fmla="*/ 0 h 553"/>
                <a:gd name="T6" fmla="*/ 1 w 93"/>
                <a:gd name="T7" fmla="*/ 0 h 553"/>
                <a:gd name="T8" fmla="*/ 1 w 93"/>
                <a:gd name="T9" fmla="*/ 0 h 553"/>
                <a:gd name="T10" fmla="*/ 1 w 93"/>
                <a:gd name="T11" fmla="*/ 0 h 553"/>
                <a:gd name="T12" fmla="*/ 1 w 93"/>
                <a:gd name="T13" fmla="*/ 0 h 553"/>
                <a:gd name="T14" fmla="*/ 1 w 93"/>
                <a:gd name="T15" fmla="*/ 0 h 553"/>
                <a:gd name="T16" fmla="*/ 1 w 93"/>
                <a:gd name="T17" fmla="*/ 0 h 553"/>
                <a:gd name="T18" fmla="*/ 1 w 93"/>
                <a:gd name="T19" fmla="*/ 0 h 553"/>
                <a:gd name="T20" fmla="*/ 1 w 93"/>
                <a:gd name="T21" fmla="*/ 0 h 553"/>
                <a:gd name="T22" fmla="*/ 1 w 93"/>
                <a:gd name="T23" fmla="*/ 0 h 553"/>
                <a:gd name="T24" fmla="*/ 1 w 93"/>
                <a:gd name="T25" fmla="*/ 0 h 553"/>
                <a:gd name="T26" fmla="*/ 1 w 93"/>
                <a:gd name="T27" fmla="*/ 0 h 553"/>
                <a:gd name="T28" fmla="*/ 1 w 93"/>
                <a:gd name="T29" fmla="*/ 0 h 553"/>
                <a:gd name="T30" fmla="*/ 1 w 93"/>
                <a:gd name="T31" fmla="*/ 0 h 553"/>
                <a:gd name="T32" fmla="*/ 1 w 93"/>
                <a:gd name="T33" fmla="*/ 0 h 553"/>
                <a:gd name="T34" fmla="*/ 1 w 93"/>
                <a:gd name="T35" fmla="*/ 0 h 553"/>
                <a:gd name="T36" fmla="*/ 1 w 93"/>
                <a:gd name="T37" fmla="*/ 0 h 553"/>
                <a:gd name="T38" fmla="*/ 0 w 93"/>
                <a:gd name="T39" fmla="*/ 0 h 553"/>
                <a:gd name="T40" fmla="*/ 1 w 93"/>
                <a:gd name="T41" fmla="*/ 0 h 553"/>
                <a:gd name="T42" fmla="*/ 1 w 93"/>
                <a:gd name="T43" fmla="*/ 0 h 553"/>
                <a:gd name="T44" fmla="*/ 1 w 93"/>
                <a:gd name="T45" fmla="*/ 0 h 553"/>
                <a:gd name="T46" fmla="*/ 1 w 93"/>
                <a:gd name="T47" fmla="*/ 0 h 553"/>
                <a:gd name="T48" fmla="*/ 1 w 93"/>
                <a:gd name="T49" fmla="*/ 0 h 553"/>
                <a:gd name="T50" fmla="*/ 1 w 93"/>
                <a:gd name="T51" fmla="*/ 0 h 553"/>
                <a:gd name="T52" fmla="*/ 1 w 93"/>
                <a:gd name="T53" fmla="*/ 0 h 553"/>
                <a:gd name="T54" fmla="*/ 1 w 93"/>
                <a:gd name="T55" fmla="*/ 0 h 553"/>
                <a:gd name="T56" fmla="*/ 1 w 93"/>
                <a:gd name="T57" fmla="*/ 0 h 553"/>
                <a:gd name="T58" fmla="*/ 1 w 93"/>
                <a:gd name="T59" fmla="*/ 0 h 553"/>
                <a:gd name="T60" fmla="*/ 1 w 93"/>
                <a:gd name="T61" fmla="*/ 0 h 553"/>
                <a:gd name="T62" fmla="*/ 1 w 93"/>
                <a:gd name="T63" fmla="*/ 0 h 553"/>
                <a:gd name="T64" fmla="*/ 1 w 93"/>
                <a:gd name="T65" fmla="*/ 0 h 553"/>
                <a:gd name="T66" fmla="*/ 1 w 93"/>
                <a:gd name="T67" fmla="*/ 0 h 553"/>
                <a:gd name="T68" fmla="*/ 1 w 93"/>
                <a:gd name="T69" fmla="*/ 0 h 553"/>
                <a:gd name="T70" fmla="*/ 1 w 93"/>
                <a:gd name="T71" fmla="*/ 0 h 553"/>
                <a:gd name="T72" fmla="*/ 1 w 93"/>
                <a:gd name="T73" fmla="*/ 0 h 553"/>
                <a:gd name="T74" fmla="*/ 1 w 93"/>
                <a:gd name="T75" fmla="*/ 0 h 553"/>
                <a:gd name="T76" fmla="*/ 1 w 93"/>
                <a:gd name="T77" fmla="*/ 0 h 553"/>
                <a:gd name="T78" fmla="*/ 1 w 93"/>
                <a:gd name="T79" fmla="*/ 0 h 553"/>
                <a:gd name="T80" fmla="*/ 1 w 93"/>
                <a:gd name="T81" fmla="*/ 0 h 553"/>
                <a:gd name="T82" fmla="*/ 1 w 93"/>
                <a:gd name="T83" fmla="*/ 0 h 553"/>
                <a:gd name="T84" fmla="*/ 1 w 93"/>
                <a:gd name="T85" fmla="*/ 1 h 553"/>
                <a:gd name="T86" fmla="*/ 1 w 93"/>
                <a:gd name="T87" fmla="*/ 0 h 553"/>
                <a:gd name="T88" fmla="*/ 1 w 93"/>
                <a:gd name="T89" fmla="*/ 1 h 553"/>
                <a:gd name="T90" fmla="*/ 1 w 93"/>
                <a:gd name="T91" fmla="*/ 1 h 553"/>
                <a:gd name="T92" fmla="*/ 1 w 93"/>
                <a:gd name="T93" fmla="*/ 0 h 553"/>
                <a:gd name="T94" fmla="*/ 1 w 93"/>
                <a:gd name="T95" fmla="*/ 0 h 553"/>
                <a:gd name="T96" fmla="*/ 1 w 93"/>
                <a:gd name="T97" fmla="*/ 1 h 553"/>
                <a:gd name="T98" fmla="*/ 1 w 93"/>
                <a:gd name="T99" fmla="*/ 1 h 553"/>
                <a:gd name="T100" fmla="*/ 1 w 93"/>
                <a:gd name="T101" fmla="*/ 1 h 553"/>
                <a:gd name="T102" fmla="*/ 1 w 93"/>
                <a:gd name="T103" fmla="*/ 1 h 553"/>
                <a:gd name="T104" fmla="*/ 0 w 93"/>
                <a:gd name="T105" fmla="*/ 0 h 553"/>
                <a:gd name="T106" fmla="*/ 1 w 93"/>
                <a:gd name="T107" fmla="*/ 0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5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6 w 2753"/>
                <a:gd name="T1" fmla="*/ 1 h 496"/>
                <a:gd name="T2" fmla="*/ 6 w 2753"/>
                <a:gd name="T3" fmla="*/ 1 h 496"/>
                <a:gd name="T4" fmla="*/ 6 w 2753"/>
                <a:gd name="T5" fmla="*/ 1 h 496"/>
                <a:gd name="T6" fmla="*/ 6 w 2753"/>
                <a:gd name="T7" fmla="*/ 1 h 496"/>
                <a:gd name="T8" fmla="*/ 5 w 2753"/>
                <a:gd name="T9" fmla="*/ 1 h 496"/>
                <a:gd name="T10" fmla="*/ 5 w 2753"/>
                <a:gd name="T11" fmla="*/ 1 h 496"/>
                <a:gd name="T12" fmla="*/ 5 w 2753"/>
                <a:gd name="T13" fmla="*/ 1 h 496"/>
                <a:gd name="T14" fmla="*/ 5 w 2753"/>
                <a:gd name="T15" fmla="*/ 1 h 496"/>
                <a:gd name="T16" fmla="*/ 5 w 2753"/>
                <a:gd name="T17" fmla="*/ 1 h 496"/>
                <a:gd name="T18" fmla="*/ 5 w 2753"/>
                <a:gd name="T19" fmla="*/ 1 h 496"/>
                <a:gd name="T20" fmla="*/ 5 w 2753"/>
                <a:gd name="T21" fmla="*/ 1 h 496"/>
                <a:gd name="T22" fmla="*/ 5 w 2753"/>
                <a:gd name="T23" fmla="*/ 1 h 496"/>
                <a:gd name="T24" fmla="*/ 4 w 2753"/>
                <a:gd name="T25" fmla="*/ 1 h 496"/>
                <a:gd name="T26" fmla="*/ 4 w 2753"/>
                <a:gd name="T27" fmla="*/ 1 h 496"/>
                <a:gd name="T28" fmla="*/ 4 w 2753"/>
                <a:gd name="T29" fmla="*/ 1 h 496"/>
                <a:gd name="T30" fmla="*/ 4 w 2753"/>
                <a:gd name="T31" fmla="*/ 1 h 496"/>
                <a:gd name="T32" fmla="*/ 4 w 2753"/>
                <a:gd name="T33" fmla="*/ 1 h 496"/>
                <a:gd name="T34" fmla="*/ 4 w 2753"/>
                <a:gd name="T35" fmla="*/ 1 h 496"/>
                <a:gd name="T36" fmla="*/ 4 w 2753"/>
                <a:gd name="T37" fmla="*/ 1 h 496"/>
                <a:gd name="T38" fmla="*/ 4 w 2753"/>
                <a:gd name="T39" fmla="*/ 1 h 496"/>
                <a:gd name="T40" fmla="*/ 4 w 2753"/>
                <a:gd name="T41" fmla="*/ 1 h 496"/>
                <a:gd name="T42" fmla="*/ 3 w 2753"/>
                <a:gd name="T43" fmla="*/ 1 h 496"/>
                <a:gd name="T44" fmla="*/ 3 w 2753"/>
                <a:gd name="T45" fmla="*/ 1 h 496"/>
                <a:gd name="T46" fmla="*/ 3 w 2753"/>
                <a:gd name="T47" fmla="*/ 1 h 496"/>
                <a:gd name="T48" fmla="*/ 3 w 2753"/>
                <a:gd name="T49" fmla="*/ 1 h 496"/>
                <a:gd name="T50" fmla="*/ 3 w 2753"/>
                <a:gd name="T51" fmla="*/ 1 h 496"/>
                <a:gd name="T52" fmla="*/ 3 w 2753"/>
                <a:gd name="T53" fmla="*/ 1 h 496"/>
                <a:gd name="T54" fmla="*/ 3 w 2753"/>
                <a:gd name="T55" fmla="*/ 1 h 496"/>
                <a:gd name="T56" fmla="*/ 2 w 2753"/>
                <a:gd name="T57" fmla="*/ 1 h 496"/>
                <a:gd name="T58" fmla="*/ 3 w 2753"/>
                <a:gd name="T59" fmla="*/ 1 h 496"/>
                <a:gd name="T60" fmla="*/ 2 w 2753"/>
                <a:gd name="T61" fmla="*/ 1 h 496"/>
                <a:gd name="T62" fmla="*/ 2 w 2753"/>
                <a:gd name="T63" fmla="*/ 1 h 496"/>
                <a:gd name="T64" fmla="*/ 2 w 2753"/>
                <a:gd name="T65" fmla="*/ 1 h 496"/>
                <a:gd name="T66" fmla="*/ 2 w 2753"/>
                <a:gd name="T67" fmla="*/ 1 h 496"/>
                <a:gd name="T68" fmla="*/ 2 w 2753"/>
                <a:gd name="T69" fmla="*/ 1 h 496"/>
                <a:gd name="T70" fmla="*/ 1 w 2753"/>
                <a:gd name="T71" fmla="*/ 1 h 496"/>
                <a:gd name="T72" fmla="*/ 1 w 2753"/>
                <a:gd name="T73" fmla="*/ 1 h 496"/>
                <a:gd name="T74" fmla="*/ 1 w 2753"/>
                <a:gd name="T75" fmla="*/ 1 h 496"/>
                <a:gd name="T76" fmla="*/ 1 w 2753"/>
                <a:gd name="T77" fmla="*/ 1 h 496"/>
                <a:gd name="T78" fmla="*/ 1 w 2753"/>
                <a:gd name="T79" fmla="*/ 1 h 496"/>
                <a:gd name="T80" fmla="*/ 1 w 2753"/>
                <a:gd name="T81" fmla="*/ 1 h 496"/>
                <a:gd name="T82" fmla="*/ 5 w 2753"/>
                <a:gd name="T83" fmla="*/ 1 h 496"/>
                <a:gd name="T84" fmla="*/ 4 w 2753"/>
                <a:gd name="T85" fmla="*/ 1 h 496"/>
                <a:gd name="T86" fmla="*/ 4 w 2753"/>
                <a:gd name="T87" fmla="*/ 1 h 496"/>
                <a:gd name="T88" fmla="*/ 4 w 2753"/>
                <a:gd name="T89" fmla="*/ 1 h 496"/>
                <a:gd name="T90" fmla="*/ 4 w 2753"/>
                <a:gd name="T91" fmla="*/ 1 h 496"/>
                <a:gd name="T92" fmla="*/ 4 w 2753"/>
                <a:gd name="T93" fmla="*/ 1 h 496"/>
                <a:gd name="T94" fmla="*/ 4 w 2753"/>
                <a:gd name="T95" fmla="*/ 1 h 496"/>
                <a:gd name="T96" fmla="*/ 4 w 2753"/>
                <a:gd name="T97" fmla="*/ 1 h 496"/>
                <a:gd name="T98" fmla="*/ 4 w 2753"/>
                <a:gd name="T99" fmla="*/ 1 h 496"/>
                <a:gd name="T100" fmla="*/ 4 w 2753"/>
                <a:gd name="T101" fmla="*/ 1 h 496"/>
                <a:gd name="T102" fmla="*/ 3 w 2753"/>
                <a:gd name="T103" fmla="*/ 0 h 496"/>
                <a:gd name="T104" fmla="*/ 3 w 2753"/>
                <a:gd name="T105" fmla="*/ 1 h 496"/>
                <a:gd name="T106" fmla="*/ 3 w 2753"/>
                <a:gd name="T107" fmla="*/ 1 h 496"/>
                <a:gd name="T108" fmla="*/ 3 w 2753"/>
                <a:gd name="T109" fmla="*/ 1 h 496"/>
                <a:gd name="T110" fmla="*/ 3 w 2753"/>
                <a:gd name="T111" fmla="*/ 1 h 496"/>
                <a:gd name="T112" fmla="*/ 3 w 2753"/>
                <a:gd name="T113" fmla="*/ 1 h 496"/>
                <a:gd name="T114" fmla="*/ 3 w 2753"/>
                <a:gd name="T115" fmla="*/ 1 h 496"/>
                <a:gd name="T116" fmla="*/ 2 w 2753"/>
                <a:gd name="T117" fmla="*/ 1 h 496"/>
                <a:gd name="T118" fmla="*/ 2 w 2753"/>
                <a:gd name="T119" fmla="*/ 1 h 496"/>
                <a:gd name="T120" fmla="*/ 2 w 2753"/>
                <a:gd name="T121" fmla="*/ 1 h 496"/>
                <a:gd name="T122" fmla="*/ 2 w 2753"/>
                <a:gd name="T123" fmla="*/ 1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6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0 w 1400"/>
                <a:gd name="T1" fmla="*/ 1 h 639"/>
                <a:gd name="T2" fmla="*/ 0 w 1400"/>
                <a:gd name="T3" fmla="*/ 0 h 639"/>
                <a:gd name="T4" fmla="*/ 0 w 1400"/>
                <a:gd name="T5" fmla="*/ 0 h 639"/>
                <a:gd name="T6" fmla="*/ 0 w 1400"/>
                <a:gd name="T7" fmla="*/ 0 h 639"/>
                <a:gd name="T8" fmla="*/ 0 w 1400"/>
                <a:gd name="T9" fmla="*/ 0 h 639"/>
                <a:gd name="T10" fmla="*/ 0 w 1400"/>
                <a:gd name="T11" fmla="*/ 0 h 639"/>
                <a:gd name="T12" fmla="*/ 0 w 1400"/>
                <a:gd name="T13" fmla="*/ 0 h 639"/>
                <a:gd name="T14" fmla="*/ 0 w 1400"/>
                <a:gd name="T15" fmla="*/ 0 h 639"/>
                <a:gd name="T16" fmla="*/ 0 w 1400"/>
                <a:gd name="T17" fmla="*/ 0 h 639"/>
                <a:gd name="T18" fmla="*/ 0 w 1400"/>
                <a:gd name="T19" fmla="*/ 0 h 639"/>
                <a:gd name="T20" fmla="*/ 0 w 1400"/>
                <a:gd name="T21" fmla="*/ 0 h 639"/>
                <a:gd name="T22" fmla="*/ 0 w 1400"/>
                <a:gd name="T23" fmla="*/ 0 h 639"/>
                <a:gd name="T24" fmla="*/ 0 w 1400"/>
                <a:gd name="T25" fmla="*/ 0 h 639"/>
                <a:gd name="T26" fmla="*/ 0 w 1400"/>
                <a:gd name="T27" fmla="*/ 0 h 639"/>
                <a:gd name="T28" fmla="*/ 0 w 1400"/>
                <a:gd name="T29" fmla="*/ 0 h 639"/>
                <a:gd name="T30" fmla="*/ 0 w 1400"/>
                <a:gd name="T31" fmla="*/ 0 h 639"/>
                <a:gd name="T32" fmla="*/ 0 w 1400"/>
                <a:gd name="T33" fmla="*/ 0 h 639"/>
                <a:gd name="T34" fmla="*/ 0 w 1400"/>
                <a:gd name="T35" fmla="*/ 0 h 639"/>
                <a:gd name="T36" fmla="*/ 0 w 1400"/>
                <a:gd name="T37" fmla="*/ 0 h 639"/>
                <a:gd name="T38" fmla="*/ 0 w 1400"/>
                <a:gd name="T39" fmla="*/ 1 h 639"/>
                <a:gd name="T40" fmla="*/ 0 w 1400"/>
                <a:gd name="T41" fmla="*/ 1 h 639"/>
                <a:gd name="T42" fmla="*/ 0 w 1400"/>
                <a:gd name="T43" fmla="*/ 1 h 639"/>
                <a:gd name="T44" fmla="*/ 0 w 1400"/>
                <a:gd name="T45" fmla="*/ 1 h 639"/>
                <a:gd name="T46" fmla="*/ 0 w 1400"/>
                <a:gd name="T47" fmla="*/ 1 h 639"/>
                <a:gd name="T48" fmla="*/ 1 w 1400"/>
                <a:gd name="T49" fmla="*/ 1 h 639"/>
                <a:gd name="T50" fmla="*/ 1 w 1400"/>
                <a:gd name="T51" fmla="*/ 1 h 639"/>
                <a:gd name="T52" fmla="*/ 2 w 1400"/>
                <a:gd name="T53" fmla="*/ 1 h 639"/>
                <a:gd name="T54" fmla="*/ 2 w 1400"/>
                <a:gd name="T55" fmla="*/ 1 h 639"/>
                <a:gd name="T56" fmla="*/ 2 w 1400"/>
                <a:gd name="T57" fmla="*/ 1 h 639"/>
                <a:gd name="T58" fmla="*/ 2 w 1400"/>
                <a:gd name="T59" fmla="*/ 1 h 639"/>
                <a:gd name="T60" fmla="*/ 2 w 1400"/>
                <a:gd name="T61" fmla="*/ 1 h 639"/>
                <a:gd name="T62" fmla="*/ 2 w 1400"/>
                <a:gd name="T63" fmla="*/ 1 h 639"/>
                <a:gd name="T64" fmla="*/ 2 w 1400"/>
                <a:gd name="T65" fmla="*/ 1 h 639"/>
                <a:gd name="T66" fmla="*/ 2 w 1400"/>
                <a:gd name="T67" fmla="*/ 1 h 639"/>
                <a:gd name="T68" fmla="*/ 1 w 1400"/>
                <a:gd name="T69" fmla="*/ 1 h 639"/>
                <a:gd name="T70" fmla="*/ 1 w 1400"/>
                <a:gd name="T71" fmla="*/ 1 h 639"/>
                <a:gd name="T72" fmla="*/ 0 w 1400"/>
                <a:gd name="T73" fmla="*/ 1 h 639"/>
                <a:gd name="T74" fmla="*/ 0 w 1400"/>
                <a:gd name="T75" fmla="*/ 1 h 639"/>
                <a:gd name="T76" fmla="*/ 0 w 1400"/>
                <a:gd name="T77" fmla="*/ 1 h 639"/>
                <a:gd name="T78" fmla="*/ 0 w 1400"/>
                <a:gd name="T79" fmla="*/ 0 h 639"/>
                <a:gd name="T80" fmla="*/ 0 w 1400"/>
                <a:gd name="T81" fmla="*/ 0 h 639"/>
                <a:gd name="T82" fmla="*/ 0 w 1400"/>
                <a:gd name="T83" fmla="*/ 0 h 639"/>
                <a:gd name="T84" fmla="*/ 0 w 1400"/>
                <a:gd name="T85" fmla="*/ 0 h 639"/>
                <a:gd name="T86" fmla="*/ 0 w 1400"/>
                <a:gd name="T87" fmla="*/ 0 h 639"/>
                <a:gd name="T88" fmla="*/ 0 w 1400"/>
                <a:gd name="T89" fmla="*/ 0 h 639"/>
                <a:gd name="T90" fmla="*/ 0 w 1400"/>
                <a:gd name="T91" fmla="*/ 0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7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4 w 2101"/>
                <a:gd name="T1" fmla="*/ 0 h 1421"/>
                <a:gd name="T2" fmla="*/ 4 w 2101"/>
                <a:gd name="T3" fmla="*/ 0 h 1421"/>
                <a:gd name="T4" fmla="*/ 3 w 2101"/>
                <a:gd name="T5" fmla="*/ 0 h 1421"/>
                <a:gd name="T6" fmla="*/ 3 w 2101"/>
                <a:gd name="T7" fmla="*/ 0 h 1421"/>
                <a:gd name="T8" fmla="*/ 3 w 2101"/>
                <a:gd name="T9" fmla="*/ 0 h 1421"/>
                <a:gd name="T10" fmla="*/ 3 w 2101"/>
                <a:gd name="T11" fmla="*/ 0 h 1421"/>
                <a:gd name="T12" fmla="*/ 4 w 2101"/>
                <a:gd name="T13" fmla="*/ 1 h 1421"/>
                <a:gd name="T14" fmla="*/ 4 w 2101"/>
                <a:gd name="T15" fmla="*/ 1 h 1421"/>
                <a:gd name="T16" fmla="*/ 4 w 2101"/>
                <a:gd name="T17" fmla="*/ 1 h 1421"/>
                <a:gd name="T18" fmla="*/ 4 w 2101"/>
                <a:gd name="T19" fmla="*/ 1 h 1421"/>
                <a:gd name="T20" fmla="*/ 4 w 2101"/>
                <a:gd name="T21" fmla="*/ 1 h 1421"/>
                <a:gd name="T22" fmla="*/ 3 w 2101"/>
                <a:gd name="T23" fmla="*/ 0 h 1421"/>
                <a:gd name="T24" fmla="*/ 3 w 2101"/>
                <a:gd name="T25" fmla="*/ 0 h 1421"/>
                <a:gd name="T26" fmla="*/ 3 w 2101"/>
                <a:gd name="T27" fmla="*/ 0 h 1421"/>
                <a:gd name="T28" fmla="*/ 3 w 2101"/>
                <a:gd name="T29" fmla="*/ 0 h 1421"/>
                <a:gd name="T30" fmla="*/ 3 w 2101"/>
                <a:gd name="T31" fmla="*/ 0 h 1421"/>
                <a:gd name="T32" fmla="*/ 3 w 2101"/>
                <a:gd name="T33" fmla="*/ 0 h 1421"/>
                <a:gd name="T34" fmla="*/ 3 w 2101"/>
                <a:gd name="T35" fmla="*/ 0 h 1421"/>
                <a:gd name="T36" fmla="*/ 4 w 2101"/>
                <a:gd name="T37" fmla="*/ 0 h 1421"/>
                <a:gd name="T38" fmla="*/ 4 w 2101"/>
                <a:gd name="T39" fmla="*/ 0 h 1421"/>
                <a:gd name="T40" fmla="*/ 3 w 2101"/>
                <a:gd name="T41" fmla="*/ 0 h 1421"/>
                <a:gd name="T42" fmla="*/ 3 w 2101"/>
                <a:gd name="T43" fmla="*/ 0 h 1421"/>
                <a:gd name="T44" fmla="*/ 3 w 2101"/>
                <a:gd name="T45" fmla="*/ 0 h 1421"/>
                <a:gd name="T46" fmla="*/ 2 w 2101"/>
                <a:gd name="T47" fmla="*/ 0 h 1421"/>
                <a:gd name="T48" fmla="*/ 2 w 2101"/>
                <a:gd name="T49" fmla="*/ 0 h 1421"/>
                <a:gd name="T50" fmla="*/ 1 w 2101"/>
                <a:gd name="T51" fmla="*/ 0 h 1421"/>
                <a:gd name="T52" fmla="*/ 1 w 2101"/>
                <a:gd name="T53" fmla="*/ 0 h 1421"/>
                <a:gd name="T54" fmla="*/ 0 w 2101"/>
                <a:gd name="T55" fmla="*/ 1 h 1421"/>
                <a:gd name="T56" fmla="*/ 1 w 2101"/>
                <a:gd name="T57" fmla="*/ 1 h 1421"/>
                <a:gd name="T58" fmla="*/ 1 w 2101"/>
                <a:gd name="T59" fmla="*/ 0 h 1421"/>
                <a:gd name="T60" fmla="*/ 1 w 2101"/>
                <a:gd name="T61" fmla="*/ 1 h 1421"/>
                <a:gd name="T62" fmla="*/ 1 w 2101"/>
                <a:gd name="T63" fmla="*/ 1 h 1421"/>
                <a:gd name="T64" fmla="*/ 1 w 2101"/>
                <a:gd name="T65" fmla="*/ 2 h 1421"/>
                <a:gd name="T66" fmla="*/ 1 w 2101"/>
                <a:gd name="T67" fmla="*/ 1 h 1421"/>
                <a:gd name="T68" fmla="*/ 2 w 2101"/>
                <a:gd name="T69" fmla="*/ 1 h 1421"/>
                <a:gd name="T70" fmla="*/ 2 w 2101"/>
                <a:gd name="T71" fmla="*/ 2 h 1421"/>
                <a:gd name="T72" fmla="*/ 3 w 2101"/>
                <a:gd name="T73" fmla="*/ 1 h 1421"/>
                <a:gd name="T74" fmla="*/ 3 w 2101"/>
                <a:gd name="T75" fmla="*/ 2 h 1421"/>
                <a:gd name="T76" fmla="*/ 3 w 2101"/>
                <a:gd name="T77" fmla="*/ 2 h 1421"/>
                <a:gd name="T78" fmla="*/ 3 w 2101"/>
                <a:gd name="T79" fmla="*/ 1 h 1421"/>
                <a:gd name="T80" fmla="*/ 4 w 2101"/>
                <a:gd name="T81" fmla="*/ 1 h 1421"/>
                <a:gd name="T82" fmla="*/ 4 w 2101"/>
                <a:gd name="T83" fmla="*/ 2 h 1421"/>
                <a:gd name="T84" fmla="*/ 4 w 2101"/>
                <a:gd name="T85" fmla="*/ 2 h 1421"/>
                <a:gd name="T86" fmla="*/ 4 w 2101"/>
                <a:gd name="T87" fmla="*/ 1 h 1421"/>
                <a:gd name="T88" fmla="*/ 5 w 2101"/>
                <a:gd name="T89" fmla="*/ 1 h 1421"/>
                <a:gd name="T90" fmla="*/ 4 w 2101"/>
                <a:gd name="T91" fmla="*/ 1 h 1421"/>
                <a:gd name="T92" fmla="*/ 3 w 2101"/>
                <a:gd name="T93" fmla="*/ 1 h 1421"/>
                <a:gd name="T94" fmla="*/ 3 w 2101"/>
                <a:gd name="T95" fmla="*/ 1 h 1421"/>
                <a:gd name="T96" fmla="*/ 3 w 2101"/>
                <a:gd name="T97" fmla="*/ 1 h 1421"/>
                <a:gd name="T98" fmla="*/ 2 w 2101"/>
                <a:gd name="T99" fmla="*/ 1 h 1421"/>
                <a:gd name="T100" fmla="*/ 3 w 2101"/>
                <a:gd name="T101" fmla="*/ 1 h 1421"/>
                <a:gd name="T102" fmla="*/ 2 w 2101"/>
                <a:gd name="T103" fmla="*/ 2 h 1421"/>
                <a:gd name="T104" fmla="*/ 2 w 2101"/>
                <a:gd name="T105" fmla="*/ 2 h 1421"/>
                <a:gd name="T106" fmla="*/ 2 w 2101"/>
                <a:gd name="T107" fmla="*/ 1 h 1421"/>
                <a:gd name="T108" fmla="*/ 2 w 2101"/>
                <a:gd name="T109" fmla="*/ 0 h 1421"/>
                <a:gd name="T110" fmla="*/ 2 w 2101"/>
                <a:gd name="T111" fmla="*/ 1 h 1421"/>
                <a:gd name="T112" fmla="*/ 3 w 2101"/>
                <a:gd name="T113" fmla="*/ 1 h 1421"/>
                <a:gd name="T114" fmla="*/ 3 w 2101"/>
                <a:gd name="T115" fmla="*/ 1 h 1421"/>
                <a:gd name="T116" fmla="*/ 3 w 2101"/>
                <a:gd name="T117" fmla="*/ 1 h 1421"/>
                <a:gd name="T118" fmla="*/ 3 w 2101"/>
                <a:gd name="T119" fmla="*/ 1 h 1421"/>
                <a:gd name="T120" fmla="*/ 3 w 2101"/>
                <a:gd name="T121" fmla="*/ 1 h 1421"/>
                <a:gd name="T122" fmla="*/ 3 w 2101"/>
                <a:gd name="T123" fmla="*/ 1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8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1 h 532"/>
                <a:gd name="T2" fmla="*/ 1 w 4304"/>
                <a:gd name="T3" fmla="*/ 1 h 532"/>
                <a:gd name="T4" fmla="*/ 2 w 4304"/>
                <a:gd name="T5" fmla="*/ 1 h 532"/>
                <a:gd name="T6" fmla="*/ 2 w 4304"/>
                <a:gd name="T7" fmla="*/ 1 h 532"/>
                <a:gd name="T8" fmla="*/ 2 w 4304"/>
                <a:gd name="T9" fmla="*/ 1 h 532"/>
                <a:gd name="T10" fmla="*/ 2 w 4304"/>
                <a:gd name="T11" fmla="*/ 1 h 532"/>
                <a:gd name="T12" fmla="*/ 2 w 4304"/>
                <a:gd name="T13" fmla="*/ 1 h 532"/>
                <a:gd name="T14" fmla="*/ 3 w 4304"/>
                <a:gd name="T15" fmla="*/ 1 h 532"/>
                <a:gd name="T16" fmla="*/ 3 w 4304"/>
                <a:gd name="T17" fmla="*/ 1 h 532"/>
                <a:gd name="T18" fmla="*/ 4 w 4304"/>
                <a:gd name="T19" fmla="*/ 1 h 532"/>
                <a:gd name="T20" fmla="*/ 3 w 4304"/>
                <a:gd name="T21" fmla="*/ 1 h 532"/>
                <a:gd name="T22" fmla="*/ 4 w 4304"/>
                <a:gd name="T23" fmla="*/ 1 h 532"/>
                <a:gd name="T24" fmla="*/ 4 w 4304"/>
                <a:gd name="T25" fmla="*/ 1 h 532"/>
                <a:gd name="T26" fmla="*/ 4 w 4304"/>
                <a:gd name="T27" fmla="*/ 1 h 532"/>
                <a:gd name="T28" fmla="*/ 4 w 4304"/>
                <a:gd name="T29" fmla="*/ 1 h 532"/>
                <a:gd name="T30" fmla="*/ 4 w 4304"/>
                <a:gd name="T31" fmla="*/ 1 h 532"/>
                <a:gd name="T32" fmla="*/ 5 w 4304"/>
                <a:gd name="T33" fmla="*/ 1 h 532"/>
                <a:gd name="T34" fmla="*/ 5 w 4304"/>
                <a:gd name="T35" fmla="*/ 1 h 532"/>
                <a:gd name="T36" fmla="*/ 5 w 4304"/>
                <a:gd name="T37" fmla="*/ 1 h 532"/>
                <a:gd name="T38" fmla="*/ 5 w 4304"/>
                <a:gd name="T39" fmla="*/ 1 h 532"/>
                <a:gd name="T40" fmla="*/ 6 w 4304"/>
                <a:gd name="T41" fmla="*/ 1 h 532"/>
                <a:gd name="T42" fmla="*/ 6 w 4304"/>
                <a:gd name="T43" fmla="*/ 1 h 532"/>
                <a:gd name="T44" fmla="*/ 6 w 4304"/>
                <a:gd name="T45" fmla="*/ 1 h 532"/>
                <a:gd name="T46" fmla="*/ 6 w 4304"/>
                <a:gd name="T47" fmla="*/ 1 h 532"/>
                <a:gd name="T48" fmla="*/ 6 w 4304"/>
                <a:gd name="T49" fmla="*/ 1 h 532"/>
                <a:gd name="T50" fmla="*/ 6 w 4304"/>
                <a:gd name="T51" fmla="*/ 1 h 532"/>
                <a:gd name="T52" fmla="*/ 7 w 4304"/>
                <a:gd name="T53" fmla="*/ 1 h 532"/>
                <a:gd name="T54" fmla="*/ 7 w 4304"/>
                <a:gd name="T55" fmla="*/ 1 h 532"/>
                <a:gd name="T56" fmla="*/ 7 w 4304"/>
                <a:gd name="T57" fmla="*/ 1 h 532"/>
                <a:gd name="T58" fmla="*/ 7 w 4304"/>
                <a:gd name="T59" fmla="*/ 1 h 532"/>
                <a:gd name="T60" fmla="*/ 7 w 4304"/>
                <a:gd name="T61" fmla="*/ 1 h 532"/>
                <a:gd name="T62" fmla="*/ 7 w 4304"/>
                <a:gd name="T63" fmla="*/ 1 h 532"/>
                <a:gd name="T64" fmla="*/ 7 w 4304"/>
                <a:gd name="T65" fmla="*/ 1 h 532"/>
                <a:gd name="T66" fmla="*/ 8 w 4304"/>
                <a:gd name="T67" fmla="*/ 1 h 532"/>
                <a:gd name="T68" fmla="*/ 9 w 4304"/>
                <a:gd name="T69" fmla="*/ 1 h 532"/>
                <a:gd name="T70" fmla="*/ 9 w 4304"/>
                <a:gd name="T71" fmla="*/ 1 h 532"/>
                <a:gd name="T72" fmla="*/ 1 w 4304"/>
                <a:gd name="T73" fmla="*/ 2 h 532"/>
                <a:gd name="T74" fmla="*/ 2 w 4304"/>
                <a:gd name="T75" fmla="*/ 2 h 532"/>
                <a:gd name="T76" fmla="*/ 2 w 4304"/>
                <a:gd name="T77" fmla="*/ 1 h 532"/>
                <a:gd name="T78" fmla="*/ 3 w 4304"/>
                <a:gd name="T79" fmla="*/ 2 h 532"/>
                <a:gd name="T80" fmla="*/ 3 w 4304"/>
                <a:gd name="T81" fmla="*/ 1 h 532"/>
                <a:gd name="T82" fmla="*/ 3 w 4304"/>
                <a:gd name="T83" fmla="*/ 1 h 532"/>
                <a:gd name="T84" fmla="*/ 3 w 4304"/>
                <a:gd name="T85" fmla="*/ 1 h 532"/>
                <a:gd name="T86" fmla="*/ 3 w 4304"/>
                <a:gd name="T87" fmla="*/ 1 h 532"/>
                <a:gd name="T88" fmla="*/ 4 w 4304"/>
                <a:gd name="T89" fmla="*/ 2 h 532"/>
                <a:gd name="T90" fmla="*/ 4 w 4304"/>
                <a:gd name="T91" fmla="*/ 1 h 532"/>
                <a:gd name="T92" fmla="*/ 5 w 4304"/>
                <a:gd name="T93" fmla="*/ 1 h 532"/>
                <a:gd name="T94" fmla="*/ 5 w 4304"/>
                <a:gd name="T95" fmla="*/ 1 h 532"/>
                <a:gd name="T96" fmla="*/ 5 w 4304"/>
                <a:gd name="T97" fmla="*/ 1 h 532"/>
                <a:gd name="T98" fmla="*/ 6 w 4304"/>
                <a:gd name="T99" fmla="*/ 1 h 532"/>
                <a:gd name="T100" fmla="*/ 6 w 4304"/>
                <a:gd name="T101" fmla="*/ 1 h 532"/>
                <a:gd name="T102" fmla="*/ 6 w 4304"/>
                <a:gd name="T103" fmla="*/ 2 h 532"/>
                <a:gd name="T104" fmla="*/ 6 w 4304"/>
                <a:gd name="T105" fmla="*/ 1 h 532"/>
                <a:gd name="T106" fmla="*/ 6 w 4304"/>
                <a:gd name="T107" fmla="*/ 1 h 532"/>
                <a:gd name="T108" fmla="*/ 7 w 4304"/>
                <a:gd name="T109" fmla="*/ 2 h 532"/>
                <a:gd name="T110" fmla="*/ 6 w 4304"/>
                <a:gd name="T111" fmla="*/ 1 h 532"/>
                <a:gd name="T112" fmla="*/ 7 w 4304"/>
                <a:gd name="T113" fmla="*/ 1 h 532"/>
                <a:gd name="T114" fmla="*/ 7 w 4304"/>
                <a:gd name="T115" fmla="*/ 1 h 532"/>
                <a:gd name="T116" fmla="*/ 7 w 4304"/>
                <a:gd name="T117" fmla="*/ 1 h 532"/>
                <a:gd name="T118" fmla="*/ 8 w 4304"/>
                <a:gd name="T119" fmla="*/ 1 h 532"/>
                <a:gd name="T120" fmla="*/ 7 w 4304"/>
                <a:gd name="T121" fmla="*/ 2 h 532"/>
                <a:gd name="T122" fmla="*/ 8 w 4304"/>
                <a:gd name="T123" fmla="*/ 1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69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1 w 1529"/>
                <a:gd name="T1" fmla="*/ 2 h 1275"/>
                <a:gd name="T2" fmla="*/ 1 w 1529"/>
                <a:gd name="T3" fmla="*/ 2 h 1275"/>
                <a:gd name="T4" fmla="*/ 1 w 1529"/>
                <a:gd name="T5" fmla="*/ 1 h 1275"/>
                <a:gd name="T6" fmla="*/ 0 w 1529"/>
                <a:gd name="T7" fmla="*/ 1 h 1275"/>
                <a:gd name="T8" fmla="*/ 0 w 1529"/>
                <a:gd name="T9" fmla="*/ 2 h 1275"/>
                <a:gd name="T10" fmla="*/ 2 w 1529"/>
                <a:gd name="T11" fmla="*/ 2 h 1275"/>
                <a:gd name="T12" fmla="*/ 2 w 1529"/>
                <a:gd name="T13" fmla="*/ 1 h 1275"/>
                <a:gd name="T14" fmla="*/ 0 w 1529"/>
                <a:gd name="T15" fmla="*/ 1 h 1275"/>
                <a:gd name="T16" fmla="*/ 0 w 1529"/>
                <a:gd name="T17" fmla="*/ 3 h 1275"/>
                <a:gd name="T18" fmla="*/ 2 w 1529"/>
                <a:gd name="T19" fmla="*/ 3 h 1275"/>
                <a:gd name="T20" fmla="*/ 2 w 1529"/>
                <a:gd name="T21" fmla="*/ 1 h 1275"/>
                <a:gd name="T22" fmla="*/ 2 w 1529"/>
                <a:gd name="T23" fmla="*/ 1 h 1275"/>
                <a:gd name="T24" fmla="*/ 2 w 1529"/>
                <a:gd name="T25" fmla="*/ 3 h 1275"/>
                <a:gd name="T26" fmla="*/ 0 w 1529"/>
                <a:gd name="T27" fmla="*/ 3 h 1275"/>
                <a:gd name="T28" fmla="*/ 0 w 1529"/>
                <a:gd name="T29" fmla="*/ 3 h 1275"/>
                <a:gd name="T30" fmla="*/ 0 w 1529"/>
                <a:gd name="T31" fmla="*/ 0 h 1275"/>
                <a:gd name="T32" fmla="*/ 2 w 1529"/>
                <a:gd name="T33" fmla="*/ 0 h 1275"/>
                <a:gd name="T34" fmla="*/ 2 w 1529"/>
                <a:gd name="T35" fmla="*/ 1 h 1275"/>
                <a:gd name="T36" fmla="*/ 2 w 1529"/>
                <a:gd name="T37" fmla="*/ 1 h 1275"/>
                <a:gd name="T38" fmla="*/ 2 w 1529"/>
                <a:gd name="T39" fmla="*/ 1 h 1275"/>
                <a:gd name="T40" fmla="*/ 2 w 1529"/>
                <a:gd name="T41" fmla="*/ 1 h 1275"/>
                <a:gd name="T42" fmla="*/ 2 w 1529"/>
                <a:gd name="T43" fmla="*/ 1 h 1275"/>
                <a:gd name="T44" fmla="*/ 2 w 1529"/>
                <a:gd name="T45" fmla="*/ 1 h 1275"/>
                <a:gd name="T46" fmla="*/ 2 w 1529"/>
                <a:gd name="T47" fmla="*/ 1 h 1275"/>
                <a:gd name="T48" fmla="*/ 2 w 1529"/>
                <a:gd name="T49" fmla="*/ 1 h 1275"/>
                <a:gd name="T50" fmla="*/ 2 w 1529"/>
                <a:gd name="T51" fmla="*/ 2 h 1275"/>
                <a:gd name="T52" fmla="*/ 2 w 1529"/>
                <a:gd name="T53" fmla="*/ 2 h 1275"/>
                <a:gd name="T54" fmla="*/ 2 w 1529"/>
                <a:gd name="T55" fmla="*/ 2 h 1275"/>
                <a:gd name="T56" fmla="*/ 2 w 1529"/>
                <a:gd name="T57" fmla="*/ 2 h 1275"/>
                <a:gd name="T58" fmla="*/ 2 w 1529"/>
                <a:gd name="T59" fmla="*/ 2 h 1275"/>
                <a:gd name="T60" fmla="*/ 2 w 1529"/>
                <a:gd name="T61" fmla="*/ 2 h 1275"/>
                <a:gd name="T62" fmla="*/ 2 w 1529"/>
                <a:gd name="T63" fmla="*/ 2 h 1275"/>
                <a:gd name="T64" fmla="*/ 2 w 1529"/>
                <a:gd name="T65" fmla="*/ 2 h 1275"/>
                <a:gd name="T66" fmla="*/ 2 w 1529"/>
                <a:gd name="T67" fmla="*/ 2 h 1275"/>
                <a:gd name="T68" fmla="*/ 2 w 1529"/>
                <a:gd name="T69" fmla="*/ 2 h 1275"/>
                <a:gd name="T70" fmla="*/ 2 w 1529"/>
                <a:gd name="T71" fmla="*/ 2 h 1275"/>
                <a:gd name="T72" fmla="*/ 2 w 1529"/>
                <a:gd name="T73" fmla="*/ 2 h 1275"/>
                <a:gd name="T74" fmla="*/ 1 w 1529"/>
                <a:gd name="T75" fmla="*/ 2 h 1275"/>
                <a:gd name="T76" fmla="*/ 1 w 1529"/>
                <a:gd name="T77" fmla="*/ 2 h 1275"/>
                <a:gd name="T78" fmla="*/ 1 w 1529"/>
                <a:gd name="T79" fmla="*/ 2 h 1275"/>
                <a:gd name="T80" fmla="*/ 1 w 1529"/>
                <a:gd name="T81" fmla="*/ 2 h 1275"/>
                <a:gd name="T82" fmla="*/ 1 w 1529"/>
                <a:gd name="T83" fmla="*/ 2 h 1275"/>
                <a:gd name="T84" fmla="*/ 1 w 1529"/>
                <a:gd name="T85" fmla="*/ 2 h 1275"/>
                <a:gd name="T86" fmla="*/ 1 w 1529"/>
                <a:gd name="T87" fmla="*/ 2 h 1275"/>
                <a:gd name="T88" fmla="*/ 1 w 1529"/>
                <a:gd name="T89" fmla="*/ 2 h 1275"/>
                <a:gd name="T90" fmla="*/ 0 w 1529"/>
                <a:gd name="T91" fmla="*/ 2 h 1275"/>
                <a:gd name="T92" fmla="*/ 0 w 1529"/>
                <a:gd name="T93" fmla="*/ 2 h 1275"/>
                <a:gd name="T94" fmla="*/ 0 w 1529"/>
                <a:gd name="T95" fmla="*/ 2 h 1275"/>
                <a:gd name="T96" fmla="*/ 0 w 1529"/>
                <a:gd name="T97" fmla="*/ 2 h 1275"/>
                <a:gd name="T98" fmla="*/ 0 w 1529"/>
                <a:gd name="T99" fmla="*/ 2 h 1275"/>
                <a:gd name="T100" fmla="*/ 0 w 1529"/>
                <a:gd name="T101" fmla="*/ 2 h 1275"/>
                <a:gd name="T102" fmla="*/ 0 w 1529"/>
                <a:gd name="T103" fmla="*/ 2 h 1275"/>
                <a:gd name="T104" fmla="*/ 0 w 1529"/>
                <a:gd name="T105" fmla="*/ 2 h 1275"/>
                <a:gd name="T106" fmla="*/ 0 w 1529"/>
                <a:gd name="T107" fmla="*/ 2 h 1275"/>
                <a:gd name="T108" fmla="*/ 0 w 1529"/>
                <a:gd name="T109" fmla="*/ 1 h 1275"/>
                <a:gd name="T110" fmla="*/ 0 w 1529"/>
                <a:gd name="T111" fmla="*/ 1 h 1275"/>
                <a:gd name="T112" fmla="*/ 0 w 1529"/>
                <a:gd name="T113" fmla="*/ 1 h 1275"/>
                <a:gd name="T114" fmla="*/ 1 w 1529"/>
                <a:gd name="T115" fmla="*/ 1 h 1275"/>
                <a:gd name="T116" fmla="*/ 1 w 1529"/>
                <a:gd name="T117" fmla="*/ 2 h 1275"/>
                <a:gd name="T118" fmla="*/ 1 w 1529"/>
                <a:gd name="T119" fmla="*/ 2 h 1275"/>
                <a:gd name="T120" fmla="*/ 1 w 1529"/>
                <a:gd name="T121" fmla="*/ 2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0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2 w 2467"/>
                <a:gd name="T1" fmla="*/ 1 h 262"/>
                <a:gd name="T2" fmla="*/ 2 w 2467"/>
                <a:gd name="T3" fmla="*/ 1 h 262"/>
                <a:gd name="T4" fmla="*/ 2 w 2467"/>
                <a:gd name="T5" fmla="*/ 1 h 262"/>
                <a:gd name="T6" fmla="*/ 2 w 2467"/>
                <a:gd name="T7" fmla="*/ 1 h 262"/>
                <a:gd name="T8" fmla="*/ 2 w 2467"/>
                <a:gd name="T9" fmla="*/ 1 h 262"/>
                <a:gd name="T10" fmla="*/ 2 w 2467"/>
                <a:gd name="T11" fmla="*/ 1 h 262"/>
                <a:gd name="T12" fmla="*/ 2 w 2467"/>
                <a:gd name="T13" fmla="*/ 1 h 262"/>
                <a:gd name="T14" fmla="*/ 2 w 2467"/>
                <a:gd name="T15" fmla="*/ 1 h 262"/>
                <a:gd name="T16" fmla="*/ 2 w 2467"/>
                <a:gd name="T17" fmla="*/ 1 h 262"/>
                <a:gd name="T18" fmla="*/ 2 w 2467"/>
                <a:gd name="T19" fmla="*/ 1 h 262"/>
                <a:gd name="T20" fmla="*/ 2 w 2467"/>
                <a:gd name="T21" fmla="*/ 1 h 262"/>
                <a:gd name="T22" fmla="*/ 2 w 2467"/>
                <a:gd name="T23" fmla="*/ 1 h 262"/>
                <a:gd name="T24" fmla="*/ 1 w 2467"/>
                <a:gd name="T25" fmla="*/ 1 h 262"/>
                <a:gd name="T26" fmla="*/ 2 w 2467"/>
                <a:gd name="T27" fmla="*/ 1 h 262"/>
                <a:gd name="T28" fmla="*/ 2 w 2467"/>
                <a:gd name="T29" fmla="*/ 1 h 262"/>
                <a:gd name="T30" fmla="*/ 2 w 2467"/>
                <a:gd name="T31" fmla="*/ 1 h 262"/>
                <a:gd name="T32" fmla="*/ 1 w 2467"/>
                <a:gd name="T33" fmla="*/ 1 h 262"/>
                <a:gd name="T34" fmla="*/ 1 w 2467"/>
                <a:gd name="T35" fmla="*/ 1 h 262"/>
                <a:gd name="T36" fmla="*/ 1 w 2467"/>
                <a:gd name="T37" fmla="*/ 1 h 262"/>
                <a:gd name="T38" fmla="*/ 1 w 2467"/>
                <a:gd name="T39" fmla="*/ 1 h 262"/>
                <a:gd name="T40" fmla="*/ 1 w 2467"/>
                <a:gd name="T41" fmla="*/ 1 h 262"/>
                <a:gd name="T42" fmla="*/ 1 w 2467"/>
                <a:gd name="T43" fmla="*/ 1 h 262"/>
                <a:gd name="T44" fmla="*/ 1 w 2467"/>
                <a:gd name="T45" fmla="*/ 1 h 262"/>
                <a:gd name="T46" fmla="*/ 1 w 2467"/>
                <a:gd name="T47" fmla="*/ 1 h 262"/>
                <a:gd name="T48" fmla="*/ 1 w 2467"/>
                <a:gd name="T49" fmla="*/ 1 h 262"/>
                <a:gd name="T50" fmla="*/ 5 w 2467"/>
                <a:gd name="T51" fmla="*/ 1 h 262"/>
                <a:gd name="T52" fmla="*/ 5 w 2467"/>
                <a:gd name="T53" fmla="*/ 1 h 262"/>
                <a:gd name="T54" fmla="*/ 5 w 2467"/>
                <a:gd name="T55" fmla="*/ 1 h 262"/>
                <a:gd name="T56" fmla="*/ 5 w 2467"/>
                <a:gd name="T57" fmla="*/ 1 h 262"/>
                <a:gd name="T58" fmla="*/ 5 w 2467"/>
                <a:gd name="T59" fmla="*/ 1 h 262"/>
                <a:gd name="T60" fmla="*/ 5 w 2467"/>
                <a:gd name="T61" fmla="*/ 1 h 262"/>
                <a:gd name="T62" fmla="*/ 5 w 2467"/>
                <a:gd name="T63" fmla="*/ 1 h 262"/>
                <a:gd name="T64" fmla="*/ 5 w 2467"/>
                <a:gd name="T65" fmla="*/ 1 h 262"/>
                <a:gd name="T66" fmla="*/ 5 w 2467"/>
                <a:gd name="T67" fmla="*/ 1 h 262"/>
                <a:gd name="T68" fmla="*/ 4 w 2467"/>
                <a:gd name="T69" fmla="*/ 1 h 262"/>
                <a:gd name="T70" fmla="*/ 4 w 2467"/>
                <a:gd name="T71" fmla="*/ 1 h 262"/>
                <a:gd name="T72" fmla="*/ 4 w 2467"/>
                <a:gd name="T73" fmla="*/ 1 h 262"/>
                <a:gd name="T74" fmla="*/ 4 w 2467"/>
                <a:gd name="T75" fmla="*/ 1 h 262"/>
                <a:gd name="T76" fmla="*/ 4 w 2467"/>
                <a:gd name="T77" fmla="*/ 1 h 262"/>
                <a:gd name="T78" fmla="*/ 4 w 2467"/>
                <a:gd name="T79" fmla="*/ 1 h 262"/>
                <a:gd name="T80" fmla="*/ 4 w 2467"/>
                <a:gd name="T81" fmla="*/ 1 h 262"/>
                <a:gd name="T82" fmla="*/ 4 w 2467"/>
                <a:gd name="T83" fmla="*/ 1 h 262"/>
                <a:gd name="T84" fmla="*/ 4 w 2467"/>
                <a:gd name="T85" fmla="*/ 1 h 262"/>
                <a:gd name="T86" fmla="*/ 4 w 2467"/>
                <a:gd name="T87" fmla="*/ 1 h 262"/>
                <a:gd name="T88" fmla="*/ 4 w 2467"/>
                <a:gd name="T89" fmla="*/ 1 h 262"/>
                <a:gd name="T90" fmla="*/ 4 w 2467"/>
                <a:gd name="T91" fmla="*/ 1 h 262"/>
                <a:gd name="T92" fmla="*/ 4 w 2467"/>
                <a:gd name="T93" fmla="*/ 1 h 262"/>
                <a:gd name="T94" fmla="*/ 4 w 2467"/>
                <a:gd name="T95" fmla="*/ 1 h 262"/>
                <a:gd name="T96" fmla="*/ 4 w 2467"/>
                <a:gd name="T97" fmla="*/ 1 h 262"/>
                <a:gd name="T98" fmla="*/ 4 w 2467"/>
                <a:gd name="T99" fmla="*/ 1 h 262"/>
                <a:gd name="T100" fmla="*/ 3 w 2467"/>
                <a:gd name="T101" fmla="*/ 1 h 262"/>
                <a:gd name="T102" fmla="*/ 3 w 2467"/>
                <a:gd name="T103" fmla="*/ 1 h 262"/>
                <a:gd name="T104" fmla="*/ 3 w 2467"/>
                <a:gd name="T105" fmla="*/ 1 h 262"/>
                <a:gd name="T106" fmla="*/ 3 w 2467"/>
                <a:gd name="T107" fmla="*/ 1 h 262"/>
                <a:gd name="T108" fmla="*/ 3 w 2467"/>
                <a:gd name="T109" fmla="*/ 1 h 262"/>
                <a:gd name="T110" fmla="*/ 3 w 2467"/>
                <a:gd name="T111" fmla="*/ 1 h 262"/>
                <a:gd name="T112" fmla="*/ 3 w 2467"/>
                <a:gd name="T113" fmla="*/ 1 h 262"/>
                <a:gd name="T114" fmla="*/ 3 w 2467"/>
                <a:gd name="T115" fmla="*/ 1 h 262"/>
                <a:gd name="T116" fmla="*/ 3 w 2467"/>
                <a:gd name="T117" fmla="*/ 1 h 262"/>
                <a:gd name="T118" fmla="*/ 3 w 2467"/>
                <a:gd name="T119" fmla="*/ 1 h 262"/>
                <a:gd name="T120" fmla="*/ 3 w 2467"/>
                <a:gd name="T121" fmla="*/ 1 h 262"/>
                <a:gd name="T122" fmla="*/ 3 w 2467"/>
                <a:gd name="T123" fmla="*/ 1 h 262"/>
                <a:gd name="T124" fmla="*/ 3 w 2467"/>
                <a:gd name="T125" fmla="*/ 1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1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4 w 2131"/>
                <a:gd name="T1" fmla="*/ 0 h 263"/>
                <a:gd name="T2" fmla="*/ 4 w 2131"/>
                <a:gd name="T3" fmla="*/ 0 h 263"/>
                <a:gd name="T4" fmla="*/ 4 w 2131"/>
                <a:gd name="T5" fmla="*/ 0 h 263"/>
                <a:gd name="T6" fmla="*/ 4 w 2131"/>
                <a:gd name="T7" fmla="*/ 0 h 263"/>
                <a:gd name="T8" fmla="*/ 4 w 2131"/>
                <a:gd name="T9" fmla="*/ 0 h 263"/>
                <a:gd name="T10" fmla="*/ 4 w 2131"/>
                <a:gd name="T11" fmla="*/ 0 h 263"/>
                <a:gd name="T12" fmla="*/ 4 w 2131"/>
                <a:gd name="T13" fmla="*/ 0 h 263"/>
                <a:gd name="T14" fmla="*/ 4 w 2131"/>
                <a:gd name="T15" fmla="*/ 0 h 263"/>
                <a:gd name="T16" fmla="*/ 4 w 2131"/>
                <a:gd name="T17" fmla="*/ 0 h 263"/>
                <a:gd name="T18" fmla="*/ 4 w 2131"/>
                <a:gd name="T19" fmla="*/ 0 h 263"/>
                <a:gd name="T20" fmla="*/ 4 w 2131"/>
                <a:gd name="T21" fmla="*/ 0 h 263"/>
                <a:gd name="T22" fmla="*/ 4 w 2131"/>
                <a:gd name="T23" fmla="*/ 0 h 263"/>
                <a:gd name="T24" fmla="*/ 3 w 2131"/>
                <a:gd name="T25" fmla="*/ 0 h 263"/>
                <a:gd name="T26" fmla="*/ 3 w 2131"/>
                <a:gd name="T27" fmla="*/ 0 h 263"/>
                <a:gd name="T28" fmla="*/ 3 w 2131"/>
                <a:gd name="T29" fmla="*/ 0 h 263"/>
                <a:gd name="T30" fmla="*/ 3 w 2131"/>
                <a:gd name="T31" fmla="*/ 0 h 263"/>
                <a:gd name="T32" fmla="*/ 3 w 2131"/>
                <a:gd name="T33" fmla="*/ 0 h 263"/>
                <a:gd name="T34" fmla="*/ 3 w 2131"/>
                <a:gd name="T35" fmla="*/ 0 h 263"/>
                <a:gd name="T36" fmla="*/ 3 w 2131"/>
                <a:gd name="T37" fmla="*/ 0 h 263"/>
                <a:gd name="T38" fmla="*/ 3 w 2131"/>
                <a:gd name="T39" fmla="*/ 0 h 263"/>
                <a:gd name="T40" fmla="*/ 3 w 2131"/>
                <a:gd name="T41" fmla="*/ 0 h 263"/>
                <a:gd name="T42" fmla="*/ 3 w 2131"/>
                <a:gd name="T43" fmla="*/ 0 h 263"/>
                <a:gd name="T44" fmla="*/ 3 w 2131"/>
                <a:gd name="T45" fmla="*/ 0 h 263"/>
                <a:gd name="T46" fmla="*/ 3 w 2131"/>
                <a:gd name="T47" fmla="*/ 0 h 263"/>
                <a:gd name="T48" fmla="*/ 3 w 2131"/>
                <a:gd name="T49" fmla="*/ 0 h 263"/>
                <a:gd name="T50" fmla="*/ 3 w 2131"/>
                <a:gd name="T51" fmla="*/ 0 h 263"/>
                <a:gd name="T52" fmla="*/ 3 w 2131"/>
                <a:gd name="T53" fmla="*/ 0 h 263"/>
                <a:gd name="T54" fmla="*/ 3 w 2131"/>
                <a:gd name="T55" fmla="*/ 0 h 263"/>
                <a:gd name="T56" fmla="*/ 3 w 2131"/>
                <a:gd name="T57" fmla="*/ 0 h 263"/>
                <a:gd name="T58" fmla="*/ 2 w 2131"/>
                <a:gd name="T59" fmla="*/ 0 h 263"/>
                <a:gd name="T60" fmla="*/ 2 w 2131"/>
                <a:gd name="T61" fmla="*/ 0 h 263"/>
                <a:gd name="T62" fmla="*/ 2 w 2131"/>
                <a:gd name="T63" fmla="*/ 0 h 263"/>
                <a:gd name="T64" fmla="*/ 2 w 2131"/>
                <a:gd name="T65" fmla="*/ 0 h 263"/>
                <a:gd name="T66" fmla="*/ 2 w 2131"/>
                <a:gd name="T67" fmla="*/ 0 h 263"/>
                <a:gd name="T68" fmla="*/ 2 w 2131"/>
                <a:gd name="T69" fmla="*/ 0 h 263"/>
                <a:gd name="T70" fmla="*/ 2 w 2131"/>
                <a:gd name="T71" fmla="*/ 0 h 263"/>
                <a:gd name="T72" fmla="*/ 2 w 2131"/>
                <a:gd name="T73" fmla="*/ 0 h 263"/>
                <a:gd name="T74" fmla="*/ 2 w 2131"/>
                <a:gd name="T75" fmla="*/ 0 h 263"/>
                <a:gd name="T76" fmla="*/ 2 w 2131"/>
                <a:gd name="T77" fmla="*/ 0 h 263"/>
                <a:gd name="T78" fmla="*/ 2 w 2131"/>
                <a:gd name="T79" fmla="*/ 0 h 263"/>
                <a:gd name="T80" fmla="*/ 2 w 2131"/>
                <a:gd name="T81" fmla="*/ 0 h 263"/>
                <a:gd name="T82" fmla="*/ 2 w 2131"/>
                <a:gd name="T83" fmla="*/ 0 h 263"/>
                <a:gd name="T84" fmla="*/ 1 w 2131"/>
                <a:gd name="T85" fmla="*/ 0 h 263"/>
                <a:gd name="T86" fmla="*/ 1 w 2131"/>
                <a:gd name="T87" fmla="*/ 0 h 263"/>
                <a:gd name="T88" fmla="*/ 2 w 2131"/>
                <a:gd name="T89" fmla="*/ 0 h 263"/>
                <a:gd name="T90" fmla="*/ 1 w 2131"/>
                <a:gd name="T91" fmla="*/ 0 h 263"/>
                <a:gd name="T92" fmla="*/ 2 w 2131"/>
                <a:gd name="T93" fmla="*/ 0 h 263"/>
                <a:gd name="T94" fmla="*/ 1 w 2131"/>
                <a:gd name="T95" fmla="*/ 0 h 263"/>
                <a:gd name="T96" fmla="*/ 1 w 2131"/>
                <a:gd name="T97" fmla="*/ 0 h 263"/>
                <a:gd name="T98" fmla="*/ 1 w 2131"/>
                <a:gd name="T99" fmla="*/ 0 h 263"/>
                <a:gd name="T100" fmla="*/ 1 w 2131"/>
                <a:gd name="T101" fmla="*/ 0 h 263"/>
                <a:gd name="T102" fmla="*/ 1 w 2131"/>
                <a:gd name="T103" fmla="*/ 0 h 263"/>
                <a:gd name="T104" fmla="*/ 1 w 2131"/>
                <a:gd name="T105" fmla="*/ 0 h 263"/>
                <a:gd name="T106" fmla="*/ 1 w 2131"/>
                <a:gd name="T107" fmla="*/ 0 h 263"/>
                <a:gd name="T108" fmla="*/ 1 w 2131"/>
                <a:gd name="T109" fmla="*/ 0 h 263"/>
                <a:gd name="T110" fmla="*/ 1 w 2131"/>
                <a:gd name="T111" fmla="*/ 0 h 263"/>
                <a:gd name="T112" fmla="*/ 1 w 2131"/>
                <a:gd name="T113" fmla="*/ 0 h 263"/>
                <a:gd name="T114" fmla="*/ 1 w 2131"/>
                <a:gd name="T115" fmla="*/ 0 h 263"/>
                <a:gd name="T116" fmla="*/ 1 w 2131"/>
                <a:gd name="T117" fmla="*/ 0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2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5 w 2582"/>
                <a:gd name="T1" fmla="*/ 1 h 254"/>
                <a:gd name="T2" fmla="*/ 5 w 2582"/>
                <a:gd name="T3" fmla="*/ 1 h 254"/>
                <a:gd name="T4" fmla="*/ 5 w 2582"/>
                <a:gd name="T5" fmla="*/ 1 h 254"/>
                <a:gd name="T6" fmla="*/ 5 w 2582"/>
                <a:gd name="T7" fmla="*/ 1 h 254"/>
                <a:gd name="T8" fmla="*/ 5 w 2582"/>
                <a:gd name="T9" fmla="*/ 1 h 254"/>
                <a:gd name="T10" fmla="*/ 5 w 2582"/>
                <a:gd name="T11" fmla="*/ 1 h 254"/>
                <a:gd name="T12" fmla="*/ 5 w 2582"/>
                <a:gd name="T13" fmla="*/ 1 h 254"/>
                <a:gd name="T14" fmla="*/ 5 w 2582"/>
                <a:gd name="T15" fmla="*/ 1 h 254"/>
                <a:gd name="T16" fmla="*/ 5 w 2582"/>
                <a:gd name="T17" fmla="*/ 1 h 254"/>
                <a:gd name="T18" fmla="*/ 5 w 2582"/>
                <a:gd name="T19" fmla="*/ 1 h 254"/>
                <a:gd name="T20" fmla="*/ 5 w 2582"/>
                <a:gd name="T21" fmla="*/ 1 h 254"/>
                <a:gd name="T22" fmla="*/ 4 w 2582"/>
                <a:gd name="T23" fmla="*/ 1 h 254"/>
                <a:gd name="T24" fmla="*/ 4 w 2582"/>
                <a:gd name="T25" fmla="*/ 1 h 254"/>
                <a:gd name="T26" fmla="*/ 4 w 2582"/>
                <a:gd name="T27" fmla="*/ 1 h 254"/>
                <a:gd name="T28" fmla="*/ 4 w 2582"/>
                <a:gd name="T29" fmla="*/ 1 h 254"/>
                <a:gd name="T30" fmla="*/ 4 w 2582"/>
                <a:gd name="T31" fmla="*/ 1 h 254"/>
                <a:gd name="T32" fmla="*/ 4 w 2582"/>
                <a:gd name="T33" fmla="*/ 1 h 254"/>
                <a:gd name="T34" fmla="*/ 4 w 2582"/>
                <a:gd name="T35" fmla="*/ 1 h 254"/>
                <a:gd name="T36" fmla="*/ 4 w 2582"/>
                <a:gd name="T37" fmla="*/ 1 h 254"/>
                <a:gd name="T38" fmla="*/ 4 w 2582"/>
                <a:gd name="T39" fmla="*/ 1 h 254"/>
                <a:gd name="T40" fmla="*/ 4 w 2582"/>
                <a:gd name="T41" fmla="*/ 1 h 254"/>
                <a:gd name="T42" fmla="*/ 4 w 2582"/>
                <a:gd name="T43" fmla="*/ 1 h 254"/>
                <a:gd name="T44" fmla="*/ 4 w 2582"/>
                <a:gd name="T45" fmla="*/ 1 h 254"/>
                <a:gd name="T46" fmla="*/ 3 w 2582"/>
                <a:gd name="T47" fmla="*/ 1 h 254"/>
                <a:gd name="T48" fmla="*/ 3 w 2582"/>
                <a:gd name="T49" fmla="*/ 1 h 254"/>
                <a:gd name="T50" fmla="*/ 3 w 2582"/>
                <a:gd name="T51" fmla="*/ 1 h 254"/>
                <a:gd name="T52" fmla="*/ 3 w 2582"/>
                <a:gd name="T53" fmla="*/ 1 h 254"/>
                <a:gd name="T54" fmla="*/ 3 w 2582"/>
                <a:gd name="T55" fmla="*/ 1 h 254"/>
                <a:gd name="T56" fmla="*/ 3 w 2582"/>
                <a:gd name="T57" fmla="*/ 1 h 254"/>
                <a:gd name="T58" fmla="*/ 3 w 2582"/>
                <a:gd name="T59" fmla="*/ 1 h 254"/>
                <a:gd name="T60" fmla="*/ 3 w 2582"/>
                <a:gd name="T61" fmla="*/ 1 h 254"/>
                <a:gd name="T62" fmla="*/ 3 w 2582"/>
                <a:gd name="T63" fmla="*/ 1 h 254"/>
                <a:gd name="T64" fmla="*/ 3 w 2582"/>
                <a:gd name="T65" fmla="*/ 1 h 254"/>
                <a:gd name="T66" fmla="*/ 2 w 2582"/>
                <a:gd name="T67" fmla="*/ 1 h 254"/>
                <a:gd name="T68" fmla="*/ 2 w 2582"/>
                <a:gd name="T69" fmla="*/ 1 h 254"/>
                <a:gd name="T70" fmla="*/ 2 w 2582"/>
                <a:gd name="T71" fmla="*/ 1 h 254"/>
                <a:gd name="T72" fmla="*/ 2 w 2582"/>
                <a:gd name="T73" fmla="*/ 1 h 254"/>
                <a:gd name="T74" fmla="*/ 2 w 2582"/>
                <a:gd name="T75" fmla="*/ 1 h 254"/>
                <a:gd name="T76" fmla="*/ 2 w 2582"/>
                <a:gd name="T77" fmla="*/ 1 h 254"/>
                <a:gd name="T78" fmla="*/ 2 w 2582"/>
                <a:gd name="T79" fmla="*/ 1 h 254"/>
                <a:gd name="T80" fmla="*/ 2 w 2582"/>
                <a:gd name="T81" fmla="*/ 1 h 254"/>
                <a:gd name="T82" fmla="*/ 2 w 2582"/>
                <a:gd name="T83" fmla="*/ 1 h 254"/>
                <a:gd name="T84" fmla="*/ 1 w 2582"/>
                <a:gd name="T85" fmla="*/ 1 h 254"/>
                <a:gd name="T86" fmla="*/ 2 w 2582"/>
                <a:gd name="T87" fmla="*/ 1 h 254"/>
                <a:gd name="T88" fmla="*/ 2 w 2582"/>
                <a:gd name="T89" fmla="*/ 1 h 254"/>
                <a:gd name="T90" fmla="*/ 1 w 2582"/>
                <a:gd name="T91" fmla="*/ 1 h 254"/>
                <a:gd name="T92" fmla="*/ 1 w 2582"/>
                <a:gd name="T93" fmla="*/ 1 h 254"/>
                <a:gd name="T94" fmla="*/ 1 w 2582"/>
                <a:gd name="T95" fmla="*/ 1 h 254"/>
                <a:gd name="T96" fmla="*/ 1 w 2582"/>
                <a:gd name="T97" fmla="*/ 1 h 254"/>
                <a:gd name="T98" fmla="*/ 1 w 2582"/>
                <a:gd name="T99" fmla="*/ 1 h 254"/>
                <a:gd name="T100" fmla="*/ 1 w 2582"/>
                <a:gd name="T101" fmla="*/ 1 h 254"/>
                <a:gd name="T102" fmla="*/ 1 w 2582"/>
                <a:gd name="T103" fmla="*/ 1 h 254"/>
                <a:gd name="T104" fmla="*/ 1 w 2582"/>
                <a:gd name="T105" fmla="*/ 1 h 254"/>
                <a:gd name="T106" fmla="*/ 1 w 2582"/>
                <a:gd name="T107" fmla="*/ 1 h 254"/>
                <a:gd name="T108" fmla="*/ 1 w 2582"/>
                <a:gd name="T109" fmla="*/ 1 h 254"/>
                <a:gd name="T110" fmla="*/ 1 w 2582"/>
                <a:gd name="T111" fmla="*/ 1 h 254"/>
                <a:gd name="T112" fmla="*/ 1 w 2582"/>
                <a:gd name="T113" fmla="*/ 1 h 254"/>
                <a:gd name="T114" fmla="*/ 1 w 2582"/>
                <a:gd name="T115" fmla="*/ 1 h 254"/>
                <a:gd name="T116" fmla="*/ 1 w 2582"/>
                <a:gd name="T117" fmla="*/ 1 h 254"/>
                <a:gd name="T118" fmla="*/ 1 w 2582"/>
                <a:gd name="T119" fmla="*/ 1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73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74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75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 w 4312"/>
                <a:gd name="T1" fmla="*/ 0 h 228"/>
                <a:gd name="T2" fmla="*/ 1 w 4312"/>
                <a:gd name="T3" fmla="*/ 0 h 228"/>
                <a:gd name="T4" fmla="*/ 1 w 4312"/>
                <a:gd name="T5" fmla="*/ 0 h 228"/>
                <a:gd name="T6" fmla="*/ 1 w 4312"/>
                <a:gd name="T7" fmla="*/ 0 h 228"/>
                <a:gd name="T8" fmla="*/ 1 w 4312"/>
                <a:gd name="T9" fmla="*/ 0 h 228"/>
                <a:gd name="T10" fmla="*/ 1 w 4312"/>
                <a:gd name="T11" fmla="*/ 0 h 228"/>
                <a:gd name="T12" fmla="*/ 1 w 4312"/>
                <a:gd name="T13" fmla="*/ 0 h 228"/>
                <a:gd name="T14" fmla="*/ 2 w 4312"/>
                <a:gd name="T15" fmla="*/ 0 h 228"/>
                <a:gd name="T16" fmla="*/ 2 w 4312"/>
                <a:gd name="T17" fmla="*/ 0 h 228"/>
                <a:gd name="T18" fmla="*/ 2 w 4312"/>
                <a:gd name="T19" fmla="*/ 0 h 228"/>
                <a:gd name="T20" fmla="*/ 2 w 4312"/>
                <a:gd name="T21" fmla="*/ 0 h 228"/>
                <a:gd name="T22" fmla="*/ 2 w 4312"/>
                <a:gd name="T23" fmla="*/ 0 h 228"/>
                <a:gd name="T24" fmla="*/ 2 w 4312"/>
                <a:gd name="T25" fmla="*/ 0 h 228"/>
                <a:gd name="T26" fmla="*/ 3 w 4312"/>
                <a:gd name="T27" fmla="*/ 0 h 228"/>
                <a:gd name="T28" fmla="*/ 3 w 4312"/>
                <a:gd name="T29" fmla="*/ 0 h 228"/>
                <a:gd name="T30" fmla="*/ 3 w 4312"/>
                <a:gd name="T31" fmla="*/ 0 h 228"/>
                <a:gd name="T32" fmla="*/ 3 w 4312"/>
                <a:gd name="T33" fmla="*/ 0 h 228"/>
                <a:gd name="T34" fmla="*/ 3 w 4312"/>
                <a:gd name="T35" fmla="*/ 0 h 228"/>
                <a:gd name="T36" fmla="*/ 3 w 4312"/>
                <a:gd name="T37" fmla="*/ 0 h 228"/>
                <a:gd name="T38" fmla="*/ 4 w 4312"/>
                <a:gd name="T39" fmla="*/ 0 h 228"/>
                <a:gd name="T40" fmla="*/ 3 w 4312"/>
                <a:gd name="T41" fmla="*/ 0 h 228"/>
                <a:gd name="T42" fmla="*/ 4 w 4312"/>
                <a:gd name="T43" fmla="*/ 0 h 228"/>
                <a:gd name="T44" fmla="*/ 4 w 4312"/>
                <a:gd name="T45" fmla="*/ 0 h 228"/>
                <a:gd name="T46" fmla="*/ 4 w 4312"/>
                <a:gd name="T47" fmla="*/ 0 h 228"/>
                <a:gd name="T48" fmla="*/ 4 w 4312"/>
                <a:gd name="T49" fmla="*/ 0 h 228"/>
                <a:gd name="T50" fmla="*/ 4 w 4312"/>
                <a:gd name="T51" fmla="*/ 0 h 228"/>
                <a:gd name="T52" fmla="*/ 4 w 4312"/>
                <a:gd name="T53" fmla="*/ 0 h 228"/>
                <a:gd name="T54" fmla="*/ 5 w 4312"/>
                <a:gd name="T55" fmla="*/ 0 h 228"/>
                <a:gd name="T56" fmla="*/ 5 w 4312"/>
                <a:gd name="T57" fmla="*/ 0 h 228"/>
                <a:gd name="T58" fmla="*/ 5 w 4312"/>
                <a:gd name="T59" fmla="*/ 0 h 228"/>
                <a:gd name="T60" fmla="*/ 5 w 4312"/>
                <a:gd name="T61" fmla="*/ 0 h 228"/>
                <a:gd name="T62" fmla="*/ 5 w 4312"/>
                <a:gd name="T63" fmla="*/ 0 h 228"/>
                <a:gd name="T64" fmla="*/ 5 w 4312"/>
                <a:gd name="T65" fmla="*/ 0 h 228"/>
                <a:gd name="T66" fmla="*/ 5 w 4312"/>
                <a:gd name="T67" fmla="*/ 0 h 228"/>
                <a:gd name="T68" fmla="*/ 5 w 4312"/>
                <a:gd name="T69" fmla="*/ 0 h 228"/>
                <a:gd name="T70" fmla="*/ 5 w 4312"/>
                <a:gd name="T71" fmla="*/ 0 h 228"/>
                <a:gd name="T72" fmla="*/ 6 w 4312"/>
                <a:gd name="T73" fmla="*/ 0 h 228"/>
                <a:gd name="T74" fmla="*/ 6 w 4312"/>
                <a:gd name="T75" fmla="*/ 0 h 228"/>
                <a:gd name="T76" fmla="*/ 6 w 4312"/>
                <a:gd name="T77" fmla="*/ 0 h 228"/>
                <a:gd name="T78" fmla="*/ 6 w 4312"/>
                <a:gd name="T79" fmla="*/ 0 h 228"/>
                <a:gd name="T80" fmla="*/ 6 w 4312"/>
                <a:gd name="T81" fmla="*/ 0 h 228"/>
                <a:gd name="T82" fmla="*/ 6 w 4312"/>
                <a:gd name="T83" fmla="*/ 0 h 228"/>
                <a:gd name="T84" fmla="*/ 6 w 4312"/>
                <a:gd name="T85" fmla="*/ 0 h 228"/>
                <a:gd name="T86" fmla="*/ 6 w 4312"/>
                <a:gd name="T87" fmla="*/ 0 h 228"/>
                <a:gd name="T88" fmla="*/ 7 w 4312"/>
                <a:gd name="T89" fmla="*/ 0 h 228"/>
                <a:gd name="T90" fmla="*/ 7 w 4312"/>
                <a:gd name="T91" fmla="*/ 0 h 228"/>
                <a:gd name="T92" fmla="*/ 7 w 4312"/>
                <a:gd name="T93" fmla="*/ 0 h 228"/>
                <a:gd name="T94" fmla="*/ 7 w 4312"/>
                <a:gd name="T95" fmla="*/ 0 h 228"/>
                <a:gd name="T96" fmla="*/ 7 w 4312"/>
                <a:gd name="T97" fmla="*/ 0 h 228"/>
                <a:gd name="T98" fmla="*/ 7 w 4312"/>
                <a:gd name="T99" fmla="*/ 0 h 228"/>
                <a:gd name="T100" fmla="*/ 8 w 4312"/>
                <a:gd name="T101" fmla="*/ 0 h 228"/>
                <a:gd name="T102" fmla="*/ 8 w 4312"/>
                <a:gd name="T103" fmla="*/ 0 h 228"/>
                <a:gd name="T104" fmla="*/ 8 w 4312"/>
                <a:gd name="T105" fmla="*/ 0 h 228"/>
                <a:gd name="T106" fmla="*/ 8 w 4312"/>
                <a:gd name="T107" fmla="*/ 0 h 228"/>
                <a:gd name="T108" fmla="*/ 8 w 4312"/>
                <a:gd name="T109" fmla="*/ 0 h 228"/>
                <a:gd name="T110" fmla="*/ 8 w 4312"/>
                <a:gd name="T111" fmla="*/ 0 h 228"/>
                <a:gd name="T112" fmla="*/ 8 w 4312"/>
                <a:gd name="T113" fmla="*/ 0 h 228"/>
                <a:gd name="T114" fmla="*/ 9 w 4312"/>
                <a:gd name="T115" fmla="*/ 0 h 228"/>
                <a:gd name="T116" fmla="*/ 9 w 4312"/>
                <a:gd name="T117" fmla="*/ 0 h 228"/>
                <a:gd name="T118" fmla="*/ 9 w 4312"/>
                <a:gd name="T119" fmla="*/ 0 h 228"/>
                <a:gd name="T120" fmla="*/ 9 w 4312"/>
                <a:gd name="T121" fmla="*/ 0 h 228"/>
                <a:gd name="T122" fmla="*/ 9 w 4312"/>
                <a:gd name="T123" fmla="*/ 0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063" y="2095500"/>
            <a:ext cx="8215312" cy="4498975"/>
          </a:xfrm>
        </p:spPr>
        <p:txBody>
          <a:bodyPr>
            <a:normAutofit fontScale="850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1500" b="1" dirty="0" smtClean="0"/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1500" b="1" dirty="0"/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1500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 smtClean="0"/>
              <a:t>Jméno </a:t>
            </a:r>
            <a:r>
              <a:rPr lang="cs-CZ" sz="2400" b="1" dirty="0"/>
              <a:t>autora</a:t>
            </a:r>
            <a:r>
              <a:rPr lang="cs-CZ" sz="2400" b="1" dirty="0" smtClean="0"/>
              <a:t>: Mgr. Barbora </a:t>
            </a:r>
            <a:r>
              <a:rPr lang="cs-CZ" sz="2400" b="1" dirty="0" err="1" smtClean="0"/>
              <a:t>Jášová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>Datum vytvoření</a:t>
            </a:r>
            <a:r>
              <a:rPr lang="cs-CZ" sz="2400" b="1" dirty="0" smtClean="0"/>
              <a:t>: 12. 11. 2012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 smtClean="0"/>
              <a:t>Číslo </a:t>
            </a:r>
            <a:r>
              <a:rPr lang="cs-CZ" sz="2400" b="1" dirty="0" err="1" smtClean="0"/>
              <a:t>DUMu</a:t>
            </a:r>
            <a:r>
              <a:rPr lang="cs-CZ" sz="2400" b="1" dirty="0" smtClean="0"/>
              <a:t>: VY_32_INOVACE_12_D_I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 smtClean="0"/>
              <a:t>Ročník</a:t>
            </a:r>
            <a:r>
              <a:rPr lang="cs-CZ" sz="2400" b="1" dirty="0"/>
              <a:t>: </a:t>
            </a:r>
            <a:r>
              <a:rPr lang="cs-CZ" sz="2400" b="1" dirty="0" smtClean="0"/>
              <a:t>I.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/>
              <a:t>Vzdělávací oblast: </a:t>
            </a:r>
            <a:r>
              <a:rPr lang="cs-CZ" sz="2400" b="1" dirty="0" smtClean="0"/>
              <a:t>Dějepis</a:t>
            </a:r>
            <a:endParaRPr lang="cs-CZ" sz="2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/>
              <a:t>Vzdělávací obor: </a:t>
            </a:r>
            <a:r>
              <a:rPr lang="cs-CZ" sz="2400" b="1" dirty="0" smtClean="0"/>
              <a:t>Dějepis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 smtClean="0"/>
              <a:t>Tematický okruh: Středověk, Přemyslovské Čechy, vláda Přemysla Otakara II.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/>
              <a:t>Téma: </a:t>
            </a:r>
            <a:r>
              <a:rPr lang="cs-CZ" sz="2400" b="1" dirty="0"/>
              <a:t>Přemysl Otakar II.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>Metodický </a:t>
            </a:r>
            <a:r>
              <a:rPr lang="cs-CZ" sz="2400" b="1" dirty="0" smtClean="0"/>
              <a:t>list/anotace: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400" b="1" dirty="0" smtClean="0"/>
              <a:t>(stručný výklad pomocí prezentace o životě a zásluhách panovníka, prezentaci je možné chápat i jako poznámky)</a:t>
            </a:r>
            <a:endParaRPr lang="cs-CZ" sz="2400" b="1" dirty="0"/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3/30/Premysl2_nahrob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/>
          <a:stretch>
            <a:fillRect/>
          </a:stretch>
        </p:blipFill>
        <p:spPr bwMode="auto">
          <a:xfrm>
            <a:off x="155575" y="188913"/>
            <a:ext cx="866457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upload.wikimedia.org/wikipedia/commons/6/6b/Crown_of_Ottokar_I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t="14529" r="24948" b="9888"/>
          <a:stretch/>
        </p:blipFill>
        <p:spPr bwMode="auto">
          <a:xfrm>
            <a:off x="5780502" y="2852936"/>
            <a:ext cx="3328861" cy="3829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11188" y="5445125"/>
            <a:ext cx="4752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Náhrobek z chrámu sv. Víta,</a:t>
            </a:r>
          </a:p>
          <a:p>
            <a:pPr algn="ctr"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pohřební koruna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3850" y="4508500"/>
            <a:ext cx="360363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5.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05825" y="6235700"/>
            <a:ext cx="503238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Citace</a:t>
            </a:r>
            <a:endParaRPr lang="cs-CZ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176712"/>
          </a:xfrm>
        </p:spPr>
        <p:txBody>
          <a:bodyPr/>
          <a:lstStyle/>
          <a:p>
            <a:pPr eaLnBrk="1" hangingPunct="1"/>
            <a:r>
              <a:rPr lang="cs-CZ" altLang="cs-CZ" sz="1400" smtClean="0"/>
              <a:t>1.: JAN Z GELNHAUSENU. </a:t>
            </a:r>
            <a:r>
              <a:rPr lang="cs-CZ" altLang="cs-CZ" sz="1400" i="1" smtClean="0"/>
              <a:t>Soubor:Premysl2Gelnhausen.jpg-wikipedie</a:t>
            </a:r>
            <a:r>
              <a:rPr lang="cs-CZ" altLang="cs-CZ" sz="1400" smtClean="0"/>
              <a:t> [online]. [cit. 5.3.2013]. Dostupný na WWW: http://cs.wikipedia.org/wiki/Soubor:Premysl2Gelnhausen.jpg </a:t>
            </a:r>
          </a:p>
          <a:p>
            <a:pPr eaLnBrk="1" hangingPunct="1"/>
            <a:r>
              <a:rPr lang="cs-CZ" altLang="cs-CZ" sz="1400" smtClean="0"/>
              <a:t>2.: JIRKA.H23. </a:t>
            </a:r>
            <a:r>
              <a:rPr lang="cs-CZ" altLang="cs-CZ" sz="1400" i="1" smtClean="0"/>
              <a:t>Soubor:Bohemia-ottokar2.jpg-wikipedie</a:t>
            </a:r>
            <a:r>
              <a:rPr lang="cs-CZ" altLang="cs-CZ" sz="1400" smtClean="0"/>
              <a:t> [online]. [cit. 5.3.2013]. Dostupný na WWW: http://cs.wikipedia.org/wiki/Soubor:Bohemia-ottokar2.jpg Náhrobek: ACOMA. </a:t>
            </a:r>
            <a:r>
              <a:rPr lang="cs-CZ" altLang="cs-CZ" sz="1400" i="1" smtClean="0"/>
              <a:t>wikipedia.org,Náhrobek Přemysla Otakara II</a:t>
            </a:r>
            <a:r>
              <a:rPr lang="cs-CZ" altLang="cs-CZ" sz="1400" smtClean="0"/>
              <a:t> [online]. [cit. 16.12.2012]. Dostupný na WWW: http://upload.wikimedia.org/wikipedia/commons/3/30/Premysl2_nahrobek.jpg </a:t>
            </a:r>
          </a:p>
          <a:p>
            <a:pPr eaLnBrk="1" hangingPunct="1"/>
            <a:r>
              <a:rPr lang="cs-CZ" altLang="cs-CZ" sz="1400" smtClean="0"/>
              <a:t>3.: AKTRON. </a:t>
            </a:r>
            <a:r>
              <a:rPr lang="cs-CZ" altLang="cs-CZ" sz="1400" i="1" smtClean="0"/>
              <a:t>Soubor:Písek, Kamenný most a nábřeží.JPG-wikipedie</a:t>
            </a:r>
            <a:r>
              <a:rPr lang="cs-CZ" altLang="cs-CZ" sz="1400" smtClean="0"/>
              <a:t> [online]. [cit. 5.3.2013]. Dostupný na WWW: http://cs.wikipedia.org/wiki/Soubor:P%C3%ADsek,_Kamenn%C3%BD_most_a_n%C3%A1b%C5%99e%C5%BE%C3%AD.JPG </a:t>
            </a:r>
          </a:p>
          <a:p>
            <a:pPr eaLnBrk="1" hangingPunct="1"/>
            <a:r>
              <a:rPr lang="cs-CZ" altLang="cs-CZ" sz="1400" smtClean="0"/>
              <a:t>4.: PAVEL RYCHTECKÝ. </a:t>
            </a:r>
            <a:r>
              <a:rPr lang="cs-CZ" altLang="cs-CZ" sz="1400" i="1" smtClean="0"/>
              <a:t>Soubor:České Budějovice - centrum letecky.jpg-wikipedie</a:t>
            </a:r>
            <a:r>
              <a:rPr lang="cs-CZ" altLang="cs-CZ" sz="1400" smtClean="0"/>
              <a:t> [online]. [cit. 5.3.2013]. Dostupný na WWW: http://cs.wikipedia.org/wiki/Soubor:%C4%8Cesk%C3%A9_Bud%C4%9Bjovice_-_centrum_letecky.jpg </a:t>
            </a:r>
          </a:p>
          <a:p>
            <a:pPr eaLnBrk="1" hangingPunct="1"/>
            <a:r>
              <a:rPr lang="cs-CZ" altLang="cs-CZ" sz="1400" smtClean="0"/>
              <a:t>5.: ACOMA. </a:t>
            </a:r>
            <a:r>
              <a:rPr lang="cs-CZ" altLang="cs-CZ" sz="1400" i="1" smtClean="0"/>
              <a:t>Soubor:Premysl2 nahrobek.jpg-wikipedie</a:t>
            </a:r>
            <a:r>
              <a:rPr lang="cs-CZ" altLang="cs-CZ" sz="1400" smtClean="0"/>
              <a:t> [online]. [cit. 5.3.2013]. Dostupný na WWW: http://cs.wikipedia.org/wiki/Soubor:Premysl2_nahrobek.jpg </a:t>
            </a:r>
          </a:p>
          <a:p>
            <a:pPr eaLnBrk="1" hangingPunct="1"/>
            <a:r>
              <a:rPr lang="cs-CZ" altLang="cs-CZ" sz="1400" smtClean="0"/>
              <a:t>6.: OPERATING. </a:t>
            </a:r>
            <a:r>
              <a:rPr lang="cs-CZ" altLang="cs-CZ" sz="1400" i="1" smtClean="0"/>
              <a:t>Soubor:Crown of Ottokar II.jpg-wikipedie</a:t>
            </a:r>
            <a:r>
              <a:rPr lang="cs-CZ" altLang="cs-CZ" sz="1400" smtClean="0"/>
              <a:t> [online]. [cit. 5.3.2013]. Dostupný na WWW: http://cs.wikipedia.org/wiki/Soubor:Crown_of_Ottokar_II.jpg </a:t>
            </a:r>
          </a:p>
          <a:p>
            <a:pPr eaLnBrk="1" hangingPunct="1"/>
            <a:endParaRPr lang="cs-CZ" altLang="cs-CZ" sz="140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611188" y="5030788"/>
            <a:ext cx="81375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Použitá literatura</a:t>
            </a:r>
          </a:p>
        </p:txBody>
      </p:sp>
      <p:sp>
        <p:nvSpPr>
          <p:cNvPr id="12293" name="Obdélník 2"/>
          <p:cNvSpPr>
            <a:spLocks noChangeArrowheads="1"/>
          </p:cNvSpPr>
          <p:nvPr/>
        </p:nvSpPr>
        <p:spPr bwMode="auto">
          <a:xfrm>
            <a:off x="1403350" y="5614988"/>
            <a:ext cx="626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PhDr. Alena Štěpánková, Mgr. Pavel Slepička: Odmaturuj z dějepisu 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DIDAKTIS 2006, </a:t>
            </a:r>
            <a:r>
              <a:rPr lang="cs-CZ" altLang="cs-CZ" sz="1600">
                <a:latin typeface="Verdana" pitchFamily="34" charset="0"/>
              </a:rPr>
              <a:t>ISBN 80-7358-059-4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b/b4/Premysl2Gelnhau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1615" y="476672"/>
            <a:ext cx="59766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PŘEMYSL  OTAKAR  II.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99792" y="5325308"/>
            <a:ext cx="6049045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1253 - 1278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KRÁL ŽELEZNÝ A ZLATÝ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8463" y="6340475"/>
            <a:ext cx="398462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Mládí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Druhorozený </a:t>
            </a:r>
            <a:r>
              <a:rPr lang="cs-CZ" altLang="cs-CZ" b="1" smtClean="0"/>
              <a:t>syn Václava I. Jednookého</a:t>
            </a:r>
            <a:r>
              <a:rPr lang="cs-CZ" altLang="cs-CZ" smtClean="0"/>
              <a:t>, 		po smrti staršího bratra Vladislava 	následníkem trůnu</a:t>
            </a:r>
          </a:p>
          <a:p>
            <a:pPr eaLnBrk="1" hangingPunct="1"/>
            <a:r>
              <a:rPr lang="cs-CZ" altLang="cs-CZ" smtClean="0"/>
              <a:t>Vzpoura proti otci, zajetí, nakonec usmíření</a:t>
            </a:r>
          </a:p>
          <a:p>
            <a:pPr eaLnBrk="1" hangingPunct="1"/>
            <a:r>
              <a:rPr lang="cs-CZ" altLang="cs-CZ" smtClean="0"/>
              <a:t>1. manželství: 1252 se </a:t>
            </a:r>
            <a:r>
              <a:rPr lang="cs-CZ" altLang="cs-CZ" b="1" smtClean="0"/>
              <a:t>Přemysl Otakar </a:t>
            </a:r>
            <a:r>
              <a:rPr lang="cs-CZ" altLang="cs-CZ" smtClean="0"/>
              <a:t>(19 let)  oženil s </a:t>
            </a:r>
            <a:r>
              <a:rPr lang="cs-CZ" altLang="cs-CZ" b="1" smtClean="0"/>
              <a:t>Markétou Babenberskou </a:t>
            </a:r>
            <a:r>
              <a:rPr lang="cs-CZ" altLang="cs-CZ" smtClean="0"/>
              <a:t>(50 let) – jedinou dědičkou Babenberska</a:t>
            </a:r>
            <a:endParaRPr lang="cs-CZ" altLang="cs-CZ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Král železný a zlatý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cs-CZ" altLang="cs-CZ" smtClean="0"/>
              <a:t>Na začátku vlády podnikl křížovou výpravu do Prus – založil město </a:t>
            </a:r>
            <a:r>
              <a:rPr lang="cs-CZ" altLang="cs-CZ" b="1" smtClean="0"/>
              <a:t>Královec</a:t>
            </a:r>
            <a:r>
              <a:rPr lang="cs-CZ" altLang="cs-CZ" smtClean="0"/>
              <a:t> (Kaliningrad)</a:t>
            </a:r>
          </a:p>
          <a:p>
            <a:pPr eaLnBrk="1" hangingPunct="1"/>
            <a:r>
              <a:rPr lang="cs-CZ" altLang="cs-CZ" smtClean="0"/>
              <a:t>1260 porazil uherského krále Bélu IV. –    		</a:t>
            </a:r>
            <a:r>
              <a:rPr lang="cs-CZ" altLang="cs-CZ" b="1" smtClean="0"/>
              <a:t>bitva u Kressenbrunu – </a:t>
            </a:r>
            <a:r>
              <a:rPr lang="cs-CZ" altLang="cs-CZ" smtClean="0"/>
              <a:t>Přemysl ovládl Rakousy, Štýrsko, Korutany, Kraňsko – 		říše sahala až k Jaderskému moři</a:t>
            </a:r>
          </a:p>
          <a:p>
            <a:pPr eaLnBrk="1" hangingPunct="1"/>
            <a:r>
              <a:rPr lang="cs-CZ" altLang="cs-CZ" smtClean="0"/>
              <a:t>Ukončení manželství s Markétou Babenberskou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e/ef/Bohemia-ottoka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7635" r="13007" b="8263"/>
          <a:stretch>
            <a:fillRect/>
          </a:stretch>
        </p:blipFill>
        <p:spPr bwMode="auto">
          <a:xfrm>
            <a:off x="1725613" y="0"/>
            <a:ext cx="7234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50825" y="3001963"/>
            <a:ext cx="3025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cs-CZ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Přemyslova říše v době největší slávy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6219825"/>
            <a:ext cx="576263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Šťastná doba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cs-CZ" altLang="cs-CZ" smtClean="0"/>
              <a:t>2. manželství: 1261 </a:t>
            </a:r>
            <a:r>
              <a:rPr lang="cs-CZ" altLang="cs-CZ" b="1" smtClean="0"/>
              <a:t>Kunhuta Uherská</a:t>
            </a:r>
            <a:r>
              <a:rPr lang="cs-CZ" altLang="cs-CZ" smtClean="0"/>
              <a:t> – děti Kunhuta, Anežka a Václav II. (nar. 1271)</a:t>
            </a:r>
          </a:p>
          <a:p>
            <a:pPr eaLnBrk="1" hangingPunct="1"/>
            <a:r>
              <a:rPr lang="cs-CZ" altLang="cs-CZ" b="1" smtClean="0"/>
              <a:t>1254</a:t>
            </a:r>
            <a:r>
              <a:rPr lang="cs-CZ" altLang="cs-CZ" smtClean="0"/>
              <a:t> založil královské město s mincovnou na bývalé osadě „Na Písku“ – město </a:t>
            </a:r>
            <a:r>
              <a:rPr lang="cs-CZ" altLang="cs-CZ" b="1" smtClean="0"/>
              <a:t>Písek</a:t>
            </a:r>
          </a:p>
          <a:p>
            <a:pPr eaLnBrk="1" hangingPunct="1"/>
            <a:r>
              <a:rPr lang="cs-CZ" altLang="cs-CZ" b="1" smtClean="0"/>
              <a:t>1263 </a:t>
            </a:r>
            <a:r>
              <a:rPr lang="cs-CZ" altLang="cs-CZ" smtClean="0"/>
              <a:t>vznikl cisterciácký klášter Svatá Koruna – později obec </a:t>
            </a:r>
            <a:r>
              <a:rPr lang="cs-CZ" altLang="cs-CZ" b="1" smtClean="0"/>
              <a:t>Zlatá Koruna</a:t>
            </a:r>
          </a:p>
          <a:p>
            <a:pPr eaLnBrk="1" hangingPunct="1"/>
            <a:r>
              <a:rPr lang="cs-CZ" altLang="cs-CZ" b="1" smtClean="0"/>
              <a:t>1265</a:t>
            </a:r>
            <a:r>
              <a:rPr lang="cs-CZ" altLang="cs-CZ" smtClean="0"/>
              <a:t> založeny </a:t>
            </a:r>
            <a:r>
              <a:rPr lang="cs-CZ" altLang="cs-CZ" b="1" smtClean="0"/>
              <a:t>Budějovice</a:t>
            </a:r>
            <a:r>
              <a:rPr lang="cs-CZ" altLang="cs-CZ" smtClean="0"/>
              <a:t> (později České) </a:t>
            </a:r>
          </a:p>
          <a:p>
            <a:pPr eaLnBrk="1" hangingPunct="1"/>
            <a:r>
              <a:rPr lang="cs-CZ" altLang="cs-CZ" smtClean="0"/>
              <a:t>Získal také Chebsko</a:t>
            </a:r>
          </a:p>
          <a:p>
            <a:pPr eaLnBrk="1" hangingPunct="1"/>
            <a:endParaRPr lang="cs-CZ" altLang="cs-CZ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/>
          <a:stretch>
            <a:fillRect/>
          </a:stretch>
        </p:blipFill>
        <p:spPr bwMode="auto">
          <a:xfrm>
            <a:off x="250825" y="188913"/>
            <a:ext cx="8713788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01980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Písek: Nejstarší dochovaný most v Česku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286750" y="5337175"/>
            <a:ext cx="5048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15411" r="2998" b="15016"/>
          <a:stretch>
            <a:fillRect/>
          </a:stretch>
        </p:blipFill>
        <p:spPr bwMode="auto">
          <a:xfrm>
            <a:off x="250825" y="188913"/>
            <a:ext cx="8609013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28700" y="6118225"/>
            <a:ext cx="73453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Historické jádro Českých Budějovic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8313" y="5516563"/>
            <a:ext cx="4318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Konec velkého krále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Ztratil území na jihu – 					</a:t>
            </a:r>
            <a:r>
              <a:rPr lang="cs-CZ" altLang="cs-CZ" b="1" smtClean="0"/>
              <a:t>spor s císařem Rudolfem Habsburským</a:t>
            </a:r>
          </a:p>
          <a:p>
            <a:pPr eaLnBrk="1" hangingPunct="1"/>
            <a:r>
              <a:rPr lang="cs-CZ" altLang="cs-CZ" smtClean="0"/>
              <a:t>1276 vzpoura rodu </a:t>
            </a:r>
            <a:r>
              <a:rPr lang="cs-CZ" altLang="cs-CZ" b="1" smtClean="0"/>
              <a:t>Vítkovců</a:t>
            </a:r>
            <a:r>
              <a:rPr lang="cs-CZ" altLang="cs-CZ" smtClean="0"/>
              <a:t> 							(Záviš z Falknštejna)</a:t>
            </a:r>
          </a:p>
          <a:p>
            <a:pPr eaLnBrk="1" hangingPunct="1"/>
            <a:r>
              <a:rPr lang="cs-CZ" altLang="cs-CZ" b="1" smtClean="0"/>
              <a:t>1278 bitva na Moravském poli </a:t>
            </a:r>
            <a:r>
              <a:rPr lang="cs-CZ" altLang="cs-CZ" smtClean="0"/>
              <a:t>u Suchých Krut – poražen Rudolfem Habsburským, 					</a:t>
            </a:r>
            <a:r>
              <a:rPr lang="cs-CZ" altLang="cs-CZ" b="1" smtClean="0"/>
              <a:t>Přemysl Otakar II. padl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174</TotalTime>
  <Words>347</Words>
  <Application>Microsoft Office PowerPoint</Application>
  <PresentationFormat>Předvádění na obrazovce (4:3)</PresentationFormat>
  <Paragraphs>54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Calibri</vt:lpstr>
      <vt:lpstr>Arial</vt:lpstr>
      <vt:lpstr>Wingdings 2</vt:lpstr>
      <vt:lpstr>Verdana</vt:lpstr>
      <vt:lpstr>Motiv systému Office</vt:lpstr>
      <vt:lpstr>Prezentace aplikace PowerPoint</vt:lpstr>
      <vt:lpstr>Prezentace aplikace PowerPoint</vt:lpstr>
      <vt:lpstr>Mládí</vt:lpstr>
      <vt:lpstr>Král železný a zlatý</vt:lpstr>
      <vt:lpstr>Prezentace aplikace PowerPoint</vt:lpstr>
      <vt:lpstr>Šťastná doba</vt:lpstr>
      <vt:lpstr>Prezentace aplikace PowerPoint</vt:lpstr>
      <vt:lpstr>Prezentace aplikace PowerPoint</vt:lpstr>
      <vt:lpstr>Konec velkého krále</vt:lpstr>
      <vt:lpstr>Prezentace aplikace PowerPoint</vt:lpstr>
      <vt:lpstr>Citace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PŘEMYSL  OTAKAR  II.</dc:title>
  <dc:creator>Jášová</dc:creator>
  <cp:keywords>Přemysl Otakar II.</cp:keywords>
  <cp:lastModifiedBy>zchalupsky</cp:lastModifiedBy>
  <cp:revision>22</cp:revision>
  <dcterms:created xsi:type="dcterms:W3CDTF">2012-12-16T11:03:32Z</dcterms:created>
  <dcterms:modified xsi:type="dcterms:W3CDTF">2014-03-06T17:56:44Z</dcterms:modified>
</cp:coreProperties>
</file>