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59" r:id="rId7"/>
    <p:sldId id="264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8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9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48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04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83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578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73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10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43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482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4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62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44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774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4162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378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9469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12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4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529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101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66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3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1182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137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915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0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9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1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4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5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8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DB0DC-C843-4CAF-B923-A6AD74D6B15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AC24B-90E4-4D10-BC5B-6BCA89F4A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9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77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4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20.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VY_32_INOVACE_12_AJ_EP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náklady, výnosy, výsledek hospodaření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47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46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cs-CZ" dirty="0" smtClean="0"/>
              <a:t>i</a:t>
            </a:r>
            <a:r>
              <a:rPr lang="en-US" dirty="0" smtClean="0"/>
              <a:t>n production</a:t>
            </a:r>
            <a:r>
              <a:rPr lang="cs-CZ" dirty="0" smtClean="0"/>
              <a:t> </a:t>
            </a:r>
            <a:r>
              <a:rPr lang="en-US" dirty="0" smtClean="0"/>
              <a:t>and accounting, a </a:t>
            </a:r>
            <a:r>
              <a:rPr lang="en-US" b="1" i="1" dirty="0" smtClean="0"/>
              <a:t>cost</a:t>
            </a:r>
            <a:r>
              <a:rPr lang="en-US" dirty="0" smtClean="0"/>
              <a:t> is the </a:t>
            </a:r>
            <a:r>
              <a:rPr lang="en-US" i="1" dirty="0" smtClean="0"/>
              <a:t>value of money </a:t>
            </a:r>
            <a:r>
              <a:rPr lang="en-US" dirty="0" smtClean="0"/>
              <a:t>that has been used up to produce something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cs-CZ" dirty="0" err="1" smtClean="0"/>
              <a:t>it</a:t>
            </a:r>
            <a:r>
              <a:rPr lang="en-US" dirty="0" smtClean="0"/>
              <a:t> is not available for use anymore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2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manufacturing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(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,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, </a:t>
            </a:r>
            <a:r>
              <a:rPr lang="cs-CZ" dirty="0" err="1" smtClean="0"/>
              <a:t>overhead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non-</a:t>
            </a:r>
            <a:r>
              <a:rPr lang="cs-CZ" dirty="0" err="1" smtClean="0"/>
              <a:t>manufacturing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(</a:t>
            </a:r>
            <a:r>
              <a:rPr lang="cs-CZ" dirty="0" err="1" smtClean="0"/>
              <a:t>selling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,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,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4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Revenue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cs-CZ" b="1" i="1" dirty="0"/>
              <a:t>r</a:t>
            </a:r>
            <a:r>
              <a:rPr lang="en-US" b="1" i="1" dirty="0" err="1" smtClean="0"/>
              <a:t>evenue</a:t>
            </a:r>
            <a:r>
              <a:rPr lang="en-US" b="1" i="1" dirty="0" smtClean="0"/>
              <a:t> </a:t>
            </a:r>
            <a:r>
              <a:rPr lang="en-US" dirty="0" smtClean="0"/>
              <a:t>is the income earned by a business over a period of time,</a:t>
            </a:r>
            <a:r>
              <a:rPr lang="cs-CZ" dirty="0"/>
              <a:t> </a:t>
            </a:r>
            <a:r>
              <a:rPr lang="cs-CZ" dirty="0" err="1" smtClean="0"/>
              <a:t>it</a:t>
            </a:r>
            <a:r>
              <a:rPr lang="en-US" dirty="0" smtClean="0"/>
              <a:t> may refer to business income in general, or it may refer to the amount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en-US" dirty="0" smtClean="0"/>
              <a:t>received during a period of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5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Profit and </a:t>
            </a:r>
            <a:r>
              <a:rPr lang="cs-CZ" dirty="0" err="1" smtClean="0"/>
              <a:t>loss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en-US" dirty="0" smtClean="0"/>
              <a:t>profit is the </a:t>
            </a:r>
            <a:r>
              <a:rPr lang="en-US" i="1" dirty="0" smtClean="0"/>
              <a:t>surplus</a:t>
            </a:r>
            <a:r>
              <a:rPr lang="en-US" dirty="0" smtClean="0"/>
              <a:t> left from revenue after paying all costs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a</a:t>
            </a:r>
            <a:r>
              <a:rPr lang="en-US" dirty="0" smtClean="0"/>
              <a:t> </a:t>
            </a:r>
            <a:r>
              <a:rPr lang="en-US" b="1" i="1" dirty="0" smtClean="0"/>
              <a:t>loss</a:t>
            </a:r>
            <a:r>
              <a:rPr lang="en-US" dirty="0" smtClean="0"/>
              <a:t> is made when the revenue from sales is not enough to cover all the costs of production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6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</a:t>
            </a:r>
            <a:r>
              <a:rPr lang="en-US" dirty="0" err="1" smtClean="0"/>
              <a:t>ome</a:t>
            </a:r>
            <a:r>
              <a:rPr lang="en-US" dirty="0" smtClean="0"/>
              <a:t> costs</a:t>
            </a:r>
            <a:r>
              <a:rPr lang="cs-CZ" dirty="0" smtClean="0"/>
              <a:t> are </a:t>
            </a:r>
            <a:r>
              <a:rPr lang="en-US" i="1" dirty="0" smtClean="0"/>
              <a:t>variable costs</a:t>
            </a:r>
            <a:r>
              <a:rPr lang="en-US" dirty="0" smtClean="0"/>
              <a:t>, </a:t>
            </a:r>
            <a:r>
              <a:rPr lang="cs-CZ" dirty="0" smtClean="0"/>
              <a:t>f</a:t>
            </a:r>
            <a:r>
              <a:rPr lang="en-US" dirty="0" smtClean="0"/>
              <a:t>or example, the cost of raw materials</a:t>
            </a:r>
          </a:p>
          <a:p>
            <a:r>
              <a:rPr lang="en-US" i="1" dirty="0" smtClean="0"/>
              <a:t>fixed costs</a:t>
            </a:r>
            <a:r>
              <a:rPr lang="en-US" dirty="0" smtClean="0"/>
              <a:t>, stay the same even if more is produced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/>
              <a:t>o</a:t>
            </a:r>
            <a:r>
              <a:rPr lang="en-US" dirty="0" err="1" smtClean="0"/>
              <a:t>ffice</a:t>
            </a:r>
            <a:r>
              <a:rPr lang="en-US" dirty="0" smtClean="0"/>
              <a:t> rent is an example of a fixed cost</a:t>
            </a:r>
            <a:endParaRPr lang="cs-CZ" dirty="0" smtClean="0"/>
          </a:p>
          <a:p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i="1" dirty="0" smtClean="0"/>
              <a:t>total cost </a:t>
            </a:r>
            <a:r>
              <a:rPr lang="en-US" dirty="0" smtClean="0"/>
              <a:t>is the amount of money spent by a firm on producing a given level of output</a:t>
            </a:r>
            <a:endParaRPr lang="cs-CZ" dirty="0" smtClean="0"/>
          </a:p>
          <a:p>
            <a:r>
              <a:rPr lang="cs-CZ" dirty="0" smtClean="0"/>
              <a:t>l</a:t>
            </a:r>
            <a:r>
              <a:rPr lang="en-US" dirty="0" err="1" smtClean="0"/>
              <a:t>osses</a:t>
            </a:r>
            <a:r>
              <a:rPr lang="en-US" dirty="0" smtClean="0"/>
              <a:t> can be reduced </a:t>
            </a:r>
            <a:r>
              <a:rPr lang="cs-CZ" dirty="0" smtClean="0"/>
              <a:t>by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  c</a:t>
            </a:r>
            <a:r>
              <a:rPr lang="en-US" dirty="0" err="1" smtClean="0"/>
              <a:t>utting</a:t>
            </a:r>
            <a:r>
              <a:rPr lang="en-US" dirty="0" smtClean="0"/>
              <a:t> costs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  </a:t>
            </a:r>
            <a:r>
              <a:rPr lang="cs-CZ" dirty="0"/>
              <a:t>i</a:t>
            </a:r>
            <a:r>
              <a:rPr lang="en-US" dirty="0" err="1" smtClean="0"/>
              <a:t>ncreasing</a:t>
            </a:r>
            <a:r>
              <a:rPr lang="en-US" dirty="0" smtClean="0"/>
              <a:t> revenue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84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3706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262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1_Motiv systému Office</vt:lpstr>
      <vt:lpstr>2_Motiv systému Office</vt:lpstr>
      <vt:lpstr>Prezentace aplikace PowerPoint</vt:lpstr>
      <vt:lpstr>Financial management</vt:lpstr>
      <vt:lpstr>Cost</vt:lpstr>
      <vt:lpstr>Types of cost</vt:lpstr>
      <vt:lpstr>Revenue</vt:lpstr>
      <vt:lpstr>Profit and loss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11</cp:revision>
  <dcterms:created xsi:type="dcterms:W3CDTF">2013-06-04T09:17:21Z</dcterms:created>
  <dcterms:modified xsi:type="dcterms:W3CDTF">2013-06-24T06:36:33Z</dcterms:modified>
</cp:coreProperties>
</file>