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6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57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39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23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03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064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6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78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36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55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31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7BD92-CA6B-4DE2-8060-6F7AB2B17979}" type="datetimeFigureOut">
              <a:rPr lang="en-GB" smtClean="0"/>
              <a:t>16/10/2013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CA30D-BB17-4C5E-A562-72EAF38C99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 	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15. 08. 2013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 smtClean="0"/>
              <a:t>DUMu</a:t>
            </a:r>
            <a:r>
              <a:rPr lang="cs-CZ" sz="1400" dirty="0" smtClean="0"/>
              <a:t>: 	VY_32_INOVACE_12_AJ_CM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Ročník:                	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     	Anglický jazyk</a:t>
            </a:r>
          </a:p>
          <a:p>
            <a:pPr marL="0" indent="0">
              <a:buNone/>
            </a:pPr>
            <a:r>
              <a:rPr lang="cs-CZ" sz="1400" dirty="0" smtClean="0"/>
              <a:t>Téma:		William Shakespeare</a:t>
            </a:r>
          </a:p>
          <a:p>
            <a:pPr marL="0" indent="0">
              <a:buNone/>
            </a:pPr>
            <a:r>
              <a:rPr lang="cs-CZ" sz="1400" dirty="0" smtClean="0"/>
              <a:t>Tematický okruh:               konverzační témata pro studenty  různých oborů</a:t>
            </a:r>
          </a:p>
          <a:p>
            <a:pPr marL="0" indent="0">
              <a:buNone/>
            </a:pPr>
            <a:r>
              <a:rPr lang="cs-CZ" sz="1400" dirty="0" smtClean="0"/>
              <a:t>Klíčová slova:       	William Shakespeare, his </a:t>
            </a:r>
            <a:r>
              <a:rPr lang="cs-CZ" sz="1400" dirty="0" err="1" smtClean="0"/>
              <a:t>life</a:t>
            </a:r>
            <a:r>
              <a:rPr lang="cs-CZ" sz="1400" dirty="0" smtClean="0"/>
              <a:t> and </a:t>
            </a:r>
            <a:r>
              <a:rPr lang="cs-CZ" sz="1400" dirty="0" err="1" smtClean="0"/>
              <a:t>work</a:t>
            </a:r>
            <a:r>
              <a:rPr lang="cs-CZ" sz="1400" dirty="0" smtClean="0"/>
              <a:t> part 1</a:t>
            </a:r>
            <a:endParaRPr lang="cs-CZ" sz="1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prstClr val="black"/>
                </a:solidFill>
              </a:rPr>
              <a:t>Metodický </a:t>
            </a:r>
            <a:r>
              <a:rPr lang="cs-CZ" sz="1400" dirty="0">
                <a:solidFill>
                  <a:prstClr val="black"/>
                </a:solidFill>
              </a:rPr>
              <a:t>list/anotace</a:t>
            </a:r>
            <a:r>
              <a:rPr lang="cs-CZ" sz="1400" dirty="0" smtClean="0">
                <a:solidFill>
                  <a:prstClr val="black"/>
                </a:solidFill>
              </a:rPr>
              <a:t>: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Materiál slouží k seznámení se s životem a dílem slavného dramatika.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význam. V případě potřeby pracují se slovníkem.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682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William Shakespeare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Greatest</a:t>
            </a:r>
            <a:r>
              <a:rPr lang="cs-CZ" dirty="0" smtClean="0"/>
              <a:t> </a:t>
            </a:r>
            <a:r>
              <a:rPr lang="cs-CZ" dirty="0" err="1" smtClean="0"/>
              <a:t>Dramatist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95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Young</a:t>
            </a:r>
            <a:r>
              <a:rPr lang="cs-CZ" dirty="0" smtClean="0"/>
              <a:t> Shakespeare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born</a:t>
            </a:r>
            <a:r>
              <a:rPr lang="cs-CZ" dirty="0" smtClean="0"/>
              <a:t> </a:t>
            </a:r>
            <a:r>
              <a:rPr lang="cs-CZ" dirty="0" err="1" smtClean="0"/>
              <a:t>April</a:t>
            </a:r>
            <a:r>
              <a:rPr lang="cs-CZ" dirty="0" smtClean="0"/>
              <a:t> 23, 1564 in Stratford-</a:t>
            </a:r>
            <a:r>
              <a:rPr lang="cs-CZ" dirty="0" err="1" smtClean="0"/>
              <a:t>upon</a:t>
            </a:r>
            <a:r>
              <a:rPr lang="cs-CZ" dirty="0" smtClean="0"/>
              <a:t>-Avon as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eight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 smtClean="0"/>
          </a:p>
          <a:p>
            <a:r>
              <a:rPr lang="cs-CZ" dirty="0" smtClean="0"/>
              <a:t>his </a:t>
            </a:r>
            <a:r>
              <a:rPr lang="cs-CZ" dirty="0" err="1" smtClean="0"/>
              <a:t>father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a </a:t>
            </a:r>
            <a:r>
              <a:rPr lang="cs-CZ" dirty="0" err="1" smtClean="0"/>
              <a:t>respected</a:t>
            </a:r>
            <a:r>
              <a:rPr lang="cs-CZ" dirty="0" smtClean="0"/>
              <a:t> </a:t>
            </a:r>
            <a:r>
              <a:rPr lang="cs-CZ" dirty="0" err="1" smtClean="0"/>
              <a:t>trademan</a:t>
            </a:r>
            <a:endParaRPr lang="cs-CZ" dirty="0" smtClean="0"/>
          </a:p>
          <a:p>
            <a:r>
              <a:rPr lang="cs-CZ" dirty="0" smtClean="0"/>
              <a:t>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brought</a:t>
            </a:r>
            <a:r>
              <a:rPr lang="cs-CZ" dirty="0" smtClean="0"/>
              <a:t> up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orthodox</a:t>
            </a:r>
            <a:r>
              <a:rPr lang="cs-CZ" dirty="0" smtClean="0"/>
              <a:t> Protestant but he </a:t>
            </a:r>
            <a:r>
              <a:rPr lang="cs-CZ" dirty="0" err="1" smtClean="0"/>
              <a:t>managed</a:t>
            </a:r>
            <a:r>
              <a:rPr lang="cs-CZ" dirty="0" smtClean="0"/>
              <a:t> to </a:t>
            </a:r>
            <a:r>
              <a:rPr lang="cs-CZ" dirty="0" err="1" smtClean="0"/>
              <a:t>remain</a:t>
            </a:r>
            <a:r>
              <a:rPr lang="cs-CZ" dirty="0" smtClean="0"/>
              <a:t> open-</a:t>
            </a:r>
            <a:r>
              <a:rPr lang="cs-CZ" dirty="0" err="1" smtClean="0"/>
              <a:t>minded</a:t>
            </a:r>
            <a:r>
              <a:rPr lang="cs-CZ" dirty="0" smtClean="0"/>
              <a:t> and free-</a:t>
            </a:r>
            <a:r>
              <a:rPr lang="cs-CZ" dirty="0" err="1" smtClean="0"/>
              <a:t>thinking</a:t>
            </a:r>
            <a:endParaRPr lang="cs-CZ" dirty="0" smtClean="0"/>
          </a:p>
          <a:p>
            <a:r>
              <a:rPr lang="cs-CZ" dirty="0" err="1" smtClean="0"/>
              <a:t>England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growing</a:t>
            </a:r>
            <a:r>
              <a:rPr lang="cs-CZ" dirty="0" smtClean="0"/>
              <a:t> up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known</a:t>
            </a:r>
            <a:r>
              <a:rPr lang="cs-CZ" dirty="0" smtClean="0"/>
              <a:t> as </a:t>
            </a:r>
            <a:r>
              <a:rPr lang="cs-CZ" dirty="0" err="1" smtClean="0"/>
              <a:t>Merry</a:t>
            </a:r>
            <a:r>
              <a:rPr lang="cs-CZ" dirty="0" smtClean="0"/>
              <a:t> </a:t>
            </a:r>
            <a:r>
              <a:rPr lang="cs-CZ" dirty="0" err="1" smtClean="0"/>
              <a:t>England</a:t>
            </a:r>
            <a:r>
              <a:rPr lang="cs-CZ" dirty="0" smtClean="0"/>
              <a:t>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rich</a:t>
            </a:r>
            <a:r>
              <a:rPr lang="cs-CZ" dirty="0" smtClean="0"/>
              <a:t>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8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832648"/>
          </a:xfrm>
        </p:spPr>
        <p:txBody>
          <a:bodyPr anchor="ctr"/>
          <a:lstStyle/>
          <a:p>
            <a:r>
              <a:rPr lang="cs-CZ" dirty="0" err="1" smtClean="0"/>
              <a:t>young</a:t>
            </a:r>
            <a:r>
              <a:rPr lang="cs-CZ" dirty="0" smtClean="0"/>
              <a:t> William </a:t>
            </a:r>
            <a:r>
              <a:rPr lang="cs-CZ" dirty="0" err="1" smtClean="0"/>
              <a:t>was</a:t>
            </a:r>
            <a:r>
              <a:rPr lang="cs-CZ" dirty="0" smtClean="0"/>
              <a:t> a </a:t>
            </a:r>
            <a:r>
              <a:rPr lang="cs-CZ" dirty="0" err="1" smtClean="0"/>
              <a:t>sensible</a:t>
            </a:r>
            <a:r>
              <a:rPr lang="cs-CZ" dirty="0" smtClean="0"/>
              <a:t> </a:t>
            </a:r>
            <a:r>
              <a:rPr lang="cs-CZ" dirty="0" err="1" smtClean="0"/>
              <a:t>observer</a:t>
            </a:r>
            <a:endParaRPr lang="cs-CZ" dirty="0" smtClean="0"/>
          </a:p>
          <a:p>
            <a:r>
              <a:rPr lang="cs-CZ" dirty="0" smtClean="0"/>
              <a:t>he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eighteen</a:t>
            </a:r>
            <a:r>
              <a:rPr lang="cs-CZ" dirty="0" smtClean="0"/>
              <a:t> and </a:t>
            </a:r>
            <a:r>
              <a:rPr lang="cs-CZ" dirty="0" err="1" smtClean="0"/>
              <a:t>half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married</a:t>
            </a:r>
            <a:r>
              <a:rPr lang="cs-CZ" dirty="0" smtClean="0"/>
              <a:t> </a:t>
            </a:r>
            <a:r>
              <a:rPr lang="cs-CZ" dirty="0" err="1" smtClean="0"/>
              <a:t>eight</a:t>
            </a:r>
            <a:r>
              <a:rPr lang="cs-CZ" dirty="0" smtClean="0"/>
              <a:t>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 smtClean="0"/>
              <a:t>older</a:t>
            </a:r>
            <a:r>
              <a:rPr lang="cs-CZ" dirty="0" smtClean="0"/>
              <a:t> Ann Hathaway, </a:t>
            </a:r>
            <a:r>
              <a:rPr lang="cs-CZ" dirty="0" err="1" smtClean="0"/>
              <a:t>they</a:t>
            </a:r>
            <a:r>
              <a:rPr lang="cs-CZ" dirty="0" smtClean="0"/>
              <a:t> had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endParaRPr lang="cs-CZ" dirty="0" smtClean="0"/>
          </a:p>
          <a:p>
            <a:r>
              <a:rPr lang="cs-CZ" dirty="0" smtClean="0"/>
              <a:t>to </a:t>
            </a:r>
            <a:r>
              <a:rPr lang="cs-CZ" dirty="0" err="1" smtClean="0"/>
              <a:t>develop</a:t>
            </a:r>
            <a:r>
              <a:rPr lang="cs-CZ" dirty="0" smtClean="0"/>
              <a:t> his talent he </a:t>
            </a:r>
            <a:r>
              <a:rPr lang="cs-CZ" dirty="0" err="1" smtClean="0"/>
              <a:t>went</a:t>
            </a:r>
            <a:r>
              <a:rPr lang="cs-CZ" dirty="0" smtClean="0"/>
              <a:t> to London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46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Shakespeare´s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and </a:t>
            </a:r>
            <a:r>
              <a:rPr lang="cs-CZ" dirty="0" err="1" smtClean="0"/>
              <a:t>work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 </a:t>
            </a:r>
            <a:r>
              <a:rPr lang="cs-CZ" dirty="0" err="1" smtClean="0"/>
              <a:t>started</a:t>
            </a:r>
            <a:r>
              <a:rPr lang="cs-CZ" dirty="0" smtClean="0"/>
              <a:t>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actor</a:t>
            </a:r>
            <a:endParaRPr lang="cs-CZ" dirty="0" smtClean="0"/>
          </a:p>
          <a:p>
            <a:r>
              <a:rPr lang="cs-CZ" dirty="0" smtClean="0"/>
              <a:t>he </a:t>
            </a:r>
            <a:r>
              <a:rPr lang="cs-CZ" dirty="0" err="1" smtClean="0"/>
              <a:t>with</a:t>
            </a:r>
            <a:r>
              <a:rPr lang="cs-CZ" dirty="0" smtClean="0"/>
              <a:t> his </a:t>
            </a:r>
            <a:r>
              <a:rPr lang="cs-CZ" dirty="0" err="1" smtClean="0"/>
              <a:t>companions</a:t>
            </a:r>
            <a:r>
              <a:rPr lang="cs-CZ" dirty="0" smtClean="0"/>
              <a:t> </a:t>
            </a:r>
            <a:r>
              <a:rPr lang="cs-CZ" dirty="0" err="1" smtClean="0"/>
              <a:t>managed</a:t>
            </a:r>
            <a:r>
              <a:rPr lang="cs-CZ" dirty="0" smtClean="0"/>
              <a:t> to </a:t>
            </a:r>
            <a:r>
              <a:rPr lang="cs-CZ" dirty="0" err="1" smtClean="0"/>
              <a:t>win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patronage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Lord Chamberlain,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made up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dozen</a:t>
            </a:r>
            <a:r>
              <a:rPr lang="cs-CZ" dirty="0" smtClean="0"/>
              <a:t> </a:t>
            </a:r>
            <a:r>
              <a:rPr lang="cs-CZ" dirty="0" err="1" smtClean="0"/>
              <a:t>men</a:t>
            </a:r>
            <a:r>
              <a:rPr lang="cs-CZ" dirty="0" smtClean="0"/>
              <a:t>,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played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roles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women</a:t>
            </a:r>
            <a:endParaRPr lang="cs-CZ" dirty="0" smtClean="0"/>
          </a:p>
          <a:p>
            <a:r>
              <a:rPr lang="cs-CZ" dirty="0" smtClean="0"/>
              <a:t>he made </a:t>
            </a:r>
            <a:r>
              <a:rPr lang="cs-CZ" dirty="0" err="1" smtClean="0"/>
              <a:t>enough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comfortable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r>
              <a:rPr lang="cs-CZ" dirty="0" smtClean="0"/>
              <a:t>he </a:t>
            </a:r>
            <a:r>
              <a:rPr lang="cs-CZ" dirty="0" err="1" smtClean="0"/>
              <a:t>died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his </a:t>
            </a:r>
            <a:r>
              <a:rPr lang="cs-CZ" dirty="0" err="1" smtClean="0"/>
              <a:t>birthday</a:t>
            </a:r>
            <a:r>
              <a:rPr lang="cs-CZ" dirty="0" smtClean="0"/>
              <a:t> in 1616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27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Elizabethan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and </a:t>
            </a:r>
            <a:r>
              <a:rPr lang="cs-CZ" dirty="0" err="1" smtClean="0"/>
              <a:t>Shakespeare´s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en-GB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901" y="1600200"/>
            <a:ext cx="566219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29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archiv autora</a:t>
            </a:r>
          </a:p>
          <a:p>
            <a:r>
              <a:rPr lang="cs-CZ" dirty="0">
                <a:solidFill>
                  <a:prstClr val="black"/>
                </a:solidFill>
                <a:hlinkClick r:id="rId2"/>
              </a:rPr>
              <a:t>h</a:t>
            </a:r>
            <a:r>
              <a:rPr lang="it-IT" dirty="0">
                <a:solidFill>
                  <a:prstClr val="black"/>
                </a:solidFill>
                <a:hlinkClick r:id="rId2"/>
              </a:rPr>
              <a:t>ttp://</a:t>
            </a:r>
            <a:r>
              <a:rPr lang="cs-CZ" dirty="0">
                <a:solidFill>
                  <a:prstClr val="black"/>
                </a:solidFill>
                <a:hlinkClick r:id="rId2"/>
              </a:rPr>
              <a:t>en.</a:t>
            </a:r>
            <a:r>
              <a:rPr lang="it-IT" dirty="0">
                <a:solidFill>
                  <a:prstClr val="black"/>
                </a:solidFill>
                <a:hlinkClick r:id="rId2"/>
              </a:rPr>
              <a:t>wikipedia.org</a:t>
            </a:r>
            <a:endParaRPr lang="cs-CZ" dirty="0">
              <a:solidFill>
                <a:prstClr val="black"/>
              </a:solidFill>
            </a:endParaRPr>
          </a:p>
          <a:p>
            <a:r>
              <a:rPr lang="cs-CZ" dirty="0" smtClean="0">
                <a:solidFill>
                  <a:prstClr val="black"/>
                </a:solidFill>
              </a:rPr>
              <a:t>PHILLIPS</a:t>
            </a:r>
            <a:r>
              <a:rPr lang="cs-CZ" dirty="0">
                <a:solidFill>
                  <a:prstClr val="black"/>
                </a:solidFill>
              </a:rPr>
              <a:t>, Janet a kol. Oxford studijní slovník. Oxford: Oxford University Press, 2010, ISBN 978019 430655 3. </a:t>
            </a:r>
            <a:endParaRPr lang="en-US" dirty="0">
              <a:solidFill>
                <a:prstClr val="black"/>
              </a:solidFill>
            </a:endParaRPr>
          </a:p>
          <a:p>
            <a:endParaRPr lang="cs-CZ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79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185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Prezentace aplikace PowerPoint</vt:lpstr>
      <vt:lpstr>William Shakespeare</vt:lpstr>
      <vt:lpstr>Young Shakespeare</vt:lpstr>
      <vt:lpstr>Prezentace aplikace PowerPoint</vt:lpstr>
      <vt:lpstr>Shakespeare´s life and work</vt:lpstr>
      <vt:lpstr>Elizabethan History and Shakespeare´s Life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6</cp:revision>
  <dcterms:created xsi:type="dcterms:W3CDTF">2013-10-05T14:35:02Z</dcterms:created>
  <dcterms:modified xsi:type="dcterms:W3CDTF">2013-10-16T13:43:01Z</dcterms:modified>
</cp:coreProperties>
</file>