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8" r:id="rId4"/>
    <p:sldId id="256" r:id="rId5"/>
    <p:sldId id="257" r:id="rId6"/>
    <p:sldId id="260" r:id="rId7"/>
    <p:sldId id="261" r:id="rId8"/>
    <p:sldId id="259" r:id="rId9"/>
    <p:sldId id="264" r:id="rId1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0205-1AE9-43E0-8A9B-77C894C54EDB}" type="datetimeFigureOut">
              <a:rPr lang="en-US" smtClean="0"/>
              <a:t>6/21/2013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7CCC1-680A-4AD1-86CE-288DAE8F6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92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0205-1AE9-43E0-8A9B-77C894C54EDB}" type="datetimeFigureOut">
              <a:rPr lang="en-US" smtClean="0"/>
              <a:t>6/21/2013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7CCC1-680A-4AD1-86CE-288DAE8F6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85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0205-1AE9-43E0-8A9B-77C894C54EDB}" type="datetimeFigureOut">
              <a:rPr lang="en-US" smtClean="0"/>
              <a:t>6/21/2013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7CCC1-680A-4AD1-86CE-288DAE8F6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66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728A-95B5-4D06-BDD1-59D7212BF1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A5798-2187-46C3-8895-4BE096AF5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403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728A-95B5-4D06-BDD1-59D7212BF1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A5798-2187-46C3-8895-4BE096AF5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68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728A-95B5-4D06-BDD1-59D7212BF1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A5798-2187-46C3-8895-4BE096AF5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53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728A-95B5-4D06-BDD1-59D7212BF1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A5798-2187-46C3-8895-4BE096AF5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60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728A-95B5-4D06-BDD1-59D7212BF1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A5798-2187-46C3-8895-4BE096AF5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525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728A-95B5-4D06-BDD1-59D7212BF1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A5798-2187-46C3-8895-4BE096AF5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205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728A-95B5-4D06-BDD1-59D7212BF1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A5798-2187-46C3-8895-4BE096AF5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559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728A-95B5-4D06-BDD1-59D7212BF1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A5798-2187-46C3-8895-4BE096AF5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69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0205-1AE9-43E0-8A9B-77C894C54EDB}" type="datetimeFigureOut">
              <a:rPr lang="en-US" smtClean="0"/>
              <a:t>6/21/2013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7CCC1-680A-4AD1-86CE-288DAE8F6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274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728A-95B5-4D06-BDD1-59D7212BF1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A5798-2187-46C3-8895-4BE096AF5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814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728A-95B5-4D06-BDD1-59D7212BF1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A5798-2187-46C3-8895-4BE096AF5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214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728A-95B5-4D06-BDD1-59D7212BF1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A5798-2187-46C3-8895-4BE096AF5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210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6E418-EDAB-473B-A572-B4FB8B486BA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21.6.2013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9CD2-0833-4936-897D-C9543DF101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539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6E418-EDAB-473B-A572-B4FB8B486BA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21.6.2013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9CD2-0833-4936-897D-C9543DF101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2901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6E418-EDAB-473B-A572-B4FB8B486BA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21.6.2013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9CD2-0833-4936-897D-C9543DF101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9113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6E418-EDAB-473B-A572-B4FB8B486BA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21.6.2013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9CD2-0833-4936-897D-C9543DF101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1890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6E418-EDAB-473B-A572-B4FB8B486BA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21.6.2013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9CD2-0833-4936-897D-C9543DF101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57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6E418-EDAB-473B-A572-B4FB8B486BA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21.6.2013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9CD2-0833-4936-897D-C9543DF101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103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6E418-EDAB-473B-A572-B4FB8B486BA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21.6.2013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9CD2-0833-4936-897D-C9543DF101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737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0205-1AE9-43E0-8A9B-77C894C54EDB}" type="datetimeFigureOut">
              <a:rPr lang="en-US" smtClean="0"/>
              <a:t>6/21/2013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7CCC1-680A-4AD1-86CE-288DAE8F6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733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6E418-EDAB-473B-A572-B4FB8B486BA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21.6.2013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9CD2-0833-4936-897D-C9543DF101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0970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6E418-EDAB-473B-A572-B4FB8B486BA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21.6.2013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9CD2-0833-4936-897D-C9543DF101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885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6E418-EDAB-473B-A572-B4FB8B486BA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21.6.2013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9CD2-0833-4936-897D-C9543DF101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1301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6E418-EDAB-473B-A572-B4FB8B486BA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21.6.2013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9CD2-0833-4936-897D-C9543DF101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95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0205-1AE9-43E0-8A9B-77C894C54EDB}" type="datetimeFigureOut">
              <a:rPr lang="en-US" smtClean="0"/>
              <a:t>6/21/2013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7CCC1-680A-4AD1-86CE-288DAE8F6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18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0205-1AE9-43E0-8A9B-77C894C54EDB}" type="datetimeFigureOut">
              <a:rPr lang="en-US" smtClean="0"/>
              <a:t>6/21/2013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7CCC1-680A-4AD1-86CE-288DAE8F6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95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0205-1AE9-43E0-8A9B-77C894C54EDB}" type="datetimeFigureOut">
              <a:rPr lang="en-US" smtClean="0"/>
              <a:t>6/21/2013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7CCC1-680A-4AD1-86CE-288DAE8F6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8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0205-1AE9-43E0-8A9B-77C894C54EDB}" type="datetimeFigureOut">
              <a:rPr lang="en-US" smtClean="0"/>
              <a:t>6/21/2013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7CCC1-680A-4AD1-86CE-288DAE8F6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71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0205-1AE9-43E0-8A9B-77C894C54EDB}" type="datetimeFigureOut">
              <a:rPr lang="en-US" smtClean="0"/>
              <a:t>6/21/2013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7CCC1-680A-4AD1-86CE-288DAE8F6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94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0205-1AE9-43E0-8A9B-77C894C54EDB}" type="datetimeFigureOut">
              <a:rPr lang="en-US" smtClean="0"/>
              <a:t>6/21/2013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7CCC1-680A-4AD1-86CE-288DAE8F6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41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40205-1AE9-43E0-8A9B-77C894C54EDB}" type="datetimeFigureOut">
              <a:rPr lang="en-US" smtClean="0"/>
              <a:t>6/21/2013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7CCC1-680A-4AD1-86CE-288DAE8F6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55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6728A-95B5-4D06-BDD1-59D7212BF1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A5798-2187-46C3-8895-4BE096AF5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06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6E418-EDAB-473B-A572-B4FB8B486BA5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21.6.2013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89CD2-0833-4936-897D-C9543DF101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19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biology.about.com/" TargetMode="External"/><Relationship Id="rId2" Type="http://schemas.openxmlformats.org/officeDocument/2006/relationships/hyperlink" Target="http://en.wikipedia.org/wiki/Main_Page" TargetMode="Externa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400" dirty="0" smtClean="0"/>
              <a:t>Jméno autora:	     Mgr. Mária Filipová</a:t>
            </a:r>
          </a:p>
          <a:p>
            <a:pPr marL="0" indent="0">
              <a:buNone/>
            </a:pPr>
            <a:r>
              <a:rPr lang="cs-CZ" sz="1400" dirty="0" smtClean="0"/>
              <a:t>Datum vytvoření: 	     22. 3. 2013</a:t>
            </a:r>
          </a:p>
          <a:p>
            <a:pPr marL="0" indent="0">
              <a:buNone/>
            </a:pPr>
            <a:r>
              <a:rPr lang="cs-CZ" sz="1400" dirty="0" smtClean="0"/>
              <a:t>Číslo </a:t>
            </a:r>
            <a:r>
              <a:rPr lang="cs-CZ" sz="1400" dirty="0" err="1"/>
              <a:t>DUMu</a:t>
            </a:r>
            <a:r>
              <a:rPr lang="cs-CZ" sz="1400" dirty="0"/>
              <a:t>:	    VY_32_INOVACE_12_AJ_ACH</a:t>
            </a:r>
          </a:p>
          <a:p>
            <a:pPr marL="0" indent="0">
              <a:buNone/>
            </a:pPr>
            <a:r>
              <a:rPr lang="cs-CZ" sz="1400" dirty="0" smtClean="0"/>
              <a:t>Ročník:	                       1. – 4. ročník </a:t>
            </a:r>
          </a:p>
          <a:p>
            <a:pPr marL="0" indent="0">
              <a:buNone/>
            </a:pPr>
            <a:r>
              <a:rPr lang="cs-CZ" sz="1400" dirty="0" smtClean="0"/>
              <a:t>Vzdělávací oblast:	    Jazyk a jazyková komunikace</a:t>
            </a:r>
          </a:p>
          <a:p>
            <a:pPr marL="0" indent="0">
              <a:buNone/>
            </a:pPr>
            <a:r>
              <a:rPr lang="cs-CZ" sz="1400" dirty="0" smtClean="0"/>
              <a:t>Vzdělávací obor:	    Anglický jazyk</a:t>
            </a:r>
          </a:p>
          <a:p>
            <a:pPr marL="0" indent="0">
              <a:buNone/>
            </a:pPr>
            <a:r>
              <a:rPr lang="cs-CZ" sz="1400" dirty="0" smtClean="0"/>
              <a:t>Tematický okruh:	    odborná slovní zásoba pro studenty aplikované chemie </a:t>
            </a:r>
          </a:p>
          <a:p>
            <a:pPr marL="0" indent="0">
              <a:buNone/>
            </a:pPr>
            <a:r>
              <a:rPr lang="cs-CZ" sz="1400" dirty="0" smtClean="0"/>
              <a:t>Klíčová slova:                   rostliny, listy, stonek, kořeny</a:t>
            </a:r>
          </a:p>
          <a:p>
            <a:pPr marL="0" indent="0">
              <a:buNone/>
            </a:pPr>
            <a:endParaRPr lang="cs-CZ" sz="1400" dirty="0" smtClean="0"/>
          </a:p>
          <a:p>
            <a:endParaRPr lang="cs-CZ" sz="1400" dirty="0" smtClean="0"/>
          </a:p>
          <a:p>
            <a:pPr marL="0" indent="0">
              <a:buNone/>
            </a:pPr>
            <a:r>
              <a:rPr lang="cs-CZ" sz="1400" dirty="0" smtClean="0"/>
              <a:t>Metodický list/anotace:</a:t>
            </a:r>
          </a:p>
          <a:p>
            <a:pPr marL="0" indent="0">
              <a:buNone/>
            </a:pPr>
            <a:r>
              <a:rPr lang="cs-CZ" sz="1400" dirty="0" smtClean="0"/>
              <a:t>Materiál slouží k seznámení se základní odbornou slovní zásobou pro studenty oborů  Aplikovaná chemie. Jedná se zejména o termíny z oblasti biologie a chemie. </a:t>
            </a:r>
          </a:p>
          <a:p>
            <a:pPr marL="0" indent="0">
              <a:buNone/>
            </a:pPr>
            <a:r>
              <a:rPr lang="cs-CZ" sz="1400" dirty="0" smtClean="0"/>
              <a:t>Studenti odhadují na základě svých znalostí význam slov. V případě potřeby pracují se slovníkem.</a:t>
            </a:r>
            <a:r>
              <a:rPr lang="cs-CZ" dirty="0" smtClean="0"/>
              <a:t> </a:t>
            </a:r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4664"/>
            <a:ext cx="5761037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68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Plants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02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Plant </a:t>
            </a:r>
            <a:r>
              <a:rPr lang="cs-CZ" dirty="0" err="1" smtClean="0"/>
              <a:t>organs</a:t>
            </a:r>
            <a:r>
              <a:rPr lang="cs-CZ" dirty="0" smtClean="0"/>
              <a:t> – pic. 1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leaves</a:t>
            </a:r>
            <a:endParaRPr lang="cs-CZ" dirty="0" smtClean="0"/>
          </a:p>
          <a:p>
            <a:endParaRPr lang="en-US" dirty="0" smtClean="0"/>
          </a:p>
          <a:p>
            <a:r>
              <a:rPr lang="cs-CZ" dirty="0"/>
              <a:t>s</a:t>
            </a:r>
            <a:r>
              <a:rPr lang="en-US" dirty="0" err="1" smtClean="0"/>
              <a:t>tems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( </a:t>
            </a:r>
            <a:r>
              <a:rPr lang="cs-CZ" dirty="0" err="1" smtClean="0"/>
              <a:t>trunks</a:t>
            </a:r>
            <a:r>
              <a:rPr lang="cs-CZ" dirty="0" smtClean="0"/>
              <a:t> )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</a:t>
            </a:r>
            <a:endParaRPr lang="cs-CZ" dirty="0" smtClean="0"/>
          </a:p>
          <a:p>
            <a:r>
              <a:rPr lang="cs-CZ" dirty="0" err="1" smtClean="0"/>
              <a:t>roots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0469" y="-9763123"/>
            <a:ext cx="10800000" cy="719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0" y="1628800"/>
            <a:ext cx="5409615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>
            <a:off x="2195736" y="1916832"/>
            <a:ext cx="1512168" cy="36004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2195736" y="3068960"/>
            <a:ext cx="2952328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2051720" y="4869160"/>
            <a:ext cx="3572497" cy="28803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76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Plant </a:t>
            </a:r>
            <a:r>
              <a:rPr lang="cs-CZ" dirty="0" err="1" smtClean="0"/>
              <a:t>organs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anchor="ctr">
            <a:normAutofit lnSpcReduction="10000"/>
          </a:bodyPr>
          <a:lstStyle/>
          <a:p>
            <a:endParaRPr lang="cs-CZ" dirty="0" smtClean="0"/>
          </a:p>
          <a:p>
            <a:r>
              <a:rPr lang="cs-CZ" i="1" dirty="0" err="1" smtClean="0"/>
              <a:t>leaves</a:t>
            </a:r>
            <a:r>
              <a:rPr lang="cs-CZ" dirty="0" smtClean="0"/>
              <a:t> are </a:t>
            </a:r>
            <a:r>
              <a:rPr lang="cs-CZ" dirty="0" err="1" smtClean="0"/>
              <a:t>adopted</a:t>
            </a:r>
            <a:r>
              <a:rPr lang="cs-CZ" dirty="0" smtClean="0"/>
              <a:t> to </a:t>
            </a:r>
            <a:r>
              <a:rPr lang="cs-CZ" dirty="0" err="1" smtClean="0"/>
              <a:t>absorb</a:t>
            </a:r>
            <a:r>
              <a:rPr lang="cs-CZ" dirty="0" smtClean="0"/>
              <a:t> </a:t>
            </a:r>
            <a:r>
              <a:rPr lang="cs-CZ" dirty="0" err="1" smtClean="0"/>
              <a:t>sunlight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photosynthesis</a:t>
            </a:r>
            <a:endParaRPr lang="cs-CZ" dirty="0" smtClean="0"/>
          </a:p>
          <a:p>
            <a:r>
              <a:rPr lang="cs-CZ" i="1" dirty="0" err="1" smtClean="0"/>
              <a:t>stems</a:t>
            </a:r>
            <a:r>
              <a:rPr lang="cs-CZ" dirty="0" smtClean="0"/>
              <a:t> </a:t>
            </a:r>
            <a:r>
              <a:rPr lang="en-US" dirty="0" smtClean="0"/>
              <a:t>provide support for the plant and allow nutrients and water to travel throughout the plant</a:t>
            </a:r>
            <a:endParaRPr lang="cs-CZ" dirty="0" smtClean="0"/>
          </a:p>
          <a:p>
            <a:r>
              <a:rPr lang="cs-CZ" i="1" dirty="0" err="1" smtClean="0"/>
              <a:t>roots</a:t>
            </a:r>
            <a:r>
              <a:rPr lang="en-US" dirty="0" smtClean="0"/>
              <a:t> keep the plant anchored in the ground and obtain nutrients and water from the soil</a:t>
            </a:r>
            <a:r>
              <a:rPr lang="cs-CZ" dirty="0" smtClean="0"/>
              <a:t>, </a:t>
            </a:r>
            <a:r>
              <a:rPr lang="en-US" dirty="0" smtClean="0"/>
              <a:t> </a:t>
            </a:r>
            <a:r>
              <a:rPr lang="cs-CZ" dirty="0" err="1" smtClean="0"/>
              <a:t>they</a:t>
            </a:r>
            <a:r>
              <a:rPr lang="cs-CZ" dirty="0" smtClean="0"/>
              <a:t> </a:t>
            </a:r>
            <a:r>
              <a:rPr lang="en-US" dirty="0" smtClean="0"/>
              <a:t>also store food</a:t>
            </a:r>
            <a:endParaRPr lang="cs-CZ" dirty="0" smtClean="0"/>
          </a:p>
          <a:p>
            <a:endParaRPr lang="cs-CZ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97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Remember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t</a:t>
            </a:r>
            <a:r>
              <a:rPr lang="en-US" dirty="0" smtClean="0"/>
              <a:t>he parts of a flowering plant are characterized by two basic systems: </a:t>
            </a:r>
            <a:r>
              <a:rPr lang="en-US" i="1" dirty="0" smtClean="0"/>
              <a:t>a root system </a:t>
            </a:r>
            <a:r>
              <a:rPr lang="en-US" dirty="0" smtClean="0"/>
              <a:t>and </a:t>
            </a:r>
            <a:r>
              <a:rPr lang="en-US" i="1" dirty="0" smtClean="0"/>
              <a:t>a shoot system</a:t>
            </a:r>
            <a:endParaRPr lang="cs-CZ" i="1" dirty="0" smtClean="0"/>
          </a:p>
          <a:p>
            <a:r>
              <a:rPr lang="cs-CZ" dirty="0"/>
              <a:t>t</a:t>
            </a:r>
            <a:r>
              <a:rPr lang="en-US" dirty="0" smtClean="0"/>
              <a:t>he root system </a:t>
            </a:r>
            <a:r>
              <a:rPr lang="cs-CZ" dirty="0" err="1" smtClean="0"/>
              <a:t>helps</a:t>
            </a:r>
            <a:r>
              <a:rPr lang="en-US" dirty="0" smtClean="0"/>
              <a:t> flowering plants to </a:t>
            </a:r>
            <a:r>
              <a:rPr lang="cs-CZ" dirty="0" err="1" smtClean="0"/>
              <a:t>get</a:t>
            </a:r>
            <a:r>
              <a:rPr lang="en-US" dirty="0" smtClean="0"/>
              <a:t> water and nutrients from the soil</a:t>
            </a:r>
            <a:endParaRPr lang="cs-CZ" dirty="0" smtClean="0"/>
          </a:p>
          <a:p>
            <a:r>
              <a:rPr lang="cs-CZ" dirty="0"/>
              <a:t>t</a:t>
            </a:r>
            <a:r>
              <a:rPr lang="en-US" dirty="0" smtClean="0"/>
              <a:t>he shoot system allows plants to reproduce and to obtain food through photosynthesis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33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Citace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txBody>
          <a:bodyPr>
            <a:normAutofit/>
          </a:bodyPr>
          <a:lstStyle/>
          <a:p>
            <a:r>
              <a:rPr lang="cs-CZ" dirty="0" smtClean="0"/>
              <a:t>Pic. 1 </a:t>
            </a:r>
          </a:p>
          <a:p>
            <a:pPr marL="0" indent="0">
              <a:buNone/>
            </a:pPr>
            <a:r>
              <a:rPr lang="de-DE" dirty="0" smtClean="0"/>
              <a:t>SLICK. File:Oberlausitz 2012-05-26-7253.jpg [online]. [</a:t>
            </a:r>
            <a:r>
              <a:rPr lang="de-DE" dirty="0" err="1" smtClean="0"/>
              <a:t>cit</a:t>
            </a:r>
            <a:r>
              <a:rPr lang="de-DE" dirty="0" smtClean="0"/>
              <a:t>. 28.5.2013]. </a:t>
            </a:r>
            <a:r>
              <a:rPr lang="de-DE" dirty="0" err="1" smtClean="0"/>
              <a:t>Dostupný</a:t>
            </a:r>
            <a:r>
              <a:rPr lang="de-DE" dirty="0" smtClean="0"/>
              <a:t> na </a:t>
            </a:r>
            <a:r>
              <a:rPr lang="de-DE" dirty="0" err="1" smtClean="0"/>
              <a:t>WWW:http</a:t>
            </a:r>
            <a:r>
              <a:rPr lang="de-DE" dirty="0" smtClean="0"/>
              <a:t>://commons.wikimedia.org/</a:t>
            </a:r>
            <a:r>
              <a:rPr lang="de-DE" dirty="0" err="1" smtClean="0"/>
              <a:t>wiki</a:t>
            </a:r>
            <a:r>
              <a:rPr lang="de-DE" dirty="0" smtClean="0"/>
              <a:t>/File:Oberlausitz_2012-05-26-7253.jpg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17823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Literatura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PHILLIPS, Janet a kol. Oxford studijní slovník. Oxford: Oxford University Press, 2010, ISBN 978019 430655 3.</a:t>
            </a:r>
          </a:p>
          <a:p>
            <a:r>
              <a:rPr lang="en-US" sz="3000" i="1" dirty="0">
                <a:solidFill>
                  <a:prstClr val="black"/>
                </a:solidFill>
                <a:latin typeface="Arial"/>
              </a:rPr>
              <a:t>Wikipedia: the free encyclopedia</a:t>
            </a:r>
            <a:r>
              <a:rPr lang="en-US" sz="3000" dirty="0">
                <a:solidFill>
                  <a:prstClr val="black"/>
                </a:solidFill>
                <a:latin typeface="Arial"/>
              </a:rPr>
              <a:t> [online]. San Francisco (CA): Wikimedia Foundation, 2001-2013 [cit. 2013-06-06]. </a:t>
            </a:r>
            <a:r>
              <a:rPr lang="en-US" sz="3000" dirty="0" err="1">
                <a:solidFill>
                  <a:prstClr val="black"/>
                </a:solidFill>
                <a:latin typeface="Arial"/>
              </a:rPr>
              <a:t>Dostupné</a:t>
            </a:r>
            <a:r>
              <a:rPr lang="en-US" sz="3000" dirty="0">
                <a:solidFill>
                  <a:prstClr val="black"/>
                </a:solidFill>
                <a:latin typeface="Arial"/>
              </a:rPr>
              <a:t> z:</a:t>
            </a:r>
            <a:r>
              <a:rPr lang="en-US" sz="3000" dirty="0">
                <a:solidFill>
                  <a:prstClr val="black"/>
                </a:solidFill>
                <a:latin typeface="Arial"/>
                <a:hlinkClick r:id="rId2"/>
              </a:rPr>
              <a:t>http://en.wikipedia.org/wiki/Main_Page</a:t>
            </a:r>
            <a:r>
              <a:rPr lang="cs-CZ" dirty="0" smtClean="0"/>
              <a:t> </a:t>
            </a:r>
          </a:p>
          <a:p>
            <a:r>
              <a:rPr lang="en-US" i="1" dirty="0"/>
              <a:t>About.com Biology</a:t>
            </a:r>
            <a:r>
              <a:rPr lang="en-US" dirty="0"/>
              <a:t> [online]. 1996 - 2013 [cit. 2013-06-19]. </a:t>
            </a:r>
            <a:r>
              <a:rPr lang="en-US" dirty="0" err="1"/>
              <a:t>Dostupné</a:t>
            </a:r>
            <a:r>
              <a:rPr lang="en-US"/>
              <a:t> z: </a:t>
            </a:r>
            <a:r>
              <a:rPr lang="en-US">
                <a:hlinkClick r:id="rId3"/>
              </a:rPr>
              <a:t>http://biology.about.com/</a:t>
            </a:r>
            <a:r>
              <a:rPr lang="en-US"/>
              <a:t>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840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167</Words>
  <Application>Microsoft Office PowerPoint</Application>
  <PresentationFormat>Předvádění na obrazovce (4:3)</PresentationFormat>
  <Paragraphs>38</Paragraphs>
  <Slides>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3</vt:i4>
      </vt:variant>
      <vt:variant>
        <vt:lpstr>Nadpisy snímků</vt:lpstr>
      </vt:variant>
      <vt:variant>
        <vt:i4>7</vt:i4>
      </vt:variant>
    </vt:vector>
  </HeadingPairs>
  <TitlesOfParts>
    <vt:vector size="10" baseType="lpstr">
      <vt:lpstr>Motiv systému Office</vt:lpstr>
      <vt:lpstr>1_Motiv systému Office</vt:lpstr>
      <vt:lpstr>3_Motiv systému Office</vt:lpstr>
      <vt:lpstr>Prezentace aplikace PowerPoint</vt:lpstr>
      <vt:lpstr>Plants</vt:lpstr>
      <vt:lpstr>Plant organs – pic. 1</vt:lpstr>
      <vt:lpstr>Plant organs</vt:lpstr>
      <vt:lpstr>Remember</vt:lpstr>
      <vt:lpstr>Citace</vt:lpstr>
      <vt:lpstr>Literatura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Lenovo</dc:creator>
  <cp:lastModifiedBy>Lenovo</cp:lastModifiedBy>
  <cp:revision>12</cp:revision>
  <dcterms:created xsi:type="dcterms:W3CDTF">2013-05-28T14:34:16Z</dcterms:created>
  <dcterms:modified xsi:type="dcterms:W3CDTF">2013-06-21T08:16:40Z</dcterms:modified>
</cp:coreProperties>
</file>