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9" r:id="rId3"/>
    <p:sldId id="352" r:id="rId4"/>
    <p:sldId id="353" r:id="rId5"/>
    <p:sldId id="263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91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dirty="0" smtClean="0">
                <a:solidFill>
                  <a:srgbClr val="758386"/>
                </a:solidFill>
              </a:rPr>
              <a:t>: </a:t>
            </a:r>
            <a:r>
              <a:rPr lang="cs-CZ" sz="1500" b="1" dirty="0" smtClean="0">
                <a:solidFill>
                  <a:srgbClr val="758386"/>
                </a:solidFill>
              </a:rPr>
              <a:t>VY_32_INOVACE_12_AJ3E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</a:t>
            </a:r>
            <a:r>
              <a:rPr lang="cs-CZ" sz="1500" b="1" dirty="0" smtClean="0">
                <a:solidFill>
                  <a:srgbClr val="758386"/>
                </a:solidFill>
              </a:rPr>
              <a:t>Test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</a:t>
            </a:r>
            <a:r>
              <a:rPr lang="cs-CZ" sz="1500" b="1" dirty="0" smtClean="0">
                <a:solidFill>
                  <a:srgbClr val="758386"/>
                </a:solidFill>
              </a:rPr>
              <a:t>Neformální dopis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opakování pomocí projekce PC nebo formou vytištění pracovního listu s následnou kontrolou. Vhodné k procvičování a doplnění slovní zásoby. 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Informal</a:t>
            </a:r>
            <a:r>
              <a:rPr lang="cs-CZ" sz="3000" dirty="0" smtClean="0"/>
              <a:t> </a:t>
            </a:r>
            <a:r>
              <a:rPr lang="cs-CZ" sz="3000" dirty="0" err="1" smtClean="0"/>
              <a:t>letter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smtClean="0"/>
              <a:t>Fill in </a:t>
            </a:r>
            <a:r>
              <a:rPr lang="cs-CZ" sz="2700" dirty="0" err="1" smtClean="0"/>
              <a:t>missing</a:t>
            </a:r>
            <a:r>
              <a:rPr lang="cs-CZ" sz="2700" dirty="0" smtClean="0"/>
              <a:t> </a:t>
            </a:r>
            <a:r>
              <a:rPr lang="cs-CZ" sz="2700" dirty="0" err="1" smtClean="0"/>
              <a:t>words</a:t>
            </a:r>
            <a:r>
              <a:rPr lang="cs-CZ" sz="2700" dirty="0" smtClean="0"/>
              <a:t> and </a:t>
            </a:r>
            <a:r>
              <a:rPr lang="cs-CZ" sz="2700" dirty="0" err="1" smtClean="0"/>
              <a:t>write</a:t>
            </a:r>
            <a:r>
              <a:rPr lang="cs-CZ" sz="2700" dirty="0" smtClean="0"/>
              <a:t> </a:t>
            </a:r>
            <a:r>
              <a:rPr lang="cs-CZ" sz="2700" dirty="0" err="1" smtClean="0"/>
              <a:t>Tom‘s</a:t>
            </a:r>
            <a:r>
              <a:rPr lang="cs-CZ" sz="2700" dirty="0" smtClean="0"/>
              <a:t> </a:t>
            </a:r>
            <a:r>
              <a:rPr lang="cs-CZ" sz="2700" dirty="0" err="1" smtClean="0"/>
              <a:t>answer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Susan </a:t>
            </a:r>
            <a:r>
              <a:rPr lang="cs-CZ" dirty="0" err="1" smtClean="0"/>
              <a:t>wrote</a:t>
            </a:r>
            <a:r>
              <a:rPr lang="cs-CZ" dirty="0" smtClean="0"/>
              <a:t> Tom a </a:t>
            </a:r>
            <a:r>
              <a:rPr lang="cs-CZ" dirty="0" err="1" smtClean="0"/>
              <a:t>letter</a:t>
            </a:r>
            <a:r>
              <a:rPr lang="cs-CZ" dirty="0" smtClean="0"/>
              <a:t>, but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r>
              <a:rPr lang="cs-CZ" dirty="0" smtClean="0"/>
              <a:t> </a:t>
            </a:r>
            <a:r>
              <a:rPr lang="cs-CZ" dirty="0" err="1" smtClean="0"/>
              <a:t>wet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rain</a:t>
            </a:r>
            <a:r>
              <a:rPr lang="cs-CZ" dirty="0" smtClean="0"/>
              <a:t> and </a:t>
            </a: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dirty="0" err="1" smtClean="0"/>
              <a:t>can‘t</a:t>
            </a:r>
            <a:r>
              <a:rPr lang="cs-CZ" dirty="0" smtClean="0"/>
              <a:t> </a:t>
            </a:r>
            <a:r>
              <a:rPr lang="cs-CZ" dirty="0" err="1" smtClean="0"/>
              <a:t>read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. Fill in </a:t>
            </a:r>
            <a:r>
              <a:rPr lang="cs-CZ" dirty="0" err="1" smtClean="0"/>
              <a:t>missing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enjoy</a:t>
            </a:r>
            <a:r>
              <a:rPr lang="cs-CZ" dirty="0" smtClean="0"/>
              <a:t>, </a:t>
            </a:r>
            <a:r>
              <a:rPr lang="cs-CZ" dirty="0" err="1" smtClean="0"/>
              <a:t>coming</a:t>
            </a:r>
            <a:r>
              <a:rPr lang="cs-CZ" dirty="0" smtClean="0"/>
              <a:t>, </a:t>
            </a:r>
            <a:r>
              <a:rPr lang="cs-CZ" dirty="0" err="1" smtClean="0"/>
              <a:t>you</a:t>
            </a:r>
            <a:r>
              <a:rPr lang="cs-CZ" dirty="0" smtClean="0"/>
              <a:t>, </a:t>
            </a:r>
            <a:r>
              <a:rPr lang="cs-CZ" dirty="0" err="1" smtClean="0"/>
              <a:t>what</a:t>
            </a:r>
            <a:r>
              <a:rPr lang="cs-CZ" dirty="0" smtClean="0"/>
              <a:t>, </a:t>
            </a:r>
            <a:r>
              <a:rPr lang="cs-CZ" dirty="0" err="1" smtClean="0"/>
              <a:t>school</a:t>
            </a:r>
            <a:r>
              <a:rPr lang="cs-CZ" dirty="0" smtClean="0"/>
              <a:t>, </a:t>
            </a:r>
            <a:r>
              <a:rPr lang="cs-CZ" dirty="0" err="1" smtClean="0"/>
              <a:t>about</a:t>
            </a:r>
            <a:r>
              <a:rPr lang="cs-CZ" dirty="0" smtClean="0"/>
              <a:t>, </a:t>
            </a:r>
            <a:r>
              <a:rPr lang="cs-CZ" dirty="0" err="1" smtClean="0"/>
              <a:t>will</a:t>
            </a:r>
            <a:r>
              <a:rPr lang="cs-CZ" dirty="0" smtClean="0"/>
              <a:t>, do, are, a </a:t>
            </a:r>
            <a:r>
              <a:rPr lang="cs-CZ" dirty="0" err="1" smtClean="0"/>
              <a:t>few</a:t>
            </a:r>
            <a:r>
              <a:rPr lang="cs-CZ" dirty="0"/>
              <a:t>.</a:t>
            </a:r>
            <a:r>
              <a:rPr lang="cs-CZ" dirty="0" smtClean="0"/>
              <a:t> </a:t>
            </a:r>
          </a:p>
          <a:p>
            <a:endParaRPr lang="cs-CZ" sz="2200" dirty="0"/>
          </a:p>
          <a:p>
            <a:pPr marL="0" indent="0">
              <a:buNone/>
            </a:pPr>
            <a:r>
              <a:rPr lang="cs-CZ" sz="2200" dirty="0" err="1" smtClean="0"/>
              <a:t>Dear</a:t>
            </a:r>
            <a:r>
              <a:rPr lang="cs-CZ" sz="2200" dirty="0" smtClean="0"/>
              <a:t> Tom,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dirty="0" err="1" smtClean="0"/>
              <a:t>How</a:t>
            </a:r>
            <a:r>
              <a:rPr lang="cs-CZ" sz="2200" dirty="0" smtClean="0"/>
              <a:t>______  ______? And _____  _____ </a:t>
            </a:r>
            <a:r>
              <a:rPr lang="cs-CZ" sz="2200" dirty="0" err="1" smtClean="0"/>
              <a:t>your</a:t>
            </a:r>
            <a:r>
              <a:rPr lang="cs-CZ" sz="2200" dirty="0" smtClean="0"/>
              <a:t> </a:t>
            </a:r>
            <a:r>
              <a:rPr lang="cs-CZ" sz="2200" dirty="0" err="1" smtClean="0"/>
              <a:t>sister</a:t>
            </a:r>
            <a:r>
              <a:rPr lang="cs-CZ" sz="2200" dirty="0" smtClean="0"/>
              <a:t>? </a:t>
            </a:r>
            <a:r>
              <a:rPr lang="cs-CZ" sz="2200" dirty="0" err="1" smtClean="0"/>
              <a:t>I‘m</a:t>
            </a:r>
            <a:r>
              <a:rPr lang="cs-CZ" sz="2200" dirty="0" smtClean="0"/>
              <a:t> happy. In _____  </a:t>
            </a:r>
            <a:r>
              <a:rPr lang="cs-CZ" sz="2200" dirty="0" err="1" smtClean="0"/>
              <a:t>days</a:t>
            </a:r>
            <a:r>
              <a:rPr lang="cs-CZ" sz="2200" dirty="0" smtClean="0"/>
              <a:t> _____  </a:t>
            </a:r>
            <a:r>
              <a:rPr lang="cs-CZ" sz="2200" dirty="0" err="1" smtClean="0"/>
              <a:t>is</a:t>
            </a:r>
            <a:r>
              <a:rPr lang="cs-CZ" sz="2200" dirty="0" smtClean="0"/>
              <a:t> </a:t>
            </a:r>
            <a:r>
              <a:rPr lang="cs-CZ" sz="2200" dirty="0" err="1" smtClean="0"/>
              <a:t>over</a:t>
            </a:r>
            <a:r>
              <a:rPr lang="cs-CZ" sz="2200" dirty="0" smtClean="0"/>
              <a:t>.</a:t>
            </a:r>
          </a:p>
          <a:p>
            <a:pPr marL="0" indent="0">
              <a:buNone/>
            </a:pPr>
            <a:r>
              <a:rPr lang="cs-CZ" sz="2200" dirty="0" err="1" smtClean="0"/>
              <a:t>What</a:t>
            </a:r>
            <a:r>
              <a:rPr lang="cs-CZ" sz="2200" dirty="0" smtClean="0"/>
              <a:t> _____  </a:t>
            </a:r>
            <a:r>
              <a:rPr lang="cs-CZ" sz="2200" dirty="0" err="1" smtClean="0"/>
              <a:t>you</a:t>
            </a:r>
            <a:r>
              <a:rPr lang="cs-CZ" sz="2200" dirty="0" smtClean="0"/>
              <a:t> _____  in July? </a:t>
            </a:r>
            <a:r>
              <a:rPr lang="cs-CZ" sz="2200" dirty="0" err="1" smtClean="0"/>
              <a:t>What</a:t>
            </a:r>
            <a:r>
              <a:rPr lang="cs-CZ" sz="2200" dirty="0" smtClean="0"/>
              <a:t> </a:t>
            </a:r>
            <a:r>
              <a:rPr lang="cs-CZ" sz="2200" dirty="0" err="1" smtClean="0"/>
              <a:t>about</a:t>
            </a:r>
            <a:r>
              <a:rPr lang="cs-CZ" sz="2200" dirty="0" smtClean="0"/>
              <a:t> _____  to Prague?</a:t>
            </a:r>
          </a:p>
          <a:p>
            <a:pPr marL="0" indent="0">
              <a:buNone/>
            </a:pPr>
            <a:r>
              <a:rPr lang="cs-CZ" sz="2200" dirty="0" err="1" smtClean="0"/>
              <a:t>We</a:t>
            </a:r>
            <a:r>
              <a:rPr lang="cs-CZ" sz="2200" dirty="0" smtClean="0"/>
              <a:t> </a:t>
            </a:r>
            <a:r>
              <a:rPr lang="cs-CZ" sz="2200" dirty="0" err="1" smtClean="0"/>
              <a:t>can</a:t>
            </a:r>
            <a:r>
              <a:rPr lang="cs-CZ" sz="2200" dirty="0" smtClean="0"/>
              <a:t> _____  </a:t>
            </a:r>
            <a:r>
              <a:rPr lang="cs-CZ" sz="2200" dirty="0" err="1" smtClean="0"/>
              <a:t>some</a:t>
            </a:r>
            <a:r>
              <a:rPr lang="cs-CZ" sz="2200" dirty="0" smtClean="0"/>
              <a:t> </a:t>
            </a:r>
            <a:r>
              <a:rPr lang="cs-CZ" sz="2200" dirty="0" err="1" smtClean="0"/>
              <a:t>days</a:t>
            </a:r>
            <a:r>
              <a:rPr lang="cs-CZ" sz="2200" dirty="0" smtClean="0"/>
              <a:t> </a:t>
            </a:r>
            <a:r>
              <a:rPr lang="cs-CZ" sz="2200" dirty="0" err="1" smtClean="0"/>
              <a:t>together</a:t>
            </a:r>
            <a:r>
              <a:rPr lang="cs-CZ" sz="2200" dirty="0" smtClean="0"/>
              <a:t>.</a:t>
            </a:r>
          </a:p>
          <a:p>
            <a:pPr marL="0" indent="0">
              <a:buNone/>
            </a:pPr>
            <a:r>
              <a:rPr lang="cs-CZ" sz="2200" dirty="0"/>
              <a:t>	</a:t>
            </a:r>
            <a:r>
              <a:rPr lang="cs-CZ" sz="2200" dirty="0" smtClean="0"/>
              <a:t>				Love, Susan.</a:t>
            </a:r>
            <a:endParaRPr lang="cs-CZ" sz="2200" dirty="0"/>
          </a:p>
        </p:txBody>
      </p:sp>
      <p:pic>
        <p:nvPicPr>
          <p:cNvPr id="6146" name="Picture 2" descr="C:\Users\Vodny\AppData\Local\Microsoft\Windows\Temporary Internet Files\Content.IE5\J6PF0OKD\MC90044145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1" y="2780928"/>
            <a:ext cx="1875485" cy="1875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771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Informal</a:t>
            </a:r>
            <a:r>
              <a:rPr lang="cs-CZ" sz="3000" dirty="0" smtClean="0"/>
              <a:t> </a:t>
            </a:r>
            <a:r>
              <a:rPr lang="cs-CZ" sz="3000" dirty="0" err="1" smtClean="0"/>
              <a:t>letter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err="1"/>
              <a:t>S</a:t>
            </a:r>
            <a:r>
              <a:rPr lang="cs-CZ" sz="2700" dirty="0" err="1" smtClean="0"/>
              <a:t>olution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Susan </a:t>
            </a:r>
            <a:r>
              <a:rPr lang="cs-CZ" dirty="0" err="1" smtClean="0"/>
              <a:t>wrote</a:t>
            </a:r>
            <a:r>
              <a:rPr lang="cs-CZ" dirty="0" smtClean="0"/>
              <a:t> Tom a </a:t>
            </a:r>
            <a:r>
              <a:rPr lang="cs-CZ" dirty="0" err="1" smtClean="0"/>
              <a:t>letter</a:t>
            </a:r>
            <a:r>
              <a:rPr lang="cs-CZ" dirty="0" smtClean="0"/>
              <a:t>, but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r>
              <a:rPr lang="cs-CZ" dirty="0" smtClean="0"/>
              <a:t> </a:t>
            </a:r>
            <a:r>
              <a:rPr lang="cs-CZ" dirty="0" err="1" smtClean="0"/>
              <a:t>wet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rain</a:t>
            </a:r>
            <a:r>
              <a:rPr lang="cs-CZ" dirty="0" smtClean="0"/>
              <a:t> and </a:t>
            </a: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dirty="0" err="1" smtClean="0"/>
              <a:t>can‘t</a:t>
            </a:r>
            <a:r>
              <a:rPr lang="cs-CZ" dirty="0" smtClean="0"/>
              <a:t> </a:t>
            </a:r>
            <a:r>
              <a:rPr lang="cs-CZ" dirty="0" err="1" smtClean="0"/>
              <a:t>read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. Fill in </a:t>
            </a:r>
            <a:r>
              <a:rPr lang="cs-CZ" dirty="0" err="1" smtClean="0"/>
              <a:t>missing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enjoy</a:t>
            </a:r>
            <a:r>
              <a:rPr lang="cs-CZ" dirty="0" smtClean="0"/>
              <a:t>, </a:t>
            </a:r>
            <a:r>
              <a:rPr lang="cs-CZ" dirty="0" err="1" smtClean="0"/>
              <a:t>coming</a:t>
            </a:r>
            <a:r>
              <a:rPr lang="cs-CZ" dirty="0" smtClean="0"/>
              <a:t>, </a:t>
            </a:r>
            <a:r>
              <a:rPr lang="cs-CZ" dirty="0" err="1" smtClean="0"/>
              <a:t>you</a:t>
            </a:r>
            <a:r>
              <a:rPr lang="cs-CZ" dirty="0" smtClean="0"/>
              <a:t>, </a:t>
            </a:r>
            <a:r>
              <a:rPr lang="cs-CZ" dirty="0" err="1" smtClean="0"/>
              <a:t>what</a:t>
            </a:r>
            <a:r>
              <a:rPr lang="cs-CZ" dirty="0" smtClean="0"/>
              <a:t>, </a:t>
            </a:r>
            <a:r>
              <a:rPr lang="cs-CZ" dirty="0" err="1" smtClean="0"/>
              <a:t>school</a:t>
            </a:r>
            <a:r>
              <a:rPr lang="cs-CZ" dirty="0" smtClean="0"/>
              <a:t>, </a:t>
            </a:r>
            <a:r>
              <a:rPr lang="cs-CZ" dirty="0" err="1" smtClean="0"/>
              <a:t>about</a:t>
            </a:r>
            <a:r>
              <a:rPr lang="cs-CZ" dirty="0" smtClean="0"/>
              <a:t>, </a:t>
            </a:r>
            <a:r>
              <a:rPr lang="cs-CZ" dirty="0" err="1" smtClean="0"/>
              <a:t>will</a:t>
            </a:r>
            <a:r>
              <a:rPr lang="cs-CZ" dirty="0" smtClean="0"/>
              <a:t>, do, are, a </a:t>
            </a:r>
            <a:r>
              <a:rPr lang="cs-CZ" dirty="0" err="1" smtClean="0"/>
              <a:t>few</a:t>
            </a:r>
            <a:r>
              <a:rPr lang="cs-CZ" dirty="0"/>
              <a:t>.</a:t>
            </a:r>
            <a:r>
              <a:rPr lang="cs-CZ" dirty="0" smtClean="0"/>
              <a:t> </a:t>
            </a:r>
          </a:p>
          <a:p>
            <a:endParaRPr lang="cs-CZ" sz="2200" dirty="0"/>
          </a:p>
          <a:p>
            <a:pPr marL="0" indent="0">
              <a:buNone/>
            </a:pPr>
            <a:r>
              <a:rPr lang="cs-CZ" sz="2200" dirty="0" err="1" smtClean="0"/>
              <a:t>Dear</a:t>
            </a:r>
            <a:r>
              <a:rPr lang="cs-CZ" sz="2200" dirty="0" smtClean="0"/>
              <a:t> Tom,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dirty="0" err="1" smtClean="0"/>
              <a:t>How</a:t>
            </a:r>
            <a:r>
              <a:rPr lang="cs-CZ" sz="2200" dirty="0" smtClean="0"/>
              <a:t>______  ______? And _____  _____ </a:t>
            </a:r>
            <a:r>
              <a:rPr lang="cs-CZ" sz="2200" dirty="0" err="1" smtClean="0"/>
              <a:t>your</a:t>
            </a:r>
            <a:r>
              <a:rPr lang="cs-CZ" sz="2200" dirty="0" smtClean="0"/>
              <a:t> </a:t>
            </a:r>
            <a:r>
              <a:rPr lang="cs-CZ" sz="2200" dirty="0" err="1" smtClean="0"/>
              <a:t>sister</a:t>
            </a:r>
            <a:r>
              <a:rPr lang="cs-CZ" sz="2200" dirty="0" smtClean="0"/>
              <a:t>? </a:t>
            </a:r>
            <a:r>
              <a:rPr lang="cs-CZ" sz="2200" dirty="0" err="1" smtClean="0"/>
              <a:t>I‘m</a:t>
            </a:r>
            <a:r>
              <a:rPr lang="cs-CZ" sz="2200" dirty="0" smtClean="0"/>
              <a:t> happy. In _____  </a:t>
            </a:r>
            <a:r>
              <a:rPr lang="cs-CZ" sz="2200" dirty="0" err="1" smtClean="0"/>
              <a:t>days</a:t>
            </a:r>
            <a:r>
              <a:rPr lang="cs-CZ" sz="2200" dirty="0" smtClean="0"/>
              <a:t> _____  </a:t>
            </a:r>
            <a:r>
              <a:rPr lang="cs-CZ" sz="2200" dirty="0" err="1" smtClean="0"/>
              <a:t>is</a:t>
            </a:r>
            <a:r>
              <a:rPr lang="cs-CZ" sz="2200" dirty="0" smtClean="0"/>
              <a:t> </a:t>
            </a:r>
            <a:r>
              <a:rPr lang="cs-CZ" sz="2200" dirty="0" err="1" smtClean="0"/>
              <a:t>over</a:t>
            </a:r>
            <a:r>
              <a:rPr lang="cs-CZ" sz="2200" dirty="0" smtClean="0"/>
              <a:t>.</a:t>
            </a:r>
          </a:p>
          <a:p>
            <a:pPr marL="0" indent="0">
              <a:buNone/>
            </a:pPr>
            <a:r>
              <a:rPr lang="cs-CZ" sz="2200" dirty="0" err="1" smtClean="0"/>
              <a:t>What</a:t>
            </a:r>
            <a:r>
              <a:rPr lang="cs-CZ" sz="2200" dirty="0" smtClean="0"/>
              <a:t> _____  </a:t>
            </a:r>
            <a:r>
              <a:rPr lang="cs-CZ" sz="2200" dirty="0" err="1" smtClean="0"/>
              <a:t>you</a:t>
            </a:r>
            <a:r>
              <a:rPr lang="cs-CZ" sz="2200" dirty="0" smtClean="0"/>
              <a:t> _____  in July? </a:t>
            </a:r>
            <a:r>
              <a:rPr lang="cs-CZ" sz="2200" dirty="0" err="1" smtClean="0"/>
              <a:t>What</a:t>
            </a:r>
            <a:r>
              <a:rPr lang="cs-CZ" sz="2200" dirty="0" smtClean="0"/>
              <a:t> </a:t>
            </a:r>
            <a:r>
              <a:rPr lang="cs-CZ" sz="2200" dirty="0" err="1" smtClean="0"/>
              <a:t>about</a:t>
            </a:r>
            <a:r>
              <a:rPr lang="cs-CZ" sz="2200" dirty="0" smtClean="0"/>
              <a:t> _____  to Prague?</a:t>
            </a:r>
          </a:p>
          <a:p>
            <a:pPr marL="0" indent="0">
              <a:buNone/>
            </a:pPr>
            <a:r>
              <a:rPr lang="cs-CZ" sz="2200" dirty="0" err="1" smtClean="0"/>
              <a:t>We</a:t>
            </a:r>
            <a:r>
              <a:rPr lang="cs-CZ" sz="2200" dirty="0" smtClean="0"/>
              <a:t> </a:t>
            </a:r>
            <a:r>
              <a:rPr lang="cs-CZ" sz="2200" dirty="0" err="1" smtClean="0"/>
              <a:t>can</a:t>
            </a:r>
            <a:r>
              <a:rPr lang="cs-CZ" sz="2200" dirty="0" smtClean="0"/>
              <a:t> _____  </a:t>
            </a:r>
            <a:r>
              <a:rPr lang="cs-CZ" sz="2200" dirty="0" err="1" smtClean="0"/>
              <a:t>some</a:t>
            </a:r>
            <a:r>
              <a:rPr lang="cs-CZ" sz="2200" dirty="0" smtClean="0"/>
              <a:t> </a:t>
            </a:r>
            <a:r>
              <a:rPr lang="cs-CZ" sz="2200" dirty="0" err="1" smtClean="0"/>
              <a:t>days</a:t>
            </a:r>
            <a:r>
              <a:rPr lang="cs-CZ" sz="2200" dirty="0" smtClean="0"/>
              <a:t> </a:t>
            </a:r>
            <a:r>
              <a:rPr lang="cs-CZ" sz="2200" dirty="0" err="1" smtClean="0"/>
              <a:t>together</a:t>
            </a:r>
            <a:r>
              <a:rPr lang="cs-CZ" sz="2200" dirty="0" smtClean="0"/>
              <a:t>.</a:t>
            </a:r>
          </a:p>
          <a:p>
            <a:pPr marL="0" indent="0">
              <a:buNone/>
            </a:pPr>
            <a:r>
              <a:rPr lang="cs-CZ" sz="2200" dirty="0"/>
              <a:t>	</a:t>
            </a:r>
            <a:r>
              <a:rPr lang="cs-CZ" sz="2200" dirty="0" smtClean="0"/>
              <a:t>				Love, Susan.</a:t>
            </a:r>
            <a:endParaRPr lang="cs-CZ" sz="2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259632" y="4067780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are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2411760" y="4067780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you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4139952" y="4067780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what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5076056" y="4067780"/>
            <a:ext cx="86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about</a:t>
            </a:r>
            <a:endParaRPr lang="cs-CZ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1691680" y="4374396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a </a:t>
            </a:r>
            <a:r>
              <a:rPr lang="cs-CZ" b="1" dirty="0" err="1" smtClean="0"/>
              <a:t>few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3275856" y="4360024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school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288036" y="4787860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will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843808" y="4787860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do</a:t>
            </a:r>
            <a:endParaRPr lang="cs-CZ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173184" y="4772085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coming</a:t>
            </a:r>
            <a:endParaRPr lang="cs-CZ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417688" y="5157192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enjoy</a:t>
            </a:r>
            <a:endParaRPr lang="cs-CZ" b="1" dirty="0"/>
          </a:p>
        </p:txBody>
      </p:sp>
      <p:pic>
        <p:nvPicPr>
          <p:cNvPr id="14" name="Picture 2" descr="C:\Users\Vodny\AppData\Local\Microsoft\Windows\Temporary Internet Files\Content.IE5\J6PF0OKD\MC90044145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1" y="2780928"/>
            <a:ext cx="1875485" cy="1875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709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200" smtClean="0"/>
              <a:t>Zdroj </a:t>
            </a:r>
            <a:r>
              <a:rPr lang="cs-CZ" sz="2200" smtClean="0"/>
              <a:t>obrázků</a:t>
            </a:r>
            <a:r>
              <a:rPr lang="cs-CZ" sz="2200" dirty="0"/>
              <a:t>: MS Office, Verze: 14.0.6129.5000 (64bitová verze)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1009</TotalTime>
  <Words>211</Words>
  <Application>Microsoft Office PowerPoint</Application>
  <PresentationFormat>Předvádění na obrazovce (4:3)</PresentationFormat>
  <Paragraphs>44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4</vt:i4>
      </vt:variant>
    </vt:vector>
  </HeadingPairs>
  <TitlesOfParts>
    <vt:vector size="6" baseType="lpstr">
      <vt:lpstr>Administrativní</vt:lpstr>
      <vt:lpstr>Aspekt</vt:lpstr>
      <vt:lpstr>Prezentace aplikace PowerPoint</vt:lpstr>
      <vt:lpstr>Informal letter Fill in missing words and write Tom‘s answer</vt:lpstr>
      <vt:lpstr>Informal letter Solution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Michal Bayerl</cp:lastModifiedBy>
  <cp:revision>237</cp:revision>
  <cp:lastPrinted>2013-10-06T19:14:03Z</cp:lastPrinted>
  <dcterms:created xsi:type="dcterms:W3CDTF">2013-05-13T19:28:29Z</dcterms:created>
  <dcterms:modified xsi:type="dcterms:W3CDTF">2013-11-11T19:05:20Z</dcterms:modified>
</cp:coreProperties>
</file>