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274" r:id="rId4"/>
    <p:sldId id="275" r:id="rId5"/>
    <p:sldId id="276" r:id="rId6"/>
    <p:sldId id="277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gi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gi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VY_32_INOVACE_12_AJ2V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Na stole - popis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Stolování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What</a:t>
            </a:r>
            <a:r>
              <a:rPr lang="cs-CZ" sz="3000" dirty="0" smtClean="0"/>
              <a:t> </a:t>
            </a:r>
            <a:r>
              <a:rPr lang="cs-CZ" sz="3000" dirty="0" err="1" smtClean="0"/>
              <a:t>can</a:t>
            </a:r>
            <a:r>
              <a:rPr lang="cs-CZ" sz="3000" dirty="0" smtClean="0"/>
              <a:t> </a:t>
            </a:r>
            <a:r>
              <a:rPr lang="cs-CZ" sz="3000" dirty="0" err="1" smtClean="0"/>
              <a:t>you</a:t>
            </a:r>
            <a:r>
              <a:rPr lang="cs-CZ" sz="3000" dirty="0" smtClean="0"/>
              <a:t> </a:t>
            </a:r>
            <a:r>
              <a:rPr lang="cs-CZ" sz="3000" dirty="0" err="1" smtClean="0"/>
              <a:t>see</a:t>
            </a:r>
            <a:r>
              <a:rPr lang="cs-CZ" sz="3000" dirty="0" smtClean="0"/>
              <a:t> on </a:t>
            </a:r>
            <a:r>
              <a:rPr lang="cs-CZ" sz="3000" dirty="0" err="1" smtClean="0"/>
              <a:t>the</a:t>
            </a:r>
            <a:r>
              <a:rPr lang="cs-CZ" sz="3000" dirty="0" smtClean="0"/>
              <a:t> table?</a:t>
            </a:r>
            <a:endParaRPr lang="cs-CZ" sz="3000" dirty="0"/>
          </a:p>
        </p:txBody>
      </p:sp>
      <p:pic>
        <p:nvPicPr>
          <p:cNvPr id="1034" name="Picture 10" descr="C:\Users\Vodny\AppData\Local\Microsoft\Windows\Temporary Internet Files\Content.IE5\62J5BXC3\MC9002351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382" y="2960032"/>
            <a:ext cx="1917700" cy="1608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7" descr="C:\Users\Vodny\AppData\Local\Microsoft\Windows\Temporary Internet Files\Content.IE5\1A201BTK\MC9003410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37" y="4806924"/>
            <a:ext cx="1816913" cy="17666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C:\Users\Vodny\AppData\Local\Microsoft\Windows\Temporary Internet Files\Content.IE5\62J5BXC3\MC90032687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432344"/>
            <a:ext cx="1815998" cy="15261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C:\Users\Vodny\AppData\Local\Microsoft\Windows\Temporary Internet Files\Content.IE5\IK8IRNB9\MM900223775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37" y="1491042"/>
            <a:ext cx="1536639" cy="1229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Vodny\AppData\Local\Microsoft\Windows\Temporary Internet Files\Content.IE5\I5VVDSRP\MC90040448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357" y="1595894"/>
            <a:ext cx="1863725" cy="1390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Vodny\AppData\Local\Microsoft\Windows\Temporary Internet Files\Content.IE5\1A201BTK\MC900440393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044" y="4816913"/>
            <a:ext cx="1746644" cy="1746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Vodny\AppData\Local\Microsoft\Windows\Temporary Internet Files\Content.IE5\62J5BXC3\MC90035698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544" y="2804895"/>
            <a:ext cx="1723644" cy="19184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7" descr="C:\Users\Vodny\AppData\Local\Microsoft\Windows\Temporary Internet Files\Content.IE5\1A201BTK\MC90029895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77259"/>
            <a:ext cx="1817827" cy="1573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Vodny\AppData\Local\Microsoft\Windows\Temporary Internet Files\Content.IE5\1A201BTK\MC900411992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797152"/>
            <a:ext cx="1384585" cy="16446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6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err="1" smtClean="0"/>
              <a:t>What</a:t>
            </a:r>
            <a:r>
              <a:rPr lang="cs-CZ" sz="3200" dirty="0" smtClean="0"/>
              <a:t> </a:t>
            </a:r>
            <a:r>
              <a:rPr lang="cs-CZ" sz="3200" dirty="0" err="1" smtClean="0"/>
              <a:t>can</a:t>
            </a:r>
            <a:r>
              <a:rPr lang="cs-CZ" sz="3200" dirty="0" smtClean="0"/>
              <a:t> </a:t>
            </a:r>
            <a:r>
              <a:rPr lang="cs-CZ" sz="3200" dirty="0" err="1" smtClean="0"/>
              <a:t>you</a:t>
            </a:r>
            <a:r>
              <a:rPr lang="cs-CZ" sz="3200" dirty="0" smtClean="0"/>
              <a:t> </a:t>
            </a:r>
            <a:r>
              <a:rPr lang="cs-CZ" sz="3200" dirty="0" err="1" smtClean="0"/>
              <a:t>see</a:t>
            </a:r>
            <a:r>
              <a:rPr lang="cs-CZ" sz="3200" dirty="0" smtClean="0"/>
              <a:t> on </a:t>
            </a:r>
            <a:r>
              <a:rPr lang="cs-CZ" sz="3200" dirty="0" err="1" smtClean="0"/>
              <a:t>the</a:t>
            </a:r>
            <a:r>
              <a:rPr lang="cs-CZ" sz="3200" dirty="0" smtClean="0"/>
              <a:t> table?</a:t>
            </a:r>
            <a:br>
              <a:rPr lang="cs-CZ" sz="3200" dirty="0" smtClean="0"/>
            </a:br>
            <a:r>
              <a:rPr lang="cs-CZ" sz="3200" dirty="0" err="1" smtClean="0"/>
              <a:t>Solution</a:t>
            </a:r>
            <a:endParaRPr lang="cs-CZ" sz="3200" dirty="0"/>
          </a:p>
        </p:txBody>
      </p:sp>
      <p:pic>
        <p:nvPicPr>
          <p:cNvPr id="1034" name="Picture 10" descr="C:\Users\Vodny\AppData\Local\Microsoft\Windows\Temporary Internet Files\Content.IE5\62J5BXC3\MC9002351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382" y="2960032"/>
            <a:ext cx="1917700" cy="1608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7" descr="C:\Users\Vodny\AppData\Local\Microsoft\Windows\Temporary Internet Files\Content.IE5\1A201BTK\MC9003410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37" y="4806924"/>
            <a:ext cx="1816913" cy="17666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C:\Users\Vodny\AppData\Local\Microsoft\Windows\Temporary Internet Files\Content.IE5\62J5BXC3\MC90032687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432344"/>
            <a:ext cx="1815998" cy="15261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C:\Users\Vodny\AppData\Local\Microsoft\Windows\Temporary Internet Files\Content.IE5\IK8IRNB9\MM900223775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37" y="1491042"/>
            <a:ext cx="1536639" cy="1229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Vodny\AppData\Local\Microsoft\Windows\Temporary Internet Files\Content.IE5\I5VVDSRP\MC90040448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357" y="1595894"/>
            <a:ext cx="1863725" cy="1390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Vodny\AppData\Local\Microsoft\Windows\Temporary Internet Files\Content.IE5\1A201BTK\MC900440393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044" y="4816913"/>
            <a:ext cx="1746644" cy="1746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Vodny\AppData\Local\Microsoft\Windows\Temporary Internet Files\Content.IE5\62J5BXC3\MC90035698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544" y="2804895"/>
            <a:ext cx="1723644" cy="19184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7" descr="C:\Users\Vodny\AppData\Local\Microsoft\Windows\Temporary Internet Files\Content.IE5\1A201BTK\MC90029895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77259"/>
            <a:ext cx="1817827" cy="1573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Vodny\AppData\Local\Microsoft\Windows\Temporary Internet Files\Content.IE5\1A201BTK\MC900411992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797152"/>
            <a:ext cx="1384585" cy="16446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20027" y="980728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salad</a:t>
            </a:r>
            <a:r>
              <a:rPr lang="cs-CZ" dirty="0" smtClean="0"/>
              <a:t> </a:t>
            </a:r>
            <a:r>
              <a:rPr lang="cs-CZ" dirty="0" err="1" smtClean="0"/>
              <a:t>servers</a:t>
            </a:r>
            <a:endParaRPr lang="cs-CZ" dirty="0"/>
          </a:p>
        </p:txBody>
      </p:sp>
      <p:cxnSp>
        <p:nvCxnSpPr>
          <p:cNvPr id="9" name="Přímá spojnice se šipkou 8"/>
          <p:cNvCxnSpPr>
            <a:stCxn id="3" idx="2"/>
          </p:cNvCxnSpPr>
          <p:nvPr/>
        </p:nvCxnSpPr>
        <p:spPr>
          <a:xfrm>
            <a:off x="1270393" y="1350060"/>
            <a:ext cx="493295" cy="24583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3" idx="2"/>
          </p:cNvCxnSpPr>
          <p:nvPr/>
        </p:nvCxnSpPr>
        <p:spPr>
          <a:xfrm flipH="1">
            <a:off x="467544" y="1350060"/>
            <a:ext cx="802849" cy="3507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613954" y="1354944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chop </a:t>
            </a:r>
            <a:r>
              <a:rPr lang="cs-CZ" dirty="0" err="1" smtClean="0"/>
              <a:t>sticks</a:t>
            </a:r>
            <a:endParaRPr lang="cs-CZ" dirty="0"/>
          </a:p>
        </p:txBody>
      </p:sp>
      <p:cxnSp>
        <p:nvCxnSpPr>
          <p:cNvPr id="14" name="Přímá spojnice se šipkou 13"/>
          <p:cNvCxnSpPr>
            <a:stCxn id="12" idx="2"/>
          </p:cNvCxnSpPr>
          <p:nvPr/>
        </p:nvCxnSpPr>
        <p:spPr>
          <a:xfrm>
            <a:off x="3268941" y="1724276"/>
            <a:ext cx="1807115" cy="3814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6979364" y="90872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cake</a:t>
            </a:r>
            <a:r>
              <a:rPr lang="cs-CZ" dirty="0" smtClean="0"/>
              <a:t> server</a:t>
            </a:r>
            <a:endParaRPr lang="cs-CZ" dirty="0"/>
          </a:p>
        </p:txBody>
      </p:sp>
      <p:cxnSp>
        <p:nvCxnSpPr>
          <p:cNvPr id="17" name="Přímá spojnice se šipkou 16"/>
          <p:cNvCxnSpPr>
            <a:stCxn id="15" idx="3"/>
          </p:cNvCxnSpPr>
          <p:nvPr/>
        </p:nvCxnSpPr>
        <p:spPr>
          <a:xfrm>
            <a:off x="8305368" y="1093386"/>
            <a:ext cx="0" cy="11020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763688" y="2644483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plate</a:t>
            </a:r>
            <a:endParaRPr lang="cs-CZ" dirty="0"/>
          </a:p>
        </p:txBody>
      </p:sp>
      <p:cxnSp>
        <p:nvCxnSpPr>
          <p:cNvPr id="21" name="Přímá spojnice se šipkou 20"/>
          <p:cNvCxnSpPr/>
          <p:nvPr/>
        </p:nvCxnSpPr>
        <p:spPr>
          <a:xfrm flipH="1">
            <a:off x="1517040" y="2829149"/>
            <a:ext cx="246648" cy="3838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166019" y="2653363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fork</a:t>
            </a:r>
            <a:endParaRPr lang="cs-CZ" dirty="0"/>
          </a:p>
        </p:txBody>
      </p:sp>
      <p:cxnSp>
        <p:nvCxnSpPr>
          <p:cNvPr id="24" name="Přímá spojnice se šipkou 23"/>
          <p:cNvCxnSpPr>
            <a:stCxn id="22" idx="2"/>
          </p:cNvCxnSpPr>
          <p:nvPr/>
        </p:nvCxnSpPr>
        <p:spPr>
          <a:xfrm>
            <a:off x="467544" y="3022695"/>
            <a:ext cx="216024" cy="4783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454903" y="290696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knife</a:t>
            </a:r>
            <a:endParaRPr lang="cs-CZ" dirty="0"/>
          </a:p>
        </p:txBody>
      </p:sp>
      <p:cxnSp>
        <p:nvCxnSpPr>
          <p:cNvPr id="27" name="Přímá spojnice se šipkou 26"/>
          <p:cNvCxnSpPr>
            <a:stCxn id="25" idx="1"/>
          </p:cNvCxnSpPr>
          <p:nvPr/>
        </p:nvCxnSpPr>
        <p:spPr>
          <a:xfrm flipH="1">
            <a:off x="2109295" y="3091634"/>
            <a:ext cx="345608" cy="1846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2337513" y="3861048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soup</a:t>
            </a:r>
            <a:r>
              <a:rPr lang="cs-CZ" dirty="0" smtClean="0"/>
              <a:t> </a:t>
            </a:r>
            <a:r>
              <a:rPr lang="cs-CZ" dirty="0" err="1" smtClean="0"/>
              <a:t>spoon</a:t>
            </a:r>
            <a:endParaRPr lang="cs-CZ" dirty="0" smtClean="0"/>
          </a:p>
        </p:txBody>
      </p:sp>
      <p:cxnSp>
        <p:nvCxnSpPr>
          <p:cNvPr id="31" name="Přímá spojnice se šipkou 30"/>
          <p:cNvCxnSpPr>
            <a:stCxn id="29" idx="0"/>
          </p:cNvCxnSpPr>
          <p:nvPr/>
        </p:nvCxnSpPr>
        <p:spPr>
          <a:xfrm flipH="1" flipV="1">
            <a:off x="2357379" y="3573016"/>
            <a:ext cx="653556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1484557" y="4383504"/>
            <a:ext cx="18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napkin</a:t>
            </a:r>
            <a:r>
              <a:rPr lang="cs-CZ" dirty="0" smtClean="0"/>
              <a:t>/</a:t>
            </a:r>
            <a:r>
              <a:rPr lang="cs-CZ" dirty="0" err="1" smtClean="0"/>
              <a:t>serviette</a:t>
            </a:r>
            <a:endParaRPr lang="cs-CZ" dirty="0"/>
          </a:p>
        </p:txBody>
      </p:sp>
      <p:cxnSp>
        <p:nvCxnSpPr>
          <p:cNvPr id="34" name="Přímá spojnice se šipkou 33"/>
          <p:cNvCxnSpPr>
            <a:stCxn id="32" idx="1"/>
          </p:cNvCxnSpPr>
          <p:nvPr/>
        </p:nvCxnSpPr>
        <p:spPr>
          <a:xfrm flipV="1">
            <a:off x="1484557" y="3861048"/>
            <a:ext cx="279131" cy="7071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5074502" y="442782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tablecloth</a:t>
            </a:r>
            <a:endParaRPr lang="cs-CZ" dirty="0"/>
          </a:p>
        </p:txBody>
      </p:sp>
      <p:cxnSp>
        <p:nvCxnSpPr>
          <p:cNvPr id="37" name="Přímá spojnice se šipkou 36"/>
          <p:cNvCxnSpPr>
            <a:stCxn id="35" idx="1"/>
          </p:cNvCxnSpPr>
          <p:nvPr/>
        </p:nvCxnSpPr>
        <p:spPr>
          <a:xfrm flipH="1" flipV="1">
            <a:off x="4499992" y="4293096"/>
            <a:ext cx="574510" cy="3193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581258" y="2838029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menu</a:t>
            </a:r>
            <a:endParaRPr lang="cs-CZ" dirty="0"/>
          </a:p>
        </p:txBody>
      </p:sp>
      <p:cxnSp>
        <p:nvCxnSpPr>
          <p:cNvPr id="40" name="Přímá spojnice se šipkou 39"/>
          <p:cNvCxnSpPr>
            <a:stCxn id="38" idx="2"/>
          </p:cNvCxnSpPr>
          <p:nvPr/>
        </p:nvCxnSpPr>
        <p:spPr>
          <a:xfrm>
            <a:off x="4157698" y="3207361"/>
            <a:ext cx="270286" cy="22163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6341075" y="321297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knives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1448465" y="5018070"/>
            <a:ext cx="2566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wooden</a:t>
            </a:r>
            <a:r>
              <a:rPr lang="cs-CZ" dirty="0" smtClean="0"/>
              <a:t>/</a:t>
            </a:r>
            <a:r>
              <a:rPr lang="cs-CZ" dirty="0" err="1" smtClean="0"/>
              <a:t>cooking</a:t>
            </a:r>
            <a:r>
              <a:rPr lang="cs-CZ" dirty="0" smtClean="0"/>
              <a:t> </a:t>
            </a:r>
            <a:r>
              <a:rPr lang="cs-CZ" dirty="0" err="1" smtClean="0"/>
              <a:t>spoon</a:t>
            </a:r>
            <a:endParaRPr lang="cs-CZ" dirty="0" smtClean="0"/>
          </a:p>
        </p:txBody>
      </p:sp>
      <p:sp>
        <p:nvSpPr>
          <p:cNvPr id="43" name="TextovéPole 42"/>
          <p:cNvSpPr txBox="1"/>
          <p:nvPr/>
        </p:nvSpPr>
        <p:spPr>
          <a:xfrm>
            <a:off x="5308513" y="5018070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tea</a:t>
            </a:r>
            <a:r>
              <a:rPr lang="cs-CZ" dirty="0" smtClean="0"/>
              <a:t> </a:t>
            </a:r>
            <a:r>
              <a:rPr lang="cs-CZ" dirty="0" err="1" smtClean="0"/>
              <a:t>spoon</a:t>
            </a:r>
            <a:endParaRPr lang="cs-CZ" dirty="0"/>
          </a:p>
        </p:txBody>
      </p:sp>
      <p:cxnSp>
        <p:nvCxnSpPr>
          <p:cNvPr id="45" name="Přímá spojnice se šipkou 44"/>
          <p:cNvCxnSpPr>
            <a:stCxn id="43" idx="2"/>
          </p:cNvCxnSpPr>
          <p:nvPr/>
        </p:nvCxnSpPr>
        <p:spPr>
          <a:xfrm flipH="1">
            <a:off x="5148064" y="5387402"/>
            <a:ext cx="744103" cy="232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6832633" y="6349970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pocket</a:t>
            </a:r>
            <a:r>
              <a:rPr lang="cs-CZ" dirty="0" smtClean="0"/>
              <a:t> </a:t>
            </a:r>
            <a:r>
              <a:rPr lang="cs-CZ" dirty="0" err="1" smtClean="0"/>
              <a:t>knife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23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Translate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smtClean="0"/>
              <a:t>Use </a:t>
            </a:r>
            <a:r>
              <a:rPr lang="cs-CZ" sz="2700" dirty="0" err="1" smtClean="0"/>
              <a:t>your</a:t>
            </a:r>
            <a:r>
              <a:rPr lang="cs-CZ" sz="2700" dirty="0" smtClean="0"/>
              <a:t> </a:t>
            </a:r>
            <a:r>
              <a:rPr lang="cs-CZ" sz="2700" dirty="0" err="1" smtClean="0"/>
              <a:t>dictionary</a:t>
            </a:r>
            <a:endParaRPr lang="cs-CZ" sz="27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2204864"/>
            <a:ext cx="578716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Uložte příbory do zásuvky.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Kde jsi koupila ten vánoční ubrus?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Potřebujeme nové vařečky na vaření.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Nezapomeň si vzít kapesní nůž, když jdeš na houby.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Mohl bys mi podat malou lžičku?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Tamty talíře nejsou čisté.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Nemáme papírové ubrousky.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Číňané obvykle jí hůlkami.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Prostři stůl na večeři.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 </a:t>
            </a:r>
            <a:r>
              <a:rPr lang="cs-CZ" dirty="0" smtClean="0"/>
              <a:t>Skliď nádobí ze stolu a dej ho do myčky.</a:t>
            </a:r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679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Translate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2204864"/>
            <a:ext cx="601959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Put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cutlery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drawer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Christmas</a:t>
            </a:r>
            <a:r>
              <a:rPr lang="cs-CZ" dirty="0" smtClean="0"/>
              <a:t> </a:t>
            </a:r>
            <a:r>
              <a:rPr lang="cs-CZ" dirty="0" err="1" smtClean="0"/>
              <a:t>tablecloth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wooden</a:t>
            </a:r>
            <a:r>
              <a:rPr lang="cs-CZ" dirty="0" smtClean="0"/>
              <a:t> </a:t>
            </a:r>
            <a:r>
              <a:rPr lang="cs-CZ" dirty="0" err="1" smtClean="0"/>
              <a:t>spoons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cooking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Don‘t</a:t>
            </a:r>
            <a:r>
              <a:rPr lang="cs-CZ" dirty="0" smtClean="0"/>
              <a:t> </a:t>
            </a:r>
            <a:r>
              <a:rPr lang="cs-CZ" dirty="0" err="1" smtClean="0"/>
              <a:t>forget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pocket</a:t>
            </a:r>
            <a:r>
              <a:rPr lang="cs-CZ" dirty="0" smtClean="0"/>
              <a:t> </a:t>
            </a:r>
            <a:r>
              <a:rPr lang="cs-CZ" dirty="0" err="1" smtClean="0"/>
              <a:t>knife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picking</a:t>
            </a:r>
            <a:r>
              <a:rPr lang="cs-CZ" dirty="0" smtClean="0"/>
              <a:t> </a:t>
            </a:r>
            <a:r>
              <a:rPr lang="cs-CZ" dirty="0" err="1" smtClean="0"/>
              <a:t>mushrooms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pass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a </a:t>
            </a:r>
            <a:r>
              <a:rPr lang="cs-CZ" dirty="0" err="1" smtClean="0"/>
              <a:t>tea</a:t>
            </a:r>
            <a:r>
              <a:rPr lang="cs-CZ" dirty="0" smtClean="0"/>
              <a:t> </a:t>
            </a:r>
            <a:r>
              <a:rPr lang="cs-CZ" dirty="0" err="1" smtClean="0"/>
              <a:t>spoon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Those</a:t>
            </a:r>
            <a:r>
              <a:rPr lang="cs-CZ" dirty="0" smtClean="0"/>
              <a:t> </a:t>
            </a:r>
            <a:r>
              <a:rPr lang="cs-CZ" dirty="0" err="1" smtClean="0"/>
              <a:t>plates</a:t>
            </a:r>
            <a:r>
              <a:rPr lang="cs-CZ" dirty="0" smtClean="0"/>
              <a:t> </a:t>
            </a:r>
            <a:r>
              <a:rPr lang="cs-CZ" dirty="0" err="1" smtClean="0"/>
              <a:t>aren‘t</a:t>
            </a:r>
            <a:r>
              <a:rPr lang="cs-CZ" dirty="0" smtClean="0"/>
              <a:t> </a:t>
            </a:r>
            <a:r>
              <a:rPr lang="cs-CZ" dirty="0" err="1" smtClean="0"/>
              <a:t>clean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don‘t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r>
              <a:rPr lang="cs-CZ" dirty="0" smtClean="0"/>
              <a:t> </a:t>
            </a:r>
            <a:r>
              <a:rPr lang="cs-CZ" dirty="0" err="1" smtClean="0"/>
              <a:t>napkins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Chinese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eat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chop </a:t>
            </a:r>
            <a:r>
              <a:rPr lang="cs-CZ" dirty="0" err="1" smtClean="0"/>
              <a:t>sticks</a:t>
            </a:r>
            <a:r>
              <a:rPr lang="cs-CZ" dirty="0" smtClean="0"/>
              <a:t> 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Lay</a:t>
            </a:r>
            <a:r>
              <a:rPr lang="cs-CZ" dirty="0" smtClean="0"/>
              <a:t>/set </a:t>
            </a:r>
            <a:r>
              <a:rPr lang="cs-CZ" dirty="0" err="1" smtClean="0"/>
              <a:t>the</a:t>
            </a:r>
            <a:r>
              <a:rPr lang="cs-CZ" dirty="0" smtClean="0"/>
              <a:t> table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dinner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 </a:t>
            </a:r>
            <a:r>
              <a:rPr lang="cs-CZ" dirty="0" err="1" smtClean="0"/>
              <a:t>Clear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table and </a:t>
            </a:r>
            <a:r>
              <a:rPr lang="cs-CZ" dirty="0" err="1" smtClean="0"/>
              <a:t>put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dishes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dishwasher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39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Zdroj obrázků: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358</TotalTime>
  <Words>205</Words>
  <Application>Microsoft Office PowerPoint</Application>
  <PresentationFormat>Předvádění na obrazovce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Administrativní</vt:lpstr>
      <vt:lpstr>Aspekt</vt:lpstr>
      <vt:lpstr>Prezentace aplikace PowerPoint</vt:lpstr>
      <vt:lpstr>What can you see on the table?</vt:lpstr>
      <vt:lpstr>What can you see on the table? Solution</vt:lpstr>
      <vt:lpstr>Translate Use your dictionary</vt:lpstr>
      <vt:lpstr>Translate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zchalupsky</cp:lastModifiedBy>
  <cp:revision>73</cp:revision>
  <dcterms:created xsi:type="dcterms:W3CDTF">2013-05-13T19:28:29Z</dcterms:created>
  <dcterms:modified xsi:type="dcterms:W3CDTF">2013-10-22T16:51:31Z</dcterms:modified>
</cp:coreProperties>
</file>