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57" r:id="rId4"/>
    <p:sldId id="267" r:id="rId5"/>
    <p:sldId id="266" r:id="rId6"/>
    <p:sldId id="26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VY_32_INOVACE_12_AJ1G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Přítomné časy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Přítomný čas </a:t>
            </a:r>
            <a:r>
              <a:rPr lang="cs-CZ" sz="1500" b="1" dirty="0" smtClean="0">
                <a:solidFill>
                  <a:srgbClr val="758386"/>
                </a:solidFill>
              </a:rPr>
              <a:t>prostý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</a:t>
            </a:r>
            <a:r>
              <a:rPr lang="cs-CZ" sz="1500" b="1" dirty="0" smtClean="0">
                <a:solidFill>
                  <a:srgbClr val="758386"/>
                </a:solidFill>
              </a:rPr>
              <a:t>po </a:t>
            </a:r>
            <a:r>
              <a:rPr lang="cs-CZ" sz="1500" b="1" dirty="0" smtClean="0">
                <a:solidFill>
                  <a:srgbClr val="758386"/>
                </a:solidFill>
              </a:rPr>
              <a:t>předcházejícím výkladu.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tense</a:t>
            </a:r>
            <a:br>
              <a:rPr lang="cs-CZ" dirty="0" smtClean="0"/>
            </a:br>
            <a:r>
              <a:rPr lang="cs-CZ" sz="2700" dirty="0" err="1"/>
              <a:t>E</a:t>
            </a:r>
            <a:r>
              <a:rPr lang="cs-CZ" sz="2700" dirty="0" err="1" smtClean="0"/>
              <a:t>xcercises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43042" y="1714488"/>
            <a:ext cx="5586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 the sentences with the correct form of the </a:t>
            </a:r>
            <a:br>
              <a:rPr lang="en-US" dirty="0" smtClean="0"/>
            </a:br>
            <a:r>
              <a:rPr lang="en-US" dirty="0" smtClean="0"/>
              <a:t>verbs in the box.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86248" y="2928934"/>
            <a:ext cx="46826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often</a:t>
            </a:r>
            <a:r>
              <a:rPr lang="cs-CZ" dirty="0" smtClean="0"/>
              <a:t> ..........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radio</a:t>
            </a:r>
            <a:r>
              <a:rPr lang="cs-CZ" dirty="0" smtClean="0"/>
              <a:t>.</a:t>
            </a:r>
          </a:p>
          <a:p>
            <a:r>
              <a:rPr lang="en-US" dirty="0" smtClean="0"/>
              <a:t>Our friends ............ on Friday afternoon.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brother</a:t>
            </a:r>
            <a:r>
              <a:rPr lang="cs-CZ" dirty="0" smtClean="0"/>
              <a:t> .............. in </a:t>
            </a:r>
            <a:r>
              <a:rPr lang="cs-CZ" dirty="0" err="1" smtClean="0"/>
              <a:t>Prague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Students</a:t>
            </a:r>
            <a:r>
              <a:rPr lang="cs-CZ" dirty="0" smtClean="0"/>
              <a:t> ................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r>
              <a:rPr lang="en-US" dirty="0" smtClean="0"/>
              <a:t>I usually .............. computer games at home.</a:t>
            </a:r>
          </a:p>
          <a:p>
            <a:r>
              <a:rPr lang="en-US" dirty="0" smtClean="0"/>
              <a:t>Susan ............. pictures at the weekend.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42423" y="5146441"/>
            <a:ext cx="329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b="1" dirty="0" smtClean="0"/>
              <a:t>negative</a:t>
            </a:r>
            <a:r>
              <a:rPr lang="cs-CZ" dirty="0" smtClean="0"/>
              <a:t>.</a:t>
            </a:r>
            <a:endParaRPr lang="en-US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57158" y="3071810"/>
          <a:ext cx="3000396" cy="13573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00198"/>
                <a:gridCol w="1500198"/>
              </a:tblGrid>
              <a:tr h="452441">
                <a:tc>
                  <a:txBody>
                    <a:bodyPr/>
                    <a:lstStyle/>
                    <a:p>
                      <a:r>
                        <a:rPr lang="cs-CZ" dirty="0" smtClean="0"/>
                        <a:t>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live</a:t>
                      </a:r>
                      <a:endParaRPr lang="cs-CZ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paint</a:t>
                      </a:r>
                      <a:endParaRPr lang="cs-CZ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cs-CZ" dirty="0" smtClean="0"/>
                        <a:t>study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Listen to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8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tense</a:t>
            </a:r>
            <a:br>
              <a:rPr lang="cs-CZ" dirty="0" smtClean="0"/>
            </a:br>
            <a:r>
              <a:rPr lang="cs-CZ" sz="2700" dirty="0" err="1"/>
              <a:t>S</a:t>
            </a:r>
            <a:r>
              <a:rPr lang="cs-CZ" sz="2700" dirty="0" err="1" smtClean="0"/>
              <a:t>olution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43042" y="1714488"/>
            <a:ext cx="5586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 the sentences with the correct form of the </a:t>
            </a:r>
            <a:br>
              <a:rPr lang="en-US" dirty="0" smtClean="0"/>
            </a:br>
            <a:r>
              <a:rPr lang="en-US" dirty="0" smtClean="0"/>
              <a:t>verbs in the box.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86248" y="2928934"/>
            <a:ext cx="43075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b="1" dirty="0" err="1" smtClean="0"/>
              <a:t>listens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radio</a:t>
            </a:r>
            <a:r>
              <a:rPr lang="cs-CZ" dirty="0" smtClean="0"/>
              <a:t>.</a:t>
            </a:r>
          </a:p>
          <a:p>
            <a:r>
              <a:rPr lang="en-US" dirty="0" smtClean="0"/>
              <a:t>Our friends </a:t>
            </a:r>
            <a:r>
              <a:rPr lang="cs-CZ" b="1" dirty="0" err="1" smtClean="0"/>
              <a:t>walk</a:t>
            </a:r>
            <a:r>
              <a:rPr lang="cs-CZ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Friday afternoon.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brother</a:t>
            </a:r>
            <a:r>
              <a:rPr lang="cs-CZ" dirty="0" smtClean="0"/>
              <a:t> </a:t>
            </a:r>
            <a:r>
              <a:rPr lang="cs-CZ" b="1" dirty="0" err="1" smtClean="0"/>
              <a:t>lives</a:t>
            </a:r>
            <a:r>
              <a:rPr lang="cs-CZ" dirty="0" smtClean="0"/>
              <a:t> in </a:t>
            </a:r>
            <a:r>
              <a:rPr lang="cs-CZ" dirty="0" smtClean="0"/>
              <a:t>Prague.</a:t>
            </a:r>
          </a:p>
          <a:p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b="1" dirty="0" err="1" smtClean="0"/>
              <a:t>studies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r>
              <a:rPr lang="en-US" dirty="0" smtClean="0"/>
              <a:t>I usually </a:t>
            </a:r>
            <a:r>
              <a:rPr lang="cs-CZ" b="1" dirty="0" smtClean="0"/>
              <a:t>play</a:t>
            </a:r>
            <a:r>
              <a:rPr lang="cs-CZ" dirty="0" smtClean="0"/>
              <a:t> </a:t>
            </a:r>
            <a:r>
              <a:rPr lang="en-US" dirty="0" smtClean="0"/>
              <a:t>computer </a:t>
            </a:r>
            <a:r>
              <a:rPr lang="en-US" dirty="0" smtClean="0"/>
              <a:t>games at home.</a:t>
            </a:r>
          </a:p>
          <a:p>
            <a:r>
              <a:rPr lang="en-US" dirty="0" smtClean="0"/>
              <a:t>Susan </a:t>
            </a:r>
            <a:r>
              <a:rPr lang="cs-CZ" b="1" dirty="0" err="1" smtClean="0"/>
              <a:t>paints</a:t>
            </a:r>
            <a:r>
              <a:rPr lang="cs-CZ" dirty="0" smtClean="0"/>
              <a:t> </a:t>
            </a:r>
            <a:r>
              <a:rPr lang="en-US" dirty="0" smtClean="0"/>
              <a:t>pictures </a:t>
            </a:r>
            <a:r>
              <a:rPr lang="en-US" dirty="0" smtClean="0"/>
              <a:t>at the weekend.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42423" y="5146441"/>
            <a:ext cx="3299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b="1" dirty="0" smtClean="0"/>
              <a:t>negative</a:t>
            </a:r>
            <a:r>
              <a:rPr lang="cs-CZ" dirty="0" smtClean="0"/>
              <a:t>.</a:t>
            </a:r>
            <a:endParaRPr lang="en-US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57158" y="3071810"/>
          <a:ext cx="3000396" cy="13573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00198"/>
                <a:gridCol w="1500198"/>
              </a:tblGrid>
              <a:tr h="452441">
                <a:tc>
                  <a:txBody>
                    <a:bodyPr/>
                    <a:lstStyle/>
                    <a:p>
                      <a:r>
                        <a:rPr lang="cs-CZ" dirty="0" smtClean="0"/>
                        <a:t>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live</a:t>
                      </a:r>
                      <a:endParaRPr lang="cs-CZ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paint</a:t>
                      </a:r>
                      <a:endParaRPr lang="cs-CZ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cs-CZ" dirty="0" smtClean="0"/>
                        <a:t>study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Listen to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00902" y="5805264"/>
            <a:ext cx="787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Doesn‘t</a:t>
            </a:r>
            <a:r>
              <a:rPr lang="cs-CZ" dirty="0" smtClean="0"/>
              <a:t> listen,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walk</a:t>
            </a:r>
            <a:r>
              <a:rPr lang="cs-CZ" dirty="0" smtClean="0"/>
              <a:t>, </a:t>
            </a:r>
            <a:r>
              <a:rPr lang="cs-CZ" dirty="0" err="1" smtClean="0"/>
              <a:t>doesn‘t</a:t>
            </a:r>
            <a:r>
              <a:rPr lang="cs-CZ" dirty="0" smtClean="0"/>
              <a:t> live, </a:t>
            </a:r>
            <a:r>
              <a:rPr lang="cs-CZ" dirty="0" err="1" smtClean="0"/>
              <a:t>don‘t</a:t>
            </a:r>
            <a:r>
              <a:rPr lang="cs-CZ" dirty="0" smtClean="0"/>
              <a:t> study, </a:t>
            </a:r>
            <a:r>
              <a:rPr lang="cs-CZ" dirty="0" err="1" smtClean="0"/>
              <a:t>don‘t</a:t>
            </a:r>
            <a:r>
              <a:rPr lang="cs-CZ" dirty="0" smtClean="0"/>
              <a:t> play, </a:t>
            </a:r>
            <a:r>
              <a:rPr lang="cs-CZ" dirty="0" err="1" smtClean="0"/>
              <a:t>doesn‘t</a:t>
            </a:r>
            <a:r>
              <a:rPr lang="cs-CZ" dirty="0" smtClean="0"/>
              <a:t> </a:t>
            </a:r>
            <a:r>
              <a:rPr lang="cs-CZ" dirty="0" err="1" smtClean="0"/>
              <a:t>paint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1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Sunday get Do at 6 AM on up mornings you?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with Susan her mother cook doesn't.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 in students watching like Our the evening films.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weekend George the call brother his at Does?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well friend English very speaks My.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Saturday Shop work assistants on also.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up </a:t>
            </a:r>
            <a:r>
              <a:rPr lang="cs-CZ" dirty="0" err="1" smtClean="0"/>
              <a:t>at</a:t>
            </a:r>
            <a:r>
              <a:rPr lang="cs-CZ" dirty="0" smtClean="0"/>
              <a:t> 6 AM on </a:t>
            </a:r>
            <a:r>
              <a:rPr lang="cs-CZ" dirty="0" err="1" smtClean="0"/>
              <a:t>mornings</a:t>
            </a:r>
            <a:r>
              <a:rPr lang="cs-CZ" dirty="0" smtClean="0"/>
              <a:t>?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Susan</a:t>
            </a:r>
            <a:r>
              <a:rPr lang="cs-CZ" dirty="0" smtClean="0"/>
              <a:t> </a:t>
            </a:r>
            <a:r>
              <a:rPr lang="en-US" dirty="0" smtClean="0"/>
              <a:t>doesn't</a:t>
            </a:r>
            <a:r>
              <a:rPr lang="cs-CZ" dirty="0" smtClean="0"/>
              <a:t> </a:t>
            </a:r>
            <a:r>
              <a:rPr lang="en-US" dirty="0"/>
              <a:t>cook</a:t>
            </a:r>
            <a:r>
              <a:rPr lang="en-US" dirty="0" smtClean="0"/>
              <a:t> </a:t>
            </a:r>
            <a:r>
              <a:rPr lang="en-US" dirty="0"/>
              <a:t>with her </a:t>
            </a:r>
            <a:r>
              <a:rPr lang="en-US" dirty="0" smtClean="0"/>
              <a:t>mother.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 smtClean="0"/>
              <a:t>Our students</a:t>
            </a:r>
            <a:r>
              <a:rPr lang="cs-CZ" dirty="0" smtClean="0"/>
              <a:t> </a:t>
            </a:r>
            <a:r>
              <a:rPr lang="en-US" dirty="0" smtClean="0"/>
              <a:t>like</a:t>
            </a:r>
            <a:r>
              <a:rPr lang="cs-CZ" dirty="0" smtClean="0"/>
              <a:t> </a:t>
            </a:r>
            <a:r>
              <a:rPr lang="en-US" dirty="0"/>
              <a:t>watching</a:t>
            </a:r>
            <a:r>
              <a:rPr lang="en-US" dirty="0" smtClean="0"/>
              <a:t> </a:t>
            </a:r>
            <a:r>
              <a:rPr lang="en-US" dirty="0"/>
              <a:t>films </a:t>
            </a:r>
            <a:r>
              <a:rPr lang="en-US" dirty="0" smtClean="0"/>
              <a:t>in </a:t>
            </a:r>
            <a:r>
              <a:rPr lang="en-US" dirty="0" smtClean="0"/>
              <a:t>the evening.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/>
              <a:t>Does George call his brother at the </a:t>
            </a:r>
            <a:r>
              <a:rPr lang="en-US" dirty="0" smtClean="0"/>
              <a:t>weekend</a:t>
            </a:r>
            <a:r>
              <a:rPr lang="en-US" dirty="0" smtClean="0"/>
              <a:t>?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/>
              <a:t>My friend speaks English very </a:t>
            </a:r>
            <a:r>
              <a:rPr lang="cs-CZ" dirty="0" smtClean="0"/>
              <a:t> </a:t>
            </a:r>
            <a:r>
              <a:rPr lang="en-US" dirty="0" smtClean="0"/>
              <a:t>well</a:t>
            </a:r>
            <a:r>
              <a:rPr lang="en-US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r>
              <a:rPr lang="en-US" dirty="0"/>
              <a:t>Shop assistants also work on </a:t>
            </a:r>
            <a:r>
              <a:rPr lang="en-US" dirty="0" smtClean="0"/>
              <a:t>Saturday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86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135</TotalTime>
  <Words>188</Words>
  <Application>Microsoft Office PowerPoint</Application>
  <PresentationFormat>Předvádění na obrazovce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Present simple tense Excercises</vt:lpstr>
      <vt:lpstr>Present simple tense Solution</vt:lpstr>
      <vt:lpstr>Put the words in the correct order</vt:lpstr>
      <vt:lpstr>Put the words in the correct order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25</cp:revision>
  <dcterms:created xsi:type="dcterms:W3CDTF">2013-05-13T19:28:29Z</dcterms:created>
  <dcterms:modified xsi:type="dcterms:W3CDTF">2013-05-27T18:00:13Z</dcterms:modified>
</cp:coreProperties>
</file>