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sldIdLst>
    <p:sldId id="262" r:id="rId2"/>
    <p:sldId id="263" r:id="rId3"/>
    <p:sldId id="261" r:id="rId4"/>
    <p:sldId id="264" r:id="rId5"/>
    <p:sldId id="265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CA3BA-66B1-4A11-A6F9-BE0EDFF808D3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B5F2E-ABB4-42BF-9E05-7F16A9070A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ED334-6F77-4E7C-807C-B9AA88230076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3E800-FD79-48EA-9D1E-2DFCAD925D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0010C-72F8-45A6-A0AB-354156851C9F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FD400-5A00-4F7A-8377-F8AD16B28D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0D028-4482-42B1-9599-F10F66DFBD6A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A9DA3-A898-4E25-8D06-8D135BD81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75885-CFA6-42A5-A2A8-D14C9346C535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AF543-001B-4002-9442-C5D081427A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CFBDE-9F59-4183-9E2A-5F14FD37E96B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D1464-1C15-4C0A-8F5C-8E1BAEE7DE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65A1C-EE65-4A5A-AEE6-721B2B42ED41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5AC25-6533-480F-98F9-AB10D69BDB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C80A-7A93-4DE0-926C-6ADEAD471D50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E172E-4DD9-4398-AA39-1AEA474EC3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C57CD-A295-48FE-A311-BBE6C265EE4D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A2D73-E917-4677-A022-F2A5F58A6B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2F1A9-785E-4D30-B996-A2CF6AD032AB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B2E19-9156-4D97-BA09-6294AF4CF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399B4-303F-4884-84DA-49C23D1B1EC4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8F9DD-4D18-4691-BCDE-C17E5D24B1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4C1007-20B4-45E9-9863-0EA9E2B92938}" type="datetimeFigureOut">
              <a:rPr lang="cs-CZ"/>
              <a:pPr>
                <a:defRPr/>
              </a:pPr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23E7781-0820-4E01-9A60-A4626BAAA5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1 w 7514"/>
                <a:gd name="T7" fmla="*/ 0 h 385"/>
                <a:gd name="T8" fmla="*/ 1 w 7514"/>
                <a:gd name="T9" fmla="*/ 0 h 385"/>
                <a:gd name="T10" fmla="*/ 2 w 7514"/>
                <a:gd name="T11" fmla="*/ 0 h 385"/>
                <a:gd name="T12" fmla="*/ 1 w 7514"/>
                <a:gd name="T13" fmla="*/ 0 h 385"/>
                <a:gd name="T14" fmla="*/ 2 w 7514"/>
                <a:gd name="T15" fmla="*/ 0 h 385"/>
                <a:gd name="T16" fmla="*/ 2 w 7514"/>
                <a:gd name="T17" fmla="*/ 0 h 385"/>
                <a:gd name="T18" fmla="*/ 1 w 7514"/>
                <a:gd name="T19" fmla="*/ 0 h 385"/>
                <a:gd name="T20" fmla="*/ 2 w 7514"/>
                <a:gd name="T21" fmla="*/ 0 h 385"/>
                <a:gd name="T22" fmla="*/ 3 w 7514"/>
                <a:gd name="T23" fmla="*/ 0 h 385"/>
                <a:gd name="T24" fmla="*/ 3 w 7514"/>
                <a:gd name="T25" fmla="*/ 0 h 385"/>
                <a:gd name="T26" fmla="*/ 3 w 7514"/>
                <a:gd name="T27" fmla="*/ 0 h 385"/>
                <a:gd name="T28" fmla="*/ 3 w 7514"/>
                <a:gd name="T29" fmla="*/ 0 h 385"/>
                <a:gd name="T30" fmla="*/ 3 w 7514"/>
                <a:gd name="T31" fmla="*/ 0 h 385"/>
                <a:gd name="T32" fmla="*/ 3 w 7514"/>
                <a:gd name="T33" fmla="*/ 0 h 385"/>
                <a:gd name="T34" fmla="*/ 4 w 7514"/>
                <a:gd name="T35" fmla="*/ 0 h 385"/>
                <a:gd name="T36" fmla="*/ 4 w 7514"/>
                <a:gd name="T37" fmla="*/ 0 h 385"/>
                <a:gd name="T38" fmla="*/ 4 w 7514"/>
                <a:gd name="T39" fmla="*/ 0 h 385"/>
                <a:gd name="T40" fmla="*/ 5 w 7514"/>
                <a:gd name="T41" fmla="*/ 0 h 385"/>
                <a:gd name="T42" fmla="*/ 5 w 7514"/>
                <a:gd name="T43" fmla="*/ 0 h 385"/>
                <a:gd name="T44" fmla="*/ 5 w 7514"/>
                <a:gd name="T45" fmla="*/ 0 h 385"/>
                <a:gd name="T46" fmla="*/ 5 w 7514"/>
                <a:gd name="T47" fmla="*/ 0 h 385"/>
                <a:gd name="T48" fmla="*/ 5 w 7514"/>
                <a:gd name="T49" fmla="*/ 0 h 385"/>
                <a:gd name="T50" fmla="*/ 6 w 7514"/>
                <a:gd name="T51" fmla="*/ 0 h 385"/>
                <a:gd name="T52" fmla="*/ 6 w 7514"/>
                <a:gd name="T53" fmla="*/ 0 h 385"/>
                <a:gd name="T54" fmla="*/ 6 w 7514"/>
                <a:gd name="T55" fmla="*/ 0 h 385"/>
                <a:gd name="T56" fmla="*/ 6 w 7514"/>
                <a:gd name="T57" fmla="*/ 0 h 385"/>
                <a:gd name="T58" fmla="*/ 6 w 7514"/>
                <a:gd name="T59" fmla="*/ 0 h 385"/>
                <a:gd name="T60" fmla="*/ 6 w 7514"/>
                <a:gd name="T61" fmla="*/ 0 h 385"/>
                <a:gd name="T62" fmla="*/ 6 w 7514"/>
                <a:gd name="T63" fmla="*/ 0 h 385"/>
                <a:gd name="T64" fmla="*/ 6 w 7514"/>
                <a:gd name="T65" fmla="*/ 0 h 385"/>
                <a:gd name="T66" fmla="*/ 7 w 7514"/>
                <a:gd name="T67" fmla="*/ 0 h 385"/>
                <a:gd name="T68" fmla="*/ 7 w 7514"/>
                <a:gd name="T69" fmla="*/ 0 h 385"/>
                <a:gd name="T70" fmla="*/ 7 w 7514"/>
                <a:gd name="T71" fmla="*/ 0 h 385"/>
                <a:gd name="T72" fmla="*/ 8 w 7514"/>
                <a:gd name="T73" fmla="*/ 0 h 385"/>
                <a:gd name="T74" fmla="*/ 8 w 7514"/>
                <a:gd name="T75" fmla="*/ 0 h 385"/>
                <a:gd name="T76" fmla="*/ 8 w 7514"/>
                <a:gd name="T77" fmla="*/ 0 h 385"/>
                <a:gd name="T78" fmla="*/ 8 w 7514"/>
                <a:gd name="T79" fmla="*/ 0 h 385"/>
                <a:gd name="T80" fmla="*/ 8 w 7514"/>
                <a:gd name="T81" fmla="*/ 0 h 385"/>
                <a:gd name="T82" fmla="*/ 8 w 7514"/>
                <a:gd name="T83" fmla="*/ 0 h 385"/>
                <a:gd name="T84" fmla="*/ 9 w 7514"/>
                <a:gd name="T85" fmla="*/ 0 h 385"/>
                <a:gd name="T86" fmla="*/ 9 w 7514"/>
                <a:gd name="T87" fmla="*/ 0 h 385"/>
                <a:gd name="T88" fmla="*/ 10 w 7514"/>
                <a:gd name="T89" fmla="*/ 0 h 385"/>
                <a:gd name="T90" fmla="*/ 10 w 7514"/>
                <a:gd name="T91" fmla="*/ 0 h 385"/>
                <a:gd name="T92" fmla="*/ 10 w 7514"/>
                <a:gd name="T93" fmla="*/ 0 h 385"/>
                <a:gd name="T94" fmla="*/ 11 w 7514"/>
                <a:gd name="T95" fmla="*/ 0 h 385"/>
                <a:gd name="T96" fmla="*/ 10 w 7514"/>
                <a:gd name="T97" fmla="*/ 0 h 385"/>
                <a:gd name="T98" fmla="*/ 11 w 7514"/>
                <a:gd name="T99" fmla="*/ 0 h 385"/>
                <a:gd name="T100" fmla="*/ 11 w 7514"/>
                <a:gd name="T101" fmla="*/ 0 h 385"/>
                <a:gd name="T102" fmla="*/ 11 w 7514"/>
                <a:gd name="T103" fmla="*/ 0 h 385"/>
                <a:gd name="T104" fmla="*/ 11 w 7514"/>
                <a:gd name="T105" fmla="*/ 0 h 385"/>
                <a:gd name="T106" fmla="*/ 12 w 7514"/>
                <a:gd name="T107" fmla="*/ 0 h 385"/>
                <a:gd name="T108" fmla="*/ 12 w 7514"/>
                <a:gd name="T109" fmla="*/ 0 h 385"/>
                <a:gd name="T110" fmla="*/ 12 w 7514"/>
                <a:gd name="T111" fmla="*/ 0 h 385"/>
                <a:gd name="T112" fmla="*/ 13 w 7514"/>
                <a:gd name="T113" fmla="*/ 0 h 385"/>
                <a:gd name="T114" fmla="*/ 13 w 7514"/>
                <a:gd name="T115" fmla="*/ 0 h 385"/>
                <a:gd name="T116" fmla="*/ 13 w 7514"/>
                <a:gd name="T117" fmla="*/ 0 h 385"/>
                <a:gd name="T118" fmla="*/ 14 w 7514"/>
                <a:gd name="T119" fmla="*/ 0 h 385"/>
                <a:gd name="T120" fmla="*/ 13 w 7514"/>
                <a:gd name="T121" fmla="*/ 0 h 385"/>
                <a:gd name="T122" fmla="*/ 14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3 h 1689"/>
                <a:gd name="T2" fmla="*/ 1 w 2517"/>
                <a:gd name="T3" fmla="*/ 3 h 1689"/>
                <a:gd name="T4" fmla="*/ 2 w 2517"/>
                <a:gd name="T5" fmla="*/ 3 h 1689"/>
                <a:gd name="T6" fmla="*/ 2 w 2517"/>
                <a:gd name="T7" fmla="*/ 3 h 1689"/>
                <a:gd name="T8" fmla="*/ 3 w 2517"/>
                <a:gd name="T9" fmla="*/ 3 h 1689"/>
                <a:gd name="T10" fmla="*/ 4 w 2517"/>
                <a:gd name="T11" fmla="*/ 3 h 1689"/>
                <a:gd name="T12" fmla="*/ 5 w 2517"/>
                <a:gd name="T13" fmla="*/ 3 h 1689"/>
                <a:gd name="T14" fmla="*/ 5 w 2517"/>
                <a:gd name="T15" fmla="*/ 3 h 1689"/>
                <a:gd name="T16" fmla="*/ 5 w 2517"/>
                <a:gd name="T17" fmla="*/ 3 h 1689"/>
                <a:gd name="T18" fmla="*/ 5 w 2517"/>
                <a:gd name="T19" fmla="*/ 2 h 1689"/>
                <a:gd name="T20" fmla="*/ 5 w 2517"/>
                <a:gd name="T21" fmla="*/ 2 h 1689"/>
                <a:gd name="T22" fmla="*/ 5 w 2517"/>
                <a:gd name="T23" fmla="*/ 1 h 1689"/>
                <a:gd name="T24" fmla="*/ 5 w 2517"/>
                <a:gd name="T25" fmla="*/ 1 h 1689"/>
                <a:gd name="T26" fmla="*/ 5 w 2517"/>
                <a:gd name="T27" fmla="*/ 0 h 1689"/>
                <a:gd name="T28" fmla="*/ 5 w 2517"/>
                <a:gd name="T29" fmla="*/ 0 h 1689"/>
                <a:gd name="T30" fmla="*/ 5 w 2517"/>
                <a:gd name="T31" fmla="*/ 0 h 1689"/>
                <a:gd name="T32" fmla="*/ 5 w 2517"/>
                <a:gd name="T33" fmla="*/ 0 h 1689"/>
                <a:gd name="T34" fmla="*/ 5 w 2517"/>
                <a:gd name="T35" fmla="*/ 0 h 1689"/>
                <a:gd name="T36" fmla="*/ 4 w 2517"/>
                <a:gd name="T37" fmla="*/ 0 h 1689"/>
                <a:gd name="T38" fmla="*/ 3 w 2517"/>
                <a:gd name="T39" fmla="*/ 0 h 1689"/>
                <a:gd name="T40" fmla="*/ 2 w 2517"/>
                <a:gd name="T41" fmla="*/ 0 h 1689"/>
                <a:gd name="T42" fmla="*/ 2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1 h 1689"/>
                <a:gd name="T56" fmla="*/ 0 w 2517"/>
                <a:gd name="T57" fmla="*/ 1 h 1689"/>
                <a:gd name="T58" fmla="*/ 0 w 2517"/>
                <a:gd name="T59" fmla="*/ 2 h 1689"/>
                <a:gd name="T60" fmla="*/ 0 w 2517"/>
                <a:gd name="T61" fmla="*/ 2 h 1689"/>
                <a:gd name="T62" fmla="*/ 0 w 2517"/>
                <a:gd name="T63" fmla="*/ 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2 h 1309"/>
                <a:gd name="T32" fmla="*/ 1 w 1310"/>
                <a:gd name="T33" fmla="*/ 2 h 1309"/>
                <a:gd name="T34" fmla="*/ 1 w 1310"/>
                <a:gd name="T35" fmla="*/ 2 h 1309"/>
                <a:gd name="T36" fmla="*/ 0 w 1310"/>
                <a:gd name="T37" fmla="*/ 2 h 1309"/>
                <a:gd name="T38" fmla="*/ 1 w 1310"/>
                <a:gd name="T39" fmla="*/ 2 h 1309"/>
                <a:gd name="T40" fmla="*/ 1 w 1310"/>
                <a:gd name="T41" fmla="*/ 2 h 1309"/>
                <a:gd name="T42" fmla="*/ 1 w 1310"/>
                <a:gd name="T43" fmla="*/ 2 h 1309"/>
                <a:gd name="T44" fmla="*/ 1 w 1310"/>
                <a:gd name="T45" fmla="*/ 3 h 1309"/>
                <a:gd name="T46" fmla="*/ 1 w 1310"/>
                <a:gd name="T47" fmla="*/ 2 h 1309"/>
                <a:gd name="T48" fmla="*/ 1 w 1310"/>
                <a:gd name="T49" fmla="*/ 2 h 1309"/>
                <a:gd name="T50" fmla="*/ 1 w 1310"/>
                <a:gd name="T51" fmla="*/ 3 h 1309"/>
                <a:gd name="T52" fmla="*/ 1 w 1310"/>
                <a:gd name="T53" fmla="*/ 3 h 1309"/>
                <a:gd name="T54" fmla="*/ 1 w 1310"/>
                <a:gd name="T55" fmla="*/ 3 h 1309"/>
                <a:gd name="T56" fmla="*/ 1 w 1310"/>
                <a:gd name="T57" fmla="*/ 3 h 1309"/>
                <a:gd name="T58" fmla="*/ 1 w 1310"/>
                <a:gd name="T59" fmla="*/ 3 h 1309"/>
                <a:gd name="T60" fmla="*/ 1 w 1310"/>
                <a:gd name="T61" fmla="*/ 3 h 1309"/>
                <a:gd name="T62" fmla="*/ 1 w 1310"/>
                <a:gd name="T63" fmla="*/ 3 h 1309"/>
                <a:gd name="T64" fmla="*/ 1 w 1310"/>
                <a:gd name="T65" fmla="*/ 3 h 1309"/>
                <a:gd name="T66" fmla="*/ 1 w 1310"/>
                <a:gd name="T67" fmla="*/ 3 h 1309"/>
                <a:gd name="T68" fmla="*/ 1 w 1310"/>
                <a:gd name="T69" fmla="*/ 3 h 1309"/>
                <a:gd name="T70" fmla="*/ 2 w 1310"/>
                <a:gd name="T71" fmla="*/ 3 h 1309"/>
                <a:gd name="T72" fmla="*/ 2 w 1310"/>
                <a:gd name="T73" fmla="*/ 3 h 1309"/>
                <a:gd name="T74" fmla="*/ 2 w 1310"/>
                <a:gd name="T75" fmla="*/ 3 h 1309"/>
                <a:gd name="T76" fmla="*/ 2 w 1310"/>
                <a:gd name="T77" fmla="*/ 3 h 1309"/>
                <a:gd name="T78" fmla="*/ 2 w 1310"/>
                <a:gd name="T79" fmla="*/ 3 h 1309"/>
                <a:gd name="T80" fmla="*/ 2 w 1310"/>
                <a:gd name="T81" fmla="*/ 3 h 1309"/>
                <a:gd name="T82" fmla="*/ 3 w 1310"/>
                <a:gd name="T83" fmla="*/ 2 h 1309"/>
                <a:gd name="T84" fmla="*/ 3 w 1310"/>
                <a:gd name="T85" fmla="*/ 2 h 1309"/>
                <a:gd name="T86" fmla="*/ 3 w 1310"/>
                <a:gd name="T87" fmla="*/ 2 h 1309"/>
                <a:gd name="T88" fmla="*/ 3 w 1310"/>
                <a:gd name="T89" fmla="*/ 2 h 1309"/>
                <a:gd name="T90" fmla="*/ 3 w 1310"/>
                <a:gd name="T91" fmla="*/ 2 h 1309"/>
                <a:gd name="T92" fmla="*/ 3 w 1310"/>
                <a:gd name="T93" fmla="*/ 2 h 1309"/>
                <a:gd name="T94" fmla="*/ 3 w 1310"/>
                <a:gd name="T95" fmla="*/ 2 h 1309"/>
                <a:gd name="T96" fmla="*/ 3 w 1310"/>
                <a:gd name="T97" fmla="*/ 2 h 1309"/>
                <a:gd name="T98" fmla="*/ 3 w 1310"/>
                <a:gd name="T99" fmla="*/ 2 h 1309"/>
                <a:gd name="T100" fmla="*/ 3 w 1310"/>
                <a:gd name="T101" fmla="*/ 2 h 1309"/>
                <a:gd name="T102" fmla="*/ 3 w 1310"/>
                <a:gd name="T103" fmla="*/ 1 h 1309"/>
                <a:gd name="T104" fmla="*/ 3 w 1310"/>
                <a:gd name="T105" fmla="*/ 1 h 1309"/>
                <a:gd name="T106" fmla="*/ 3 w 1310"/>
                <a:gd name="T107" fmla="*/ 1 h 1309"/>
                <a:gd name="T108" fmla="*/ 3 w 1310"/>
                <a:gd name="T109" fmla="*/ 1 h 1309"/>
                <a:gd name="T110" fmla="*/ 3 w 1310"/>
                <a:gd name="T111" fmla="*/ 1 h 1309"/>
                <a:gd name="T112" fmla="*/ 2 w 1310"/>
                <a:gd name="T113" fmla="*/ 1 h 1309"/>
                <a:gd name="T114" fmla="*/ 2 w 1310"/>
                <a:gd name="T115" fmla="*/ 1 h 1309"/>
                <a:gd name="T116" fmla="*/ 2 w 1310"/>
                <a:gd name="T117" fmla="*/ 1 h 1309"/>
                <a:gd name="T118" fmla="*/ 2 w 1310"/>
                <a:gd name="T119" fmla="*/ 1 h 1309"/>
                <a:gd name="T120" fmla="*/ 2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2 w 2521"/>
                <a:gd name="T13" fmla="*/ 1 h 294"/>
                <a:gd name="T14" fmla="*/ 2 w 2521"/>
                <a:gd name="T15" fmla="*/ 1 h 294"/>
                <a:gd name="T16" fmla="*/ 2 w 2521"/>
                <a:gd name="T17" fmla="*/ 1 h 294"/>
                <a:gd name="T18" fmla="*/ 2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2 w 2521"/>
                <a:gd name="T25" fmla="*/ 1 h 294"/>
                <a:gd name="T26" fmla="*/ 1 w 2521"/>
                <a:gd name="T27" fmla="*/ 1 h 294"/>
                <a:gd name="T28" fmla="*/ 2 w 2521"/>
                <a:gd name="T29" fmla="*/ 1 h 294"/>
                <a:gd name="T30" fmla="*/ 2 w 2521"/>
                <a:gd name="T31" fmla="*/ 1 h 294"/>
                <a:gd name="T32" fmla="*/ 2 w 2521"/>
                <a:gd name="T33" fmla="*/ 1 h 294"/>
                <a:gd name="T34" fmla="*/ 2 w 2521"/>
                <a:gd name="T35" fmla="*/ 1 h 294"/>
                <a:gd name="T36" fmla="*/ 2 w 2521"/>
                <a:gd name="T37" fmla="*/ 1 h 294"/>
                <a:gd name="T38" fmla="*/ 2 w 2521"/>
                <a:gd name="T39" fmla="*/ 1 h 294"/>
                <a:gd name="T40" fmla="*/ 2 w 2521"/>
                <a:gd name="T41" fmla="*/ 1 h 294"/>
                <a:gd name="T42" fmla="*/ 2 w 2521"/>
                <a:gd name="T43" fmla="*/ 1 h 294"/>
                <a:gd name="T44" fmla="*/ 2 w 2521"/>
                <a:gd name="T45" fmla="*/ 1 h 294"/>
                <a:gd name="T46" fmla="*/ 2 w 2521"/>
                <a:gd name="T47" fmla="*/ 1 h 294"/>
                <a:gd name="T48" fmla="*/ 3 w 2521"/>
                <a:gd name="T49" fmla="*/ 1 h 294"/>
                <a:gd name="T50" fmla="*/ 2 w 2521"/>
                <a:gd name="T51" fmla="*/ 1 h 294"/>
                <a:gd name="T52" fmla="*/ 2 w 2521"/>
                <a:gd name="T53" fmla="*/ 1 h 294"/>
                <a:gd name="T54" fmla="*/ 2 w 2521"/>
                <a:gd name="T55" fmla="*/ 1 h 294"/>
                <a:gd name="T56" fmla="*/ 2 w 2521"/>
                <a:gd name="T57" fmla="*/ 1 h 294"/>
                <a:gd name="T58" fmla="*/ 3 w 2521"/>
                <a:gd name="T59" fmla="*/ 1 h 294"/>
                <a:gd name="T60" fmla="*/ 3 w 2521"/>
                <a:gd name="T61" fmla="*/ 1 h 294"/>
                <a:gd name="T62" fmla="*/ 3 w 2521"/>
                <a:gd name="T63" fmla="*/ 1 h 294"/>
                <a:gd name="T64" fmla="*/ 3 w 2521"/>
                <a:gd name="T65" fmla="*/ 1 h 294"/>
                <a:gd name="T66" fmla="*/ 3 w 2521"/>
                <a:gd name="T67" fmla="*/ 1 h 294"/>
                <a:gd name="T68" fmla="*/ 3 w 2521"/>
                <a:gd name="T69" fmla="*/ 1 h 294"/>
                <a:gd name="T70" fmla="*/ 3 w 2521"/>
                <a:gd name="T71" fmla="*/ 1 h 294"/>
                <a:gd name="T72" fmla="*/ 3 w 2521"/>
                <a:gd name="T73" fmla="*/ 1 h 294"/>
                <a:gd name="T74" fmla="*/ 3 w 2521"/>
                <a:gd name="T75" fmla="*/ 1 h 294"/>
                <a:gd name="T76" fmla="*/ 3 w 2521"/>
                <a:gd name="T77" fmla="*/ 1 h 294"/>
                <a:gd name="T78" fmla="*/ 3 w 2521"/>
                <a:gd name="T79" fmla="*/ 1 h 294"/>
                <a:gd name="T80" fmla="*/ 3 w 2521"/>
                <a:gd name="T81" fmla="*/ 1 h 294"/>
                <a:gd name="T82" fmla="*/ 3 w 2521"/>
                <a:gd name="T83" fmla="*/ 1 h 294"/>
                <a:gd name="T84" fmla="*/ 3 w 2521"/>
                <a:gd name="T85" fmla="*/ 1 h 294"/>
                <a:gd name="T86" fmla="*/ 4 w 2521"/>
                <a:gd name="T87" fmla="*/ 1 h 294"/>
                <a:gd name="T88" fmla="*/ 4 w 2521"/>
                <a:gd name="T89" fmla="*/ 1 h 294"/>
                <a:gd name="T90" fmla="*/ 4 w 2521"/>
                <a:gd name="T91" fmla="*/ 1 h 294"/>
                <a:gd name="T92" fmla="*/ 4 w 2521"/>
                <a:gd name="T93" fmla="*/ 1 h 294"/>
                <a:gd name="T94" fmla="*/ 4 w 2521"/>
                <a:gd name="T95" fmla="*/ 0 h 294"/>
                <a:gd name="T96" fmla="*/ 4 w 2521"/>
                <a:gd name="T97" fmla="*/ 1 h 294"/>
                <a:gd name="T98" fmla="*/ 4 w 2521"/>
                <a:gd name="T99" fmla="*/ 1 h 294"/>
                <a:gd name="T100" fmla="*/ 4 w 2521"/>
                <a:gd name="T101" fmla="*/ 1 h 294"/>
                <a:gd name="T102" fmla="*/ 4 w 2521"/>
                <a:gd name="T103" fmla="*/ 1 h 294"/>
                <a:gd name="T104" fmla="*/ 4 w 2521"/>
                <a:gd name="T105" fmla="*/ 1 h 294"/>
                <a:gd name="T106" fmla="*/ 5 w 2521"/>
                <a:gd name="T107" fmla="*/ 1 h 294"/>
                <a:gd name="T108" fmla="*/ 5 w 2521"/>
                <a:gd name="T109" fmla="*/ 1 h 294"/>
                <a:gd name="T110" fmla="*/ 5 w 2521"/>
                <a:gd name="T111" fmla="*/ 1 h 294"/>
                <a:gd name="T112" fmla="*/ 4 w 2521"/>
                <a:gd name="T113" fmla="*/ 1 h 294"/>
                <a:gd name="T114" fmla="*/ 5 w 2521"/>
                <a:gd name="T115" fmla="*/ 1 h 294"/>
                <a:gd name="T116" fmla="*/ 5 w 2521"/>
                <a:gd name="T117" fmla="*/ 1 h 294"/>
                <a:gd name="T118" fmla="*/ 5 w 2521"/>
                <a:gd name="T119" fmla="*/ 1 h 294"/>
                <a:gd name="T120" fmla="*/ 5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2 h 1049"/>
                <a:gd name="T2" fmla="*/ 1 w 1777"/>
                <a:gd name="T3" fmla="*/ 2 h 1049"/>
                <a:gd name="T4" fmla="*/ 1 w 1777"/>
                <a:gd name="T5" fmla="*/ 2 h 1049"/>
                <a:gd name="T6" fmla="*/ 2 w 1777"/>
                <a:gd name="T7" fmla="*/ 2 h 1049"/>
                <a:gd name="T8" fmla="*/ 3 w 1777"/>
                <a:gd name="T9" fmla="*/ 2 h 1049"/>
                <a:gd name="T10" fmla="*/ 3 w 1777"/>
                <a:gd name="T11" fmla="*/ 2 h 1049"/>
                <a:gd name="T12" fmla="*/ 4 w 1777"/>
                <a:gd name="T13" fmla="*/ 2 h 1049"/>
                <a:gd name="T14" fmla="*/ 4 w 1777"/>
                <a:gd name="T15" fmla="*/ 2 h 1049"/>
                <a:gd name="T16" fmla="*/ 4 w 1777"/>
                <a:gd name="T17" fmla="*/ 2 h 1049"/>
                <a:gd name="T18" fmla="*/ 4 w 1777"/>
                <a:gd name="T19" fmla="*/ 1 h 1049"/>
                <a:gd name="T20" fmla="*/ 4 w 1777"/>
                <a:gd name="T21" fmla="*/ 1 h 1049"/>
                <a:gd name="T22" fmla="*/ 4 w 1777"/>
                <a:gd name="T23" fmla="*/ 1 h 1049"/>
                <a:gd name="T24" fmla="*/ 4 w 1777"/>
                <a:gd name="T25" fmla="*/ 0 h 1049"/>
                <a:gd name="T26" fmla="*/ 4 w 1777"/>
                <a:gd name="T27" fmla="*/ 0 h 1049"/>
                <a:gd name="T28" fmla="*/ 4 w 1777"/>
                <a:gd name="T29" fmla="*/ 0 h 1049"/>
                <a:gd name="T30" fmla="*/ 4 w 1777"/>
                <a:gd name="T31" fmla="*/ 0 h 1049"/>
                <a:gd name="T32" fmla="*/ 4 w 1777"/>
                <a:gd name="T33" fmla="*/ 0 h 1049"/>
                <a:gd name="T34" fmla="*/ 4 w 1777"/>
                <a:gd name="T35" fmla="*/ 0 h 1049"/>
                <a:gd name="T36" fmla="*/ 3 w 1777"/>
                <a:gd name="T37" fmla="*/ 0 h 1049"/>
                <a:gd name="T38" fmla="*/ 3 w 1777"/>
                <a:gd name="T39" fmla="*/ 0 h 1049"/>
                <a:gd name="T40" fmla="*/ 2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1 h 1049"/>
                <a:gd name="T58" fmla="*/ 0 w 1777"/>
                <a:gd name="T59" fmla="*/ 1 h 1049"/>
                <a:gd name="T60" fmla="*/ 0 w 1777"/>
                <a:gd name="T61" fmla="*/ 1 h 1049"/>
                <a:gd name="T62" fmla="*/ 0 w 1777"/>
                <a:gd name="T63" fmla="*/ 2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4 w 2355"/>
                <a:gd name="T1" fmla="*/ 1 h 1405"/>
                <a:gd name="T2" fmla="*/ 4 w 2355"/>
                <a:gd name="T3" fmla="*/ 1 h 1405"/>
                <a:gd name="T4" fmla="*/ 4 w 2355"/>
                <a:gd name="T5" fmla="*/ 1 h 1405"/>
                <a:gd name="T6" fmla="*/ 4 w 2355"/>
                <a:gd name="T7" fmla="*/ 1 h 1405"/>
                <a:gd name="T8" fmla="*/ 4 w 2355"/>
                <a:gd name="T9" fmla="*/ 2 h 1405"/>
                <a:gd name="T10" fmla="*/ 4 w 2355"/>
                <a:gd name="T11" fmla="*/ 3 h 1405"/>
                <a:gd name="T12" fmla="*/ 3 w 2355"/>
                <a:gd name="T13" fmla="*/ 3 h 1405"/>
                <a:gd name="T14" fmla="*/ 3 w 2355"/>
                <a:gd name="T15" fmla="*/ 2 h 1405"/>
                <a:gd name="T16" fmla="*/ 3 w 2355"/>
                <a:gd name="T17" fmla="*/ 1 h 1405"/>
                <a:gd name="T18" fmla="*/ 3 w 2355"/>
                <a:gd name="T19" fmla="*/ 1 h 1405"/>
                <a:gd name="T20" fmla="*/ 3 w 2355"/>
                <a:gd name="T21" fmla="*/ 1 h 1405"/>
                <a:gd name="T22" fmla="*/ 4 w 2355"/>
                <a:gd name="T23" fmla="*/ 1 h 1405"/>
                <a:gd name="T24" fmla="*/ 2 w 2355"/>
                <a:gd name="T25" fmla="*/ 3 h 1405"/>
                <a:gd name="T26" fmla="*/ 2 w 2355"/>
                <a:gd name="T27" fmla="*/ 3 h 1405"/>
                <a:gd name="T28" fmla="*/ 2 w 2355"/>
                <a:gd name="T29" fmla="*/ 3 h 1405"/>
                <a:gd name="T30" fmla="*/ 2 w 2355"/>
                <a:gd name="T31" fmla="*/ 3 h 1405"/>
                <a:gd name="T32" fmla="*/ 2 w 2355"/>
                <a:gd name="T33" fmla="*/ 3 h 1405"/>
                <a:gd name="T34" fmla="*/ 2 w 2355"/>
                <a:gd name="T35" fmla="*/ 2 h 1405"/>
                <a:gd name="T36" fmla="*/ 1 w 2355"/>
                <a:gd name="T37" fmla="*/ 2 h 1405"/>
                <a:gd name="T38" fmla="*/ 1 w 2355"/>
                <a:gd name="T39" fmla="*/ 2 h 1405"/>
                <a:gd name="T40" fmla="*/ 1 w 2355"/>
                <a:gd name="T41" fmla="*/ 2 h 1405"/>
                <a:gd name="T42" fmla="*/ 1 w 2355"/>
                <a:gd name="T43" fmla="*/ 1 h 1405"/>
                <a:gd name="T44" fmla="*/ 2 w 2355"/>
                <a:gd name="T45" fmla="*/ 1 h 1405"/>
                <a:gd name="T46" fmla="*/ 2 w 2355"/>
                <a:gd name="T47" fmla="*/ 1 h 1405"/>
                <a:gd name="T48" fmla="*/ 2 w 2355"/>
                <a:gd name="T49" fmla="*/ 1 h 1405"/>
                <a:gd name="T50" fmla="*/ 3 w 2355"/>
                <a:gd name="T51" fmla="*/ 1 h 1405"/>
                <a:gd name="T52" fmla="*/ 3 w 2355"/>
                <a:gd name="T53" fmla="*/ 2 h 1405"/>
                <a:gd name="T54" fmla="*/ 2 w 2355"/>
                <a:gd name="T55" fmla="*/ 2 h 1405"/>
                <a:gd name="T56" fmla="*/ 2 w 2355"/>
                <a:gd name="T57" fmla="*/ 2 h 1405"/>
                <a:gd name="T58" fmla="*/ 2 w 2355"/>
                <a:gd name="T59" fmla="*/ 2 h 1405"/>
                <a:gd name="T60" fmla="*/ 2 w 2355"/>
                <a:gd name="T61" fmla="*/ 2 h 1405"/>
                <a:gd name="T62" fmla="*/ 2 w 2355"/>
                <a:gd name="T63" fmla="*/ 2 h 1405"/>
                <a:gd name="T64" fmla="*/ 2 w 2355"/>
                <a:gd name="T65" fmla="*/ 2 h 1405"/>
                <a:gd name="T66" fmla="*/ 3 w 2355"/>
                <a:gd name="T67" fmla="*/ 2 h 1405"/>
                <a:gd name="T68" fmla="*/ 3 w 2355"/>
                <a:gd name="T69" fmla="*/ 3 h 1405"/>
                <a:gd name="T70" fmla="*/ 3 w 2355"/>
                <a:gd name="T71" fmla="*/ 3 h 1405"/>
                <a:gd name="T72" fmla="*/ 3 w 2355"/>
                <a:gd name="T73" fmla="*/ 3 h 1405"/>
                <a:gd name="T74" fmla="*/ 2 w 2355"/>
                <a:gd name="T75" fmla="*/ 3 h 1405"/>
                <a:gd name="T76" fmla="*/ 2 w 2355"/>
                <a:gd name="T77" fmla="*/ 3 h 1405"/>
                <a:gd name="T78" fmla="*/ 1 w 2355"/>
                <a:gd name="T79" fmla="*/ 3 h 1405"/>
                <a:gd name="T80" fmla="*/ 1 w 2355"/>
                <a:gd name="T81" fmla="*/ 3 h 1405"/>
                <a:gd name="T82" fmla="*/ 1 w 2355"/>
                <a:gd name="T83" fmla="*/ 3 h 1405"/>
                <a:gd name="T84" fmla="*/ 0 w 2355"/>
                <a:gd name="T85" fmla="*/ 3 h 1405"/>
                <a:gd name="T86" fmla="*/ 1 w 2355"/>
                <a:gd name="T87" fmla="*/ 3 h 1405"/>
                <a:gd name="T88" fmla="*/ 1 w 2355"/>
                <a:gd name="T89" fmla="*/ 3 h 1405"/>
                <a:gd name="T90" fmla="*/ 0 w 2355"/>
                <a:gd name="T91" fmla="*/ 3 h 1405"/>
                <a:gd name="T92" fmla="*/ 0 w 2355"/>
                <a:gd name="T93" fmla="*/ 3 h 1405"/>
                <a:gd name="T94" fmla="*/ 0 w 2355"/>
                <a:gd name="T95" fmla="*/ 3 h 1405"/>
                <a:gd name="T96" fmla="*/ 0 w 2355"/>
                <a:gd name="T97" fmla="*/ 3 h 1405"/>
                <a:gd name="T98" fmla="*/ 0 w 2355"/>
                <a:gd name="T99" fmla="*/ 3 h 1405"/>
                <a:gd name="T100" fmla="*/ 0 w 2355"/>
                <a:gd name="T101" fmla="*/ 2 h 1405"/>
                <a:gd name="T102" fmla="*/ 0 w 2355"/>
                <a:gd name="T103" fmla="*/ 2 h 1405"/>
                <a:gd name="T104" fmla="*/ 0 w 2355"/>
                <a:gd name="T105" fmla="*/ 2 h 1405"/>
                <a:gd name="T106" fmla="*/ 0 w 2355"/>
                <a:gd name="T107" fmla="*/ 2 h 1405"/>
                <a:gd name="T108" fmla="*/ 1 w 2355"/>
                <a:gd name="T109" fmla="*/ 2 h 1405"/>
                <a:gd name="T110" fmla="*/ 1 w 2355"/>
                <a:gd name="T111" fmla="*/ 2 h 1405"/>
                <a:gd name="T112" fmla="*/ 1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2 w 1237"/>
                <a:gd name="T1" fmla="*/ 0 h 939"/>
                <a:gd name="T2" fmla="*/ 2 w 1237"/>
                <a:gd name="T3" fmla="*/ 0 h 939"/>
                <a:gd name="T4" fmla="*/ 2 w 1237"/>
                <a:gd name="T5" fmla="*/ 0 h 939"/>
                <a:gd name="T6" fmla="*/ 2 w 1237"/>
                <a:gd name="T7" fmla="*/ 0 h 939"/>
                <a:gd name="T8" fmla="*/ 2 w 1237"/>
                <a:gd name="T9" fmla="*/ 0 h 939"/>
                <a:gd name="T10" fmla="*/ 2 w 1237"/>
                <a:gd name="T11" fmla="*/ 0 h 939"/>
                <a:gd name="T12" fmla="*/ 2 w 1237"/>
                <a:gd name="T13" fmla="*/ 0 h 939"/>
                <a:gd name="T14" fmla="*/ 2 w 1237"/>
                <a:gd name="T15" fmla="*/ 0 h 939"/>
                <a:gd name="T16" fmla="*/ 2 w 1237"/>
                <a:gd name="T17" fmla="*/ 0 h 939"/>
                <a:gd name="T18" fmla="*/ 2 w 1237"/>
                <a:gd name="T19" fmla="*/ 0 h 939"/>
                <a:gd name="T20" fmla="*/ 2 w 1237"/>
                <a:gd name="T21" fmla="*/ 0 h 939"/>
                <a:gd name="T22" fmla="*/ 2 w 1237"/>
                <a:gd name="T23" fmla="*/ 0 h 939"/>
                <a:gd name="T24" fmla="*/ 2 w 1237"/>
                <a:gd name="T25" fmla="*/ 0 h 939"/>
                <a:gd name="T26" fmla="*/ 1 w 1237"/>
                <a:gd name="T27" fmla="*/ 0 h 939"/>
                <a:gd name="T28" fmla="*/ 1 w 1237"/>
                <a:gd name="T29" fmla="*/ 0 h 939"/>
                <a:gd name="T30" fmla="*/ 1 w 1237"/>
                <a:gd name="T31" fmla="*/ 0 h 939"/>
                <a:gd name="T32" fmla="*/ 1 w 1237"/>
                <a:gd name="T33" fmla="*/ 0 h 939"/>
                <a:gd name="T34" fmla="*/ 1 w 1237"/>
                <a:gd name="T35" fmla="*/ 0 h 939"/>
                <a:gd name="T36" fmla="*/ 1 w 1237"/>
                <a:gd name="T37" fmla="*/ 0 h 939"/>
                <a:gd name="T38" fmla="*/ 1 w 1237"/>
                <a:gd name="T39" fmla="*/ 0 h 939"/>
                <a:gd name="T40" fmla="*/ 1 w 1237"/>
                <a:gd name="T41" fmla="*/ 0 h 939"/>
                <a:gd name="T42" fmla="*/ 1 w 1237"/>
                <a:gd name="T43" fmla="*/ 0 h 939"/>
                <a:gd name="T44" fmla="*/ 1 w 1237"/>
                <a:gd name="T45" fmla="*/ 0 h 939"/>
                <a:gd name="T46" fmla="*/ 1 w 1237"/>
                <a:gd name="T47" fmla="*/ 0 h 939"/>
                <a:gd name="T48" fmla="*/ 1 w 1237"/>
                <a:gd name="T49" fmla="*/ 0 h 939"/>
                <a:gd name="T50" fmla="*/ 1 w 1237"/>
                <a:gd name="T51" fmla="*/ 0 h 939"/>
                <a:gd name="T52" fmla="*/ 1 w 1237"/>
                <a:gd name="T53" fmla="*/ 0 h 939"/>
                <a:gd name="T54" fmla="*/ 0 w 1237"/>
                <a:gd name="T55" fmla="*/ 1 h 939"/>
                <a:gd name="T56" fmla="*/ 0 w 1237"/>
                <a:gd name="T57" fmla="*/ 1 h 939"/>
                <a:gd name="T58" fmla="*/ 1 w 1237"/>
                <a:gd name="T59" fmla="*/ 1 h 939"/>
                <a:gd name="T60" fmla="*/ 0 w 1237"/>
                <a:gd name="T61" fmla="*/ 1 h 939"/>
                <a:gd name="T62" fmla="*/ 0 w 1237"/>
                <a:gd name="T63" fmla="*/ 1 h 939"/>
                <a:gd name="T64" fmla="*/ 0 w 1237"/>
                <a:gd name="T65" fmla="*/ 1 h 939"/>
                <a:gd name="T66" fmla="*/ 0 w 1237"/>
                <a:gd name="T67" fmla="*/ 1 h 939"/>
                <a:gd name="T68" fmla="*/ 0 w 1237"/>
                <a:gd name="T69" fmla="*/ 1 h 939"/>
                <a:gd name="T70" fmla="*/ 0 w 1237"/>
                <a:gd name="T71" fmla="*/ 1 h 939"/>
                <a:gd name="T72" fmla="*/ 0 w 1237"/>
                <a:gd name="T73" fmla="*/ 1 h 939"/>
                <a:gd name="T74" fmla="*/ 0 w 1237"/>
                <a:gd name="T75" fmla="*/ 1 h 939"/>
                <a:gd name="T76" fmla="*/ 0 w 1237"/>
                <a:gd name="T77" fmla="*/ 1 h 939"/>
                <a:gd name="T78" fmla="*/ 0 w 1237"/>
                <a:gd name="T79" fmla="*/ 1 h 939"/>
                <a:gd name="T80" fmla="*/ 0 w 1237"/>
                <a:gd name="T81" fmla="*/ 1 h 939"/>
                <a:gd name="T82" fmla="*/ 0 w 1237"/>
                <a:gd name="T83" fmla="*/ 1 h 939"/>
                <a:gd name="T84" fmla="*/ 0 w 1237"/>
                <a:gd name="T85" fmla="*/ 1 h 939"/>
                <a:gd name="T86" fmla="*/ 0 w 1237"/>
                <a:gd name="T87" fmla="*/ 1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1 h 939"/>
                <a:gd name="T96" fmla="*/ 0 w 1237"/>
                <a:gd name="T97" fmla="*/ 1 h 939"/>
                <a:gd name="T98" fmla="*/ 1 w 1237"/>
                <a:gd name="T99" fmla="*/ 0 h 939"/>
                <a:gd name="T100" fmla="*/ 1 w 1237"/>
                <a:gd name="T101" fmla="*/ 0 h 939"/>
                <a:gd name="T102" fmla="*/ 1 w 1237"/>
                <a:gd name="T103" fmla="*/ 0 h 939"/>
                <a:gd name="T104" fmla="*/ 1 w 1237"/>
                <a:gd name="T105" fmla="*/ 0 h 939"/>
                <a:gd name="T106" fmla="*/ 1 w 1237"/>
                <a:gd name="T107" fmla="*/ 0 h 939"/>
                <a:gd name="T108" fmla="*/ 1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1 w 1237"/>
                <a:gd name="T119" fmla="*/ 0 h 939"/>
                <a:gd name="T120" fmla="*/ 1 w 1237"/>
                <a:gd name="T121" fmla="*/ 0 h 939"/>
                <a:gd name="T122" fmla="*/ 1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1 w 1739"/>
                <a:gd name="T9" fmla="*/ 1 h 1107"/>
                <a:gd name="T10" fmla="*/ 0 w 1739"/>
                <a:gd name="T11" fmla="*/ 1 h 1107"/>
                <a:gd name="T12" fmla="*/ 1 w 1739"/>
                <a:gd name="T13" fmla="*/ 1 h 1107"/>
                <a:gd name="T14" fmla="*/ 1 w 1739"/>
                <a:gd name="T15" fmla="*/ 1 h 1107"/>
                <a:gd name="T16" fmla="*/ 1 w 1739"/>
                <a:gd name="T17" fmla="*/ 1 h 1107"/>
                <a:gd name="T18" fmla="*/ 1 w 1739"/>
                <a:gd name="T19" fmla="*/ 1 h 1107"/>
                <a:gd name="T20" fmla="*/ 2 w 1739"/>
                <a:gd name="T21" fmla="*/ 1 h 1107"/>
                <a:gd name="T22" fmla="*/ 1 w 1739"/>
                <a:gd name="T23" fmla="*/ 1 h 1107"/>
                <a:gd name="T24" fmla="*/ 1 w 1739"/>
                <a:gd name="T25" fmla="*/ 1 h 1107"/>
                <a:gd name="T26" fmla="*/ 2 w 1739"/>
                <a:gd name="T27" fmla="*/ 1 h 1107"/>
                <a:gd name="T28" fmla="*/ 2 w 1739"/>
                <a:gd name="T29" fmla="*/ 1 h 1107"/>
                <a:gd name="T30" fmla="*/ 2 w 1739"/>
                <a:gd name="T31" fmla="*/ 1 h 1107"/>
                <a:gd name="T32" fmla="*/ 2 w 1739"/>
                <a:gd name="T33" fmla="*/ 1 h 1107"/>
                <a:gd name="T34" fmla="*/ 2 w 1739"/>
                <a:gd name="T35" fmla="*/ 1 h 1107"/>
                <a:gd name="T36" fmla="*/ 2 w 1739"/>
                <a:gd name="T37" fmla="*/ 1 h 1107"/>
                <a:gd name="T38" fmla="*/ 3 w 1739"/>
                <a:gd name="T39" fmla="*/ 1 h 1107"/>
                <a:gd name="T40" fmla="*/ 3 w 1739"/>
                <a:gd name="T41" fmla="*/ 1 h 1107"/>
                <a:gd name="T42" fmla="*/ 3 w 1739"/>
                <a:gd name="T43" fmla="*/ 0 h 1107"/>
                <a:gd name="T44" fmla="*/ 0 w 1739"/>
                <a:gd name="T45" fmla="*/ 2 h 1107"/>
                <a:gd name="T46" fmla="*/ 0 w 1739"/>
                <a:gd name="T47" fmla="*/ 2 h 1107"/>
                <a:gd name="T48" fmla="*/ 0 w 1739"/>
                <a:gd name="T49" fmla="*/ 2 h 1107"/>
                <a:gd name="T50" fmla="*/ 0 w 1739"/>
                <a:gd name="T51" fmla="*/ 1 h 1107"/>
                <a:gd name="T52" fmla="*/ 0 w 1739"/>
                <a:gd name="T53" fmla="*/ 2 h 1107"/>
                <a:gd name="T54" fmla="*/ 0 w 1739"/>
                <a:gd name="T55" fmla="*/ 1 h 1107"/>
                <a:gd name="T56" fmla="*/ 0 w 1739"/>
                <a:gd name="T57" fmla="*/ 2 h 1107"/>
                <a:gd name="T58" fmla="*/ 0 w 1739"/>
                <a:gd name="T59" fmla="*/ 2 h 1107"/>
                <a:gd name="T60" fmla="*/ 1 w 1739"/>
                <a:gd name="T61" fmla="*/ 2 h 1107"/>
                <a:gd name="T62" fmla="*/ 0 w 1739"/>
                <a:gd name="T63" fmla="*/ 2 h 1107"/>
                <a:gd name="T64" fmla="*/ 1 w 1739"/>
                <a:gd name="T65" fmla="*/ 1 h 1107"/>
                <a:gd name="T66" fmla="*/ 1 w 1739"/>
                <a:gd name="T67" fmla="*/ 2 h 1107"/>
                <a:gd name="T68" fmla="*/ 1 w 1739"/>
                <a:gd name="T69" fmla="*/ 2 h 1107"/>
                <a:gd name="T70" fmla="*/ 1 w 1739"/>
                <a:gd name="T71" fmla="*/ 2 h 1107"/>
                <a:gd name="T72" fmla="*/ 1 w 1739"/>
                <a:gd name="T73" fmla="*/ 2 h 1107"/>
                <a:gd name="T74" fmla="*/ 1 w 1739"/>
                <a:gd name="T75" fmla="*/ 2 h 1107"/>
                <a:gd name="T76" fmla="*/ 1 w 1739"/>
                <a:gd name="T77" fmla="*/ 1 h 1107"/>
                <a:gd name="T78" fmla="*/ 1 w 1739"/>
                <a:gd name="T79" fmla="*/ 2 h 1107"/>
                <a:gd name="T80" fmla="*/ 1 w 1739"/>
                <a:gd name="T81" fmla="*/ 1 h 1107"/>
                <a:gd name="T82" fmla="*/ 2 w 1739"/>
                <a:gd name="T83" fmla="*/ 2 h 1107"/>
                <a:gd name="T84" fmla="*/ 0 w 1739"/>
                <a:gd name="T85" fmla="*/ 2 h 1107"/>
                <a:gd name="T86" fmla="*/ 0 w 1739"/>
                <a:gd name="T87" fmla="*/ 2 h 1107"/>
                <a:gd name="T88" fmla="*/ 0 w 1739"/>
                <a:gd name="T89" fmla="*/ 3 h 1107"/>
                <a:gd name="T90" fmla="*/ 0 w 1739"/>
                <a:gd name="T91" fmla="*/ 2 h 1107"/>
                <a:gd name="T92" fmla="*/ 0 w 1739"/>
                <a:gd name="T93" fmla="*/ 2 h 1107"/>
                <a:gd name="T94" fmla="*/ 0 w 1739"/>
                <a:gd name="T95" fmla="*/ 2 h 1107"/>
                <a:gd name="T96" fmla="*/ 0 w 1739"/>
                <a:gd name="T97" fmla="*/ 2 h 1107"/>
                <a:gd name="T98" fmla="*/ 1 w 1739"/>
                <a:gd name="T99" fmla="*/ 3 h 1107"/>
                <a:gd name="T100" fmla="*/ 1 w 1739"/>
                <a:gd name="T101" fmla="*/ 2 h 1107"/>
                <a:gd name="T102" fmla="*/ 1 w 1739"/>
                <a:gd name="T103" fmla="*/ 3 h 1107"/>
                <a:gd name="T104" fmla="*/ 1 w 1739"/>
                <a:gd name="T105" fmla="*/ 2 h 1107"/>
                <a:gd name="T106" fmla="*/ 1 w 1739"/>
                <a:gd name="T107" fmla="*/ 3 h 1107"/>
                <a:gd name="T108" fmla="*/ 2 w 1739"/>
                <a:gd name="T109" fmla="*/ 2 h 1107"/>
                <a:gd name="T110" fmla="*/ 2 w 1739"/>
                <a:gd name="T111" fmla="*/ 3 h 1107"/>
                <a:gd name="T112" fmla="*/ 2 w 1739"/>
                <a:gd name="T113" fmla="*/ 3 h 1107"/>
                <a:gd name="T114" fmla="*/ 2 w 1739"/>
                <a:gd name="T115" fmla="*/ 2 h 1107"/>
                <a:gd name="T116" fmla="*/ 2 w 1739"/>
                <a:gd name="T117" fmla="*/ 2 h 1107"/>
                <a:gd name="T118" fmla="*/ 3 w 1739"/>
                <a:gd name="T119" fmla="*/ 2 h 1107"/>
                <a:gd name="T120" fmla="*/ 2 w 1739"/>
                <a:gd name="T121" fmla="*/ 3 h 1107"/>
                <a:gd name="T122" fmla="*/ 2 w 1739"/>
                <a:gd name="T123" fmla="*/ 2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 w 1559"/>
                <a:gd name="T1" fmla="*/ 0 h 639"/>
                <a:gd name="T2" fmla="*/ 2 w 1559"/>
                <a:gd name="T3" fmla="*/ 0 h 639"/>
                <a:gd name="T4" fmla="*/ 2 w 1559"/>
                <a:gd name="T5" fmla="*/ 0 h 639"/>
                <a:gd name="T6" fmla="*/ 2 w 1559"/>
                <a:gd name="T7" fmla="*/ 0 h 639"/>
                <a:gd name="T8" fmla="*/ 2 w 1559"/>
                <a:gd name="T9" fmla="*/ 0 h 639"/>
                <a:gd name="T10" fmla="*/ 2 w 1559"/>
                <a:gd name="T11" fmla="*/ 0 h 639"/>
                <a:gd name="T12" fmla="*/ 2 w 1559"/>
                <a:gd name="T13" fmla="*/ 0 h 639"/>
                <a:gd name="T14" fmla="*/ 1 w 1559"/>
                <a:gd name="T15" fmla="*/ 0 h 639"/>
                <a:gd name="T16" fmla="*/ 1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1 h 639"/>
                <a:gd name="T32" fmla="*/ 0 w 1559"/>
                <a:gd name="T33" fmla="*/ 1 h 639"/>
                <a:gd name="T34" fmla="*/ 0 w 1559"/>
                <a:gd name="T35" fmla="*/ 1 h 639"/>
                <a:gd name="T36" fmla="*/ 0 w 1559"/>
                <a:gd name="T37" fmla="*/ 1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1 w 1559"/>
                <a:gd name="T51" fmla="*/ 0 h 639"/>
                <a:gd name="T52" fmla="*/ 1 w 1559"/>
                <a:gd name="T53" fmla="*/ 0 h 639"/>
                <a:gd name="T54" fmla="*/ 2 w 1559"/>
                <a:gd name="T55" fmla="*/ 0 h 639"/>
                <a:gd name="T56" fmla="*/ 2 w 1559"/>
                <a:gd name="T57" fmla="*/ 0 h 639"/>
                <a:gd name="T58" fmla="*/ 2 w 1559"/>
                <a:gd name="T59" fmla="*/ 0 h 639"/>
                <a:gd name="T60" fmla="*/ 2 w 1559"/>
                <a:gd name="T61" fmla="*/ 0 h 639"/>
                <a:gd name="T62" fmla="*/ 2 w 1559"/>
                <a:gd name="T63" fmla="*/ 0 h 639"/>
                <a:gd name="T64" fmla="*/ 2 w 1559"/>
                <a:gd name="T65" fmla="*/ 0 h 639"/>
                <a:gd name="T66" fmla="*/ 2 w 1559"/>
                <a:gd name="T67" fmla="*/ 0 h 639"/>
                <a:gd name="T68" fmla="*/ 2 w 1559"/>
                <a:gd name="T69" fmla="*/ 0 h 639"/>
                <a:gd name="T70" fmla="*/ 2 w 1559"/>
                <a:gd name="T71" fmla="*/ 0 h 639"/>
                <a:gd name="T72" fmla="*/ 2 w 1559"/>
                <a:gd name="T73" fmla="*/ 0 h 639"/>
                <a:gd name="T74" fmla="*/ 2 w 1559"/>
                <a:gd name="T75" fmla="*/ 0 h 639"/>
                <a:gd name="T76" fmla="*/ 2 w 1559"/>
                <a:gd name="T77" fmla="*/ 1 h 639"/>
                <a:gd name="T78" fmla="*/ 2 w 1559"/>
                <a:gd name="T79" fmla="*/ 1 h 639"/>
                <a:gd name="T80" fmla="*/ 2 w 1559"/>
                <a:gd name="T81" fmla="*/ 1 h 639"/>
                <a:gd name="T82" fmla="*/ 2 w 1559"/>
                <a:gd name="T83" fmla="*/ 1 h 639"/>
                <a:gd name="T84" fmla="*/ 2 w 1559"/>
                <a:gd name="T85" fmla="*/ 0 h 639"/>
                <a:gd name="T86" fmla="*/ 3 w 1559"/>
                <a:gd name="T87" fmla="*/ 0 h 639"/>
                <a:gd name="T88" fmla="*/ 3 w 1559"/>
                <a:gd name="T89" fmla="*/ 0 h 639"/>
                <a:gd name="T90" fmla="*/ 2 w 1559"/>
                <a:gd name="T91" fmla="*/ 0 h 639"/>
                <a:gd name="T92" fmla="*/ 2 w 1559"/>
                <a:gd name="T93" fmla="*/ 1 h 639"/>
                <a:gd name="T94" fmla="*/ 2 w 1559"/>
                <a:gd name="T95" fmla="*/ 0 h 639"/>
                <a:gd name="T96" fmla="*/ 2 w 1559"/>
                <a:gd name="T97" fmla="*/ 0 h 639"/>
                <a:gd name="T98" fmla="*/ 2 w 1559"/>
                <a:gd name="T99" fmla="*/ 0 h 639"/>
                <a:gd name="T100" fmla="*/ 2 w 1559"/>
                <a:gd name="T101" fmla="*/ 0 h 639"/>
                <a:gd name="T102" fmla="*/ 2 w 1559"/>
                <a:gd name="T103" fmla="*/ 0 h 639"/>
                <a:gd name="T104" fmla="*/ 2 w 1559"/>
                <a:gd name="T105" fmla="*/ 1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1 h 685"/>
                <a:gd name="T2" fmla="*/ 0 w 468"/>
                <a:gd name="T3" fmla="*/ 1 h 685"/>
                <a:gd name="T4" fmla="*/ 0 w 468"/>
                <a:gd name="T5" fmla="*/ 1 h 685"/>
                <a:gd name="T6" fmla="*/ 0 w 468"/>
                <a:gd name="T7" fmla="*/ 1 h 685"/>
                <a:gd name="T8" fmla="*/ 0 w 468"/>
                <a:gd name="T9" fmla="*/ 1 h 685"/>
                <a:gd name="T10" fmla="*/ 0 w 468"/>
                <a:gd name="T11" fmla="*/ 1 h 685"/>
                <a:gd name="T12" fmla="*/ 0 w 468"/>
                <a:gd name="T13" fmla="*/ 1 h 685"/>
                <a:gd name="T14" fmla="*/ 0 w 468"/>
                <a:gd name="T15" fmla="*/ 1 h 685"/>
                <a:gd name="T16" fmla="*/ 0 w 468"/>
                <a:gd name="T17" fmla="*/ 1 h 685"/>
                <a:gd name="T18" fmla="*/ 0 w 468"/>
                <a:gd name="T19" fmla="*/ 1 h 685"/>
                <a:gd name="T20" fmla="*/ 0 w 468"/>
                <a:gd name="T21" fmla="*/ 1 h 685"/>
                <a:gd name="T22" fmla="*/ 0 w 468"/>
                <a:gd name="T23" fmla="*/ 1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1 h 553"/>
                <a:gd name="T86" fmla="*/ 1 w 93"/>
                <a:gd name="T87" fmla="*/ 0 h 553"/>
                <a:gd name="T88" fmla="*/ 1 w 93"/>
                <a:gd name="T89" fmla="*/ 1 h 553"/>
                <a:gd name="T90" fmla="*/ 1 w 93"/>
                <a:gd name="T91" fmla="*/ 1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1 h 553"/>
                <a:gd name="T98" fmla="*/ 1 w 93"/>
                <a:gd name="T99" fmla="*/ 1 h 553"/>
                <a:gd name="T100" fmla="*/ 1 w 93"/>
                <a:gd name="T101" fmla="*/ 1 h 553"/>
                <a:gd name="T102" fmla="*/ 1 w 93"/>
                <a:gd name="T103" fmla="*/ 1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 w 2753"/>
                <a:gd name="T1" fmla="*/ 1 h 496"/>
                <a:gd name="T2" fmla="*/ 6 w 2753"/>
                <a:gd name="T3" fmla="*/ 1 h 496"/>
                <a:gd name="T4" fmla="*/ 6 w 2753"/>
                <a:gd name="T5" fmla="*/ 1 h 496"/>
                <a:gd name="T6" fmla="*/ 6 w 2753"/>
                <a:gd name="T7" fmla="*/ 1 h 496"/>
                <a:gd name="T8" fmla="*/ 5 w 2753"/>
                <a:gd name="T9" fmla="*/ 1 h 496"/>
                <a:gd name="T10" fmla="*/ 5 w 2753"/>
                <a:gd name="T11" fmla="*/ 1 h 496"/>
                <a:gd name="T12" fmla="*/ 5 w 2753"/>
                <a:gd name="T13" fmla="*/ 1 h 496"/>
                <a:gd name="T14" fmla="*/ 5 w 2753"/>
                <a:gd name="T15" fmla="*/ 1 h 496"/>
                <a:gd name="T16" fmla="*/ 5 w 2753"/>
                <a:gd name="T17" fmla="*/ 1 h 496"/>
                <a:gd name="T18" fmla="*/ 5 w 2753"/>
                <a:gd name="T19" fmla="*/ 1 h 496"/>
                <a:gd name="T20" fmla="*/ 5 w 2753"/>
                <a:gd name="T21" fmla="*/ 1 h 496"/>
                <a:gd name="T22" fmla="*/ 5 w 2753"/>
                <a:gd name="T23" fmla="*/ 1 h 496"/>
                <a:gd name="T24" fmla="*/ 4 w 2753"/>
                <a:gd name="T25" fmla="*/ 1 h 496"/>
                <a:gd name="T26" fmla="*/ 4 w 2753"/>
                <a:gd name="T27" fmla="*/ 1 h 496"/>
                <a:gd name="T28" fmla="*/ 4 w 2753"/>
                <a:gd name="T29" fmla="*/ 1 h 496"/>
                <a:gd name="T30" fmla="*/ 4 w 2753"/>
                <a:gd name="T31" fmla="*/ 1 h 496"/>
                <a:gd name="T32" fmla="*/ 4 w 2753"/>
                <a:gd name="T33" fmla="*/ 1 h 496"/>
                <a:gd name="T34" fmla="*/ 4 w 2753"/>
                <a:gd name="T35" fmla="*/ 1 h 496"/>
                <a:gd name="T36" fmla="*/ 4 w 2753"/>
                <a:gd name="T37" fmla="*/ 1 h 496"/>
                <a:gd name="T38" fmla="*/ 4 w 2753"/>
                <a:gd name="T39" fmla="*/ 1 h 496"/>
                <a:gd name="T40" fmla="*/ 4 w 2753"/>
                <a:gd name="T41" fmla="*/ 1 h 496"/>
                <a:gd name="T42" fmla="*/ 3 w 2753"/>
                <a:gd name="T43" fmla="*/ 1 h 496"/>
                <a:gd name="T44" fmla="*/ 3 w 2753"/>
                <a:gd name="T45" fmla="*/ 1 h 496"/>
                <a:gd name="T46" fmla="*/ 3 w 2753"/>
                <a:gd name="T47" fmla="*/ 1 h 496"/>
                <a:gd name="T48" fmla="*/ 3 w 2753"/>
                <a:gd name="T49" fmla="*/ 1 h 496"/>
                <a:gd name="T50" fmla="*/ 3 w 2753"/>
                <a:gd name="T51" fmla="*/ 1 h 496"/>
                <a:gd name="T52" fmla="*/ 3 w 2753"/>
                <a:gd name="T53" fmla="*/ 1 h 496"/>
                <a:gd name="T54" fmla="*/ 3 w 2753"/>
                <a:gd name="T55" fmla="*/ 1 h 496"/>
                <a:gd name="T56" fmla="*/ 2 w 2753"/>
                <a:gd name="T57" fmla="*/ 1 h 496"/>
                <a:gd name="T58" fmla="*/ 3 w 2753"/>
                <a:gd name="T59" fmla="*/ 1 h 496"/>
                <a:gd name="T60" fmla="*/ 2 w 2753"/>
                <a:gd name="T61" fmla="*/ 1 h 496"/>
                <a:gd name="T62" fmla="*/ 2 w 2753"/>
                <a:gd name="T63" fmla="*/ 1 h 496"/>
                <a:gd name="T64" fmla="*/ 2 w 2753"/>
                <a:gd name="T65" fmla="*/ 1 h 496"/>
                <a:gd name="T66" fmla="*/ 2 w 2753"/>
                <a:gd name="T67" fmla="*/ 1 h 496"/>
                <a:gd name="T68" fmla="*/ 2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5 w 2753"/>
                <a:gd name="T83" fmla="*/ 1 h 496"/>
                <a:gd name="T84" fmla="*/ 4 w 2753"/>
                <a:gd name="T85" fmla="*/ 1 h 496"/>
                <a:gd name="T86" fmla="*/ 4 w 2753"/>
                <a:gd name="T87" fmla="*/ 1 h 496"/>
                <a:gd name="T88" fmla="*/ 4 w 2753"/>
                <a:gd name="T89" fmla="*/ 1 h 496"/>
                <a:gd name="T90" fmla="*/ 4 w 2753"/>
                <a:gd name="T91" fmla="*/ 1 h 496"/>
                <a:gd name="T92" fmla="*/ 4 w 2753"/>
                <a:gd name="T93" fmla="*/ 1 h 496"/>
                <a:gd name="T94" fmla="*/ 4 w 2753"/>
                <a:gd name="T95" fmla="*/ 1 h 496"/>
                <a:gd name="T96" fmla="*/ 4 w 2753"/>
                <a:gd name="T97" fmla="*/ 1 h 496"/>
                <a:gd name="T98" fmla="*/ 4 w 2753"/>
                <a:gd name="T99" fmla="*/ 1 h 496"/>
                <a:gd name="T100" fmla="*/ 4 w 2753"/>
                <a:gd name="T101" fmla="*/ 1 h 496"/>
                <a:gd name="T102" fmla="*/ 3 w 2753"/>
                <a:gd name="T103" fmla="*/ 0 h 496"/>
                <a:gd name="T104" fmla="*/ 3 w 2753"/>
                <a:gd name="T105" fmla="*/ 1 h 496"/>
                <a:gd name="T106" fmla="*/ 3 w 2753"/>
                <a:gd name="T107" fmla="*/ 1 h 496"/>
                <a:gd name="T108" fmla="*/ 3 w 2753"/>
                <a:gd name="T109" fmla="*/ 1 h 496"/>
                <a:gd name="T110" fmla="*/ 3 w 2753"/>
                <a:gd name="T111" fmla="*/ 1 h 496"/>
                <a:gd name="T112" fmla="*/ 3 w 2753"/>
                <a:gd name="T113" fmla="*/ 1 h 496"/>
                <a:gd name="T114" fmla="*/ 3 w 2753"/>
                <a:gd name="T115" fmla="*/ 1 h 496"/>
                <a:gd name="T116" fmla="*/ 2 w 2753"/>
                <a:gd name="T117" fmla="*/ 1 h 496"/>
                <a:gd name="T118" fmla="*/ 2 w 2753"/>
                <a:gd name="T119" fmla="*/ 1 h 496"/>
                <a:gd name="T120" fmla="*/ 2 w 2753"/>
                <a:gd name="T121" fmla="*/ 1 h 496"/>
                <a:gd name="T122" fmla="*/ 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1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1 h 639"/>
                <a:gd name="T40" fmla="*/ 0 w 1400"/>
                <a:gd name="T41" fmla="*/ 1 h 639"/>
                <a:gd name="T42" fmla="*/ 0 w 1400"/>
                <a:gd name="T43" fmla="*/ 1 h 639"/>
                <a:gd name="T44" fmla="*/ 0 w 1400"/>
                <a:gd name="T45" fmla="*/ 1 h 639"/>
                <a:gd name="T46" fmla="*/ 0 w 1400"/>
                <a:gd name="T47" fmla="*/ 1 h 639"/>
                <a:gd name="T48" fmla="*/ 1 w 1400"/>
                <a:gd name="T49" fmla="*/ 1 h 639"/>
                <a:gd name="T50" fmla="*/ 1 w 1400"/>
                <a:gd name="T51" fmla="*/ 1 h 639"/>
                <a:gd name="T52" fmla="*/ 2 w 1400"/>
                <a:gd name="T53" fmla="*/ 1 h 639"/>
                <a:gd name="T54" fmla="*/ 2 w 1400"/>
                <a:gd name="T55" fmla="*/ 1 h 639"/>
                <a:gd name="T56" fmla="*/ 2 w 1400"/>
                <a:gd name="T57" fmla="*/ 1 h 639"/>
                <a:gd name="T58" fmla="*/ 2 w 1400"/>
                <a:gd name="T59" fmla="*/ 1 h 639"/>
                <a:gd name="T60" fmla="*/ 2 w 1400"/>
                <a:gd name="T61" fmla="*/ 1 h 639"/>
                <a:gd name="T62" fmla="*/ 2 w 1400"/>
                <a:gd name="T63" fmla="*/ 1 h 639"/>
                <a:gd name="T64" fmla="*/ 2 w 1400"/>
                <a:gd name="T65" fmla="*/ 1 h 639"/>
                <a:gd name="T66" fmla="*/ 2 w 1400"/>
                <a:gd name="T67" fmla="*/ 1 h 639"/>
                <a:gd name="T68" fmla="*/ 1 w 1400"/>
                <a:gd name="T69" fmla="*/ 1 h 639"/>
                <a:gd name="T70" fmla="*/ 1 w 1400"/>
                <a:gd name="T71" fmla="*/ 1 h 639"/>
                <a:gd name="T72" fmla="*/ 0 w 1400"/>
                <a:gd name="T73" fmla="*/ 1 h 639"/>
                <a:gd name="T74" fmla="*/ 0 w 1400"/>
                <a:gd name="T75" fmla="*/ 1 h 639"/>
                <a:gd name="T76" fmla="*/ 0 w 1400"/>
                <a:gd name="T77" fmla="*/ 1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4 w 2101"/>
                <a:gd name="T1" fmla="*/ 0 h 1421"/>
                <a:gd name="T2" fmla="*/ 4 w 2101"/>
                <a:gd name="T3" fmla="*/ 0 h 1421"/>
                <a:gd name="T4" fmla="*/ 3 w 2101"/>
                <a:gd name="T5" fmla="*/ 0 h 1421"/>
                <a:gd name="T6" fmla="*/ 3 w 2101"/>
                <a:gd name="T7" fmla="*/ 0 h 1421"/>
                <a:gd name="T8" fmla="*/ 3 w 2101"/>
                <a:gd name="T9" fmla="*/ 0 h 1421"/>
                <a:gd name="T10" fmla="*/ 3 w 2101"/>
                <a:gd name="T11" fmla="*/ 0 h 1421"/>
                <a:gd name="T12" fmla="*/ 4 w 2101"/>
                <a:gd name="T13" fmla="*/ 1 h 1421"/>
                <a:gd name="T14" fmla="*/ 4 w 2101"/>
                <a:gd name="T15" fmla="*/ 1 h 1421"/>
                <a:gd name="T16" fmla="*/ 4 w 2101"/>
                <a:gd name="T17" fmla="*/ 1 h 1421"/>
                <a:gd name="T18" fmla="*/ 4 w 2101"/>
                <a:gd name="T19" fmla="*/ 1 h 1421"/>
                <a:gd name="T20" fmla="*/ 4 w 2101"/>
                <a:gd name="T21" fmla="*/ 1 h 1421"/>
                <a:gd name="T22" fmla="*/ 3 w 2101"/>
                <a:gd name="T23" fmla="*/ 0 h 1421"/>
                <a:gd name="T24" fmla="*/ 3 w 2101"/>
                <a:gd name="T25" fmla="*/ 0 h 1421"/>
                <a:gd name="T26" fmla="*/ 3 w 2101"/>
                <a:gd name="T27" fmla="*/ 0 h 1421"/>
                <a:gd name="T28" fmla="*/ 3 w 2101"/>
                <a:gd name="T29" fmla="*/ 0 h 1421"/>
                <a:gd name="T30" fmla="*/ 3 w 2101"/>
                <a:gd name="T31" fmla="*/ 0 h 1421"/>
                <a:gd name="T32" fmla="*/ 3 w 2101"/>
                <a:gd name="T33" fmla="*/ 0 h 1421"/>
                <a:gd name="T34" fmla="*/ 3 w 2101"/>
                <a:gd name="T35" fmla="*/ 0 h 1421"/>
                <a:gd name="T36" fmla="*/ 4 w 2101"/>
                <a:gd name="T37" fmla="*/ 0 h 1421"/>
                <a:gd name="T38" fmla="*/ 4 w 2101"/>
                <a:gd name="T39" fmla="*/ 0 h 1421"/>
                <a:gd name="T40" fmla="*/ 3 w 2101"/>
                <a:gd name="T41" fmla="*/ 0 h 1421"/>
                <a:gd name="T42" fmla="*/ 3 w 2101"/>
                <a:gd name="T43" fmla="*/ 0 h 1421"/>
                <a:gd name="T44" fmla="*/ 3 w 2101"/>
                <a:gd name="T45" fmla="*/ 0 h 1421"/>
                <a:gd name="T46" fmla="*/ 2 w 2101"/>
                <a:gd name="T47" fmla="*/ 0 h 1421"/>
                <a:gd name="T48" fmla="*/ 2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1 h 1421"/>
                <a:gd name="T56" fmla="*/ 1 w 2101"/>
                <a:gd name="T57" fmla="*/ 1 h 1421"/>
                <a:gd name="T58" fmla="*/ 1 w 2101"/>
                <a:gd name="T59" fmla="*/ 0 h 1421"/>
                <a:gd name="T60" fmla="*/ 1 w 2101"/>
                <a:gd name="T61" fmla="*/ 1 h 1421"/>
                <a:gd name="T62" fmla="*/ 1 w 2101"/>
                <a:gd name="T63" fmla="*/ 1 h 1421"/>
                <a:gd name="T64" fmla="*/ 1 w 2101"/>
                <a:gd name="T65" fmla="*/ 2 h 1421"/>
                <a:gd name="T66" fmla="*/ 1 w 2101"/>
                <a:gd name="T67" fmla="*/ 1 h 1421"/>
                <a:gd name="T68" fmla="*/ 2 w 2101"/>
                <a:gd name="T69" fmla="*/ 1 h 1421"/>
                <a:gd name="T70" fmla="*/ 2 w 2101"/>
                <a:gd name="T71" fmla="*/ 2 h 1421"/>
                <a:gd name="T72" fmla="*/ 3 w 2101"/>
                <a:gd name="T73" fmla="*/ 1 h 1421"/>
                <a:gd name="T74" fmla="*/ 3 w 2101"/>
                <a:gd name="T75" fmla="*/ 2 h 1421"/>
                <a:gd name="T76" fmla="*/ 3 w 2101"/>
                <a:gd name="T77" fmla="*/ 2 h 1421"/>
                <a:gd name="T78" fmla="*/ 3 w 2101"/>
                <a:gd name="T79" fmla="*/ 1 h 1421"/>
                <a:gd name="T80" fmla="*/ 4 w 2101"/>
                <a:gd name="T81" fmla="*/ 1 h 1421"/>
                <a:gd name="T82" fmla="*/ 4 w 2101"/>
                <a:gd name="T83" fmla="*/ 2 h 1421"/>
                <a:gd name="T84" fmla="*/ 4 w 2101"/>
                <a:gd name="T85" fmla="*/ 2 h 1421"/>
                <a:gd name="T86" fmla="*/ 4 w 2101"/>
                <a:gd name="T87" fmla="*/ 1 h 1421"/>
                <a:gd name="T88" fmla="*/ 5 w 2101"/>
                <a:gd name="T89" fmla="*/ 1 h 1421"/>
                <a:gd name="T90" fmla="*/ 4 w 2101"/>
                <a:gd name="T91" fmla="*/ 1 h 1421"/>
                <a:gd name="T92" fmla="*/ 3 w 2101"/>
                <a:gd name="T93" fmla="*/ 1 h 1421"/>
                <a:gd name="T94" fmla="*/ 3 w 2101"/>
                <a:gd name="T95" fmla="*/ 1 h 1421"/>
                <a:gd name="T96" fmla="*/ 3 w 2101"/>
                <a:gd name="T97" fmla="*/ 1 h 1421"/>
                <a:gd name="T98" fmla="*/ 2 w 2101"/>
                <a:gd name="T99" fmla="*/ 1 h 1421"/>
                <a:gd name="T100" fmla="*/ 3 w 2101"/>
                <a:gd name="T101" fmla="*/ 1 h 1421"/>
                <a:gd name="T102" fmla="*/ 2 w 2101"/>
                <a:gd name="T103" fmla="*/ 2 h 1421"/>
                <a:gd name="T104" fmla="*/ 2 w 2101"/>
                <a:gd name="T105" fmla="*/ 2 h 1421"/>
                <a:gd name="T106" fmla="*/ 2 w 2101"/>
                <a:gd name="T107" fmla="*/ 1 h 1421"/>
                <a:gd name="T108" fmla="*/ 2 w 2101"/>
                <a:gd name="T109" fmla="*/ 0 h 1421"/>
                <a:gd name="T110" fmla="*/ 2 w 2101"/>
                <a:gd name="T111" fmla="*/ 1 h 1421"/>
                <a:gd name="T112" fmla="*/ 3 w 2101"/>
                <a:gd name="T113" fmla="*/ 1 h 1421"/>
                <a:gd name="T114" fmla="*/ 3 w 2101"/>
                <a:gd name="T115" fmla="*/ 1 h 1421"/>
                <a:gd name="T116" fmla="*/ 3 w 2101"/>
                <a:gd name="T117" fmla="*/ 1 h 1421"/>
                <a:gd name="T118" fmla="*/ 3 w 2101"/>
                <a:gd name="T119" fmla="*/ 1 h 1421"/>
                <a:gd name="T120" fmla="*/ 3 w 2101"/>
                <a:gd name="T121" fmla="*/ 1 h 1421"/>
                <a:gd name="T122" fmla="*/ 3 w 2101"/>
                <a:gd name="T123" fmla="*/ 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2 w 4304"/>
                <a:gd name="T7" fmla="*/ 1 h 532"/>
                <a:gd name="T8" fmla="*/ 2 w 4304"/>
                <a:gd name="T9" fmla="*/ 1 h 532"/>
                <a:gd name="T10" fmla="*/ 2 w 4304"/>
                <a:gd name="T11" fmla="*/ 1 h 532"/>
                <a:gd name="T12" fmla="*/ 1 w 4304"/>
                <a:gd name="T13" fmla="*/ 1 h 532"/>
                <a:gd name="T14" fmla="*/ 3 w 4304"/>
                <a:gd name="T15" fmla="*/ 1 h 532"/>
                <a:gd name="T16" fmla="*/ 2 w 4304"/>
                <a:gd name="T17" fmla="*/ 1 h 532"/>
                <a:gd name="T18" fmla="*/ 3 w 4304"/>
                <a:gd name="T19" fmla="*/ 1 h 532"/>
                <a:gd name="T20" fmla="*/ 3 w 4304"/>
                <a:gd name="T21" fmla="*/ 1 h 532"/>
                <a:gd name="T22" fmla="*/ 3 w 4304"/>
                <a:gd name="T23" fmla="*/ 1 h 532"/>
                <a:gd name="T24" fmla="*/ 3 w 4304"/>
                <a:gd name="T25" fmla="*/ 1 h 532"/>
                <a:gd name="T26" fmla="*/ 3 w 4304"/>
                <a:gd name="T27" fmla="*/ 1 h 532"/>
                <a:gd name="T28" fmla="*/ 3 w 4304"/>
                <a:gd name="T29" fmla="*/ 1 h 532"/>
                <a:gd name="T30" fmla="*/ 4 w 4304"/>
                <a:gd name="T31" fmla="*/ 1 h 532"/>
                <a:gd name="T32" fmla="*/ 5 w 4304"/>
                <a:gd name="T33" fmla="*/ 1 h 532"/>
                <a:gd name="T34" fmla="*/ 5 w 4304"/>
                <a:gd name="T35" fmla="*/ 1 h 532"/>
                <a:gd name="T36" fmla="*/ 5 w 4304"/>
                <a:gd name="T37" fmla="*/ 1 h 532"/>
                <a:gd name="T38" fmla="*/ 5 w 4304"/>
                <a:gd name="T39" fmla="*/ 1 h 532"/>
                <a:gd name="T40" fmla="*/ 5 w 4304"/>
                <a:gd name="T41" fmla="*/ 1 h 532"/>
                <a:gd name="T42" fmla="*/ 5 w 4304"/>
                <a:gd name="T43" fmla="*/ 1 h 532"/>
                <a:gd name="T44" fmla="*/ 5 w 4304"/>
                <a:gd name="T45" fmla="*/ 1 h 532"/>
                <a:gd name="T46" fmla="*/ 5 w 4304"/>
                <a:gd name="T47" fmla="*/ 1 h 532"/>
                <a:gd name="T48" fmla="*/ 6 w 4304"/>
                <a:gd name="T49" fmla="*/ 1 h 532"/>
                <a:gd name="T50" fmla="*/ 6 w 4304"/>
                <a:gd name="T51" fmla="*/ 1 h 532"/>
                <a:gd name="T52" fmla="*/ 6 w 4304"/>
                <a:gd name="T53" fmla="*/ 1 h 532"/>
                <a:gd name="T54" fmla="*/ 6 w 4304"/>
                <a:gd name="T55" fmla="*/ 1 h 532"/>
                <a:gd name="T56" fmla="*/ 6 w 4304"/>
                <a:gd name="T57" fmla="*/ 1 h 532"/>
                <a:gd name="T58" fmla="*/ 7 w 4304"/>
                <a:gd name="T59" fmla="*/ 1 h 532"/>
                <a:gd name="T60" fmla="*/ 7 w 4304"/>
                <a:gd name="T61" fmla="*/ 1 h 532"/>
                <a:gd name="T62" fmla="*/ 7 w 4304"/>
                <a:gd name="T63" fmla="*/ 1 h 532"/>
                <a:gd name="T64" fmla="*/ 7 w 4304"/>
                <a:gd name="T65" fmla="*/ 1 h 532"/>
                <a:gd name="T66" fmla="*/ 7 w 4304"/>
                <a:gd name="T67" fmla="*/ 1 h 532"/>
                <a:gd name="T68" fmla="*/ 8 w 4304"/>
                <a:gd name="T69" fmla="*/ 1 h 532"/>
                <a:gd name="T70" fmla="*/ 8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2 w 4304"/>
                <a:gd name="T77" fmla="*/ 1 h 532"/>
                <a:gd name="T78" fmla="*/ 2 w 4304"/>
                <a:gd name="T79" fmla="*/ 1 h 532"/>
                <a:gd name="T80" fmla="*/ 2 w 4304"/>
                <a:gd name="T81" fmla="*/ 1 h 532"/>
                <a:gd name="T82" fmla="*/ 2 w 4304"/>
                <a:gd name="T83" fmla="*/ 1 h 532"/>
                <a:gd name="T84" fmla="*/ 3 w 4304"/>
                <a:gd name="T85" fmla="*/ 1 h 532"/>
                <a:gd name="T86" fmla="*/ 3 w 4304"/>
                <a:gd name="T87" fmla="*/ 1 h 532"/>
                <a:gd name="T88" fmla="*/ 3 w 4304"/>
                <a:gd name="T89" fmla="*/ 1 h 532"/>
                <a:gd name="T90" fmla="*/ 4 w 4304"/>
                <a:gd name="T91" fmla="*/ 1 h 532"/>
                <a:gd name="T92" fmla="*/ 4 w 4304"/>
                <a:gd name="T93" fmla="*/ 1 h 532"/>
                <a:gd name="T94" fmla="*/ 4 w 4304"/>
                <a:gd name="T95" fmla="*/ 1 h 532"/>
                <a:gd name="T96" fmla="*/ 5 w 4304"/>
                <a:gd name="T97" fmla="*/ 1 h 532"/>
                <a:gd name="T98" fmla="*/ 5 w 4304"/>
                <a:gd name="T99" fmla="*/ 1 h 532"/>
                <a:gd name="T100" fmla="*/ 5 w 4304"/>
                <a:gd name="T101" fmla="*/ 1 h 532"/>
                <a:gd name="T102" fmla="*/ 5 w 4304"/>
                <a:gd name="T103" fmla="*/ 1 h 532"/>
                <a:gd name="T104" fmla="*/ 5 w 4304"/>
                <a:gd name="T105" fmla="*/ 1 h 532"/>
                <a:gd name="T106" fmla="*/ 6 w 4304"/>
                <a:gd name="T107" fmla="*/ 1 h 532"/>
                <a:gd name="T108" fmla="*/ 6 w 4304"/>
                <a:gd name="T109" fmla="*/ 1 h 532"/>
                <a:gd name="T110" fmla="*/ 6 w 4304"/>
                <a:gd name="T111" fmla="*/ 1 h 532"/>
                <a:gd name="T112" fmla="*/ 6 w 4304"/>
                <a:gd name="T113" fmla="*/ 1 h 532"/>
                <a:gd name="T114" fmla="*/ 6 w 4304"/>
                <a:gd name="T115" fmla="*/ 1 h 532"/>
                <a:gd name="T116" fmla="*/ 7 w 4304"/>
                <a:gd name="T117" fmla="*/ 1 h 532"/>
                <a:gd name="T118" fmla="*/ 7 w 4304"/>
                <a:gd name="T119" fmla="*/ 1 h 532"/>
                <a:gd name="T120" fmla="*/ 7 w 4304"/>
                <a:gd name="T121" fmla="*/ 1 h 532"/>
                <a:gd name="T122" fmla="*/ 7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 w 1529"/>
                <a:gd name="T1" fmla="*/ 2 h 1275"/>
                <a:gd name="T2" fmla="*/ 1 w 1529"/>
                <a:gd name="T3" fmla="*/ 2 h 1275"/>
                <a:gd name="T4" fmla="*/ 1 w 1529"/>
                <a:gd name="T5" fmla="*/ 1 h 1275"/>
                <a:gd name="T6" fmla="*/ 0 w 1529"/>
                <a:gd name="T7" fmla="*/ 1 h 1275"/>
                <a:gd name="T8" fmla="*/ 0 w 1529"/>
                <a:gd name="T9" fmla="*/ 2 h 1275"/>
                <a:gd name="T10" fmla="*/ 2 w 1529"/>
                <a:gd name="T11" fmla="*/ 2 h 1275"/>
                <a:gd name="T12" fmla="*/ 2 w 1529"/>
                <a:gd name="T13" fmla="*/ 1 h 1275"/>
                <a:gd name="T14" fmla="*/ 0 w 1529"/>
                <a:gd name="T15" fmla="*/ 1 h 1275"/>
                <a:gd name="T16" fmla="*/ 0 w 1529"/>
                <a:gd name="T17" fmla="*/ 3 h 1275"/>
                <a:gd name="T18" fmla="*/ 2 w 1529"/>
                <a:gd name="T19" fmla="*/ 3 h 1275"/>
                <a:gd name="T20" fmla="*/ 2 w 1529"/>
                <a:gd name="T21" fmla="*/ 1 h 1275"/>
                <a:gd name="T22" fmla="*/ 2 w 1529"/>
                <a:gd name="T23" fmla="*/ 1 h 1275"/>
                <a:gd name="T24" fmla="*/ 2 w 1529"/>
                <a:gd name="T25" fmla="*/ 3 h 1275"/>
                <a:gd name="T26" fmla="*/ 0 w 1529"/>
                <a:gd name="T27" fmla="*/ 3 h 1275"/>
                <a:gd name="T28" fmla="*/ 0 w 1529"/>
                <a:gd name="T29" fmla="*/ 3 h 1275"/>
                <a:gd name="T30" fmla="*/ 0 w 1529"/>
                <a:gd name="T31" fmla="*/ 0 h 1275"/>
                <a:gd name="T32" fmla="*/ 2 w 1529"/>
                <a:gd name="T33" fmla="*/ 0 h 1275"/>
                <a:gd name="T34" fmla="*/ 2 w 1529"/>
                <a:gd name="T35" fmla="*/ 1 h 1275"/>
                <a:gd name="T36" fmla="*/ 2 w 1529"/>
                <a:gd name="T37" fmla="*/ 1 h 1275"/>
                <a:gd name="T38" fmla="*/ 2 w 1529"/>
                <a:gd name="T39" fmla="*/ 1 h 1275"/>
                <a:gd name="T40" fmla="*/ 2 w 1529"/>
                <a:gd name="T41" fmla="*/ 1 h 1275"/>
                <a:gd name="T42" fmla="*/ 2 w 1529"/>
                <a:gd name="T43" fmla="*/ 1 h 1275"/>
                <a:gd name="T44" fmla="*/ 2 w 1529"/>
                <a:gd name="T45" fmla="*/ 1 h 1275"/>
                <a:gd name="T46" fmla="*/ 2 w 1529"/>
                <a:gd name="T47" fmla="*/ 1 h 1275"/>
                <a:gd name="T48" fmla="*/ 2 w 1529"/>
                <a:gd name="T49" fmla="*/ 1 h 1275"/>
                <a:gd name="T50" fmla="*/ 2 w 1529"/>
                <a:gd name="T51" fmla="*/ 2 h 1275"/>
                <a:gd name="T52" fmla="*/ 2 w 1529"/>
                <a:gd name="T53" fmla="*/ 2 h 1275"/>
                <a:gd name="T54" fmla="*/ 2 w 1529"/>
                <a:gd name="T55" fmla="*/ 2 h 1275"/>
                <a:gd name="T56" fmla="*/ 2 w 1529"/>
                <a:gd name="T57" fmla="*/ 2 h 1275"/>
                <a:gd name="T58" fmla="*/ 2 w 1529"/>
                <a:gd name="T59" fmla="*/ 2 h 1275"/>
                <a:gd name="T60" fmla="*/ 2 w 1529"/>
                <a:gd name="T61" fmla="*/ 2 h 1275"/>
                <a:gd name="T62" fmla="*/ 2 w 1529"/>
                <a:gd name="T63" fmla="*/ 2 h 1275"/>
                <a:gd name="T64" fmla="*/ 2 w 1529"/>
                <a:gd name="T65" fmla="*/ 2 h 1275"/>
                <a:gd name="T66" fmla="*/ 2 w 1529"/>
                <a:gd name="T67" fmla="*/ 2 h 1275"/>
                <a:gd name="T68" fmla="*/ 2 w 1529"/>
                <a:gd name="T69" fmla="*/ 2 h 1275"/>
                <a:gd name="T70" fmla="*/ 2 w 1529"/>
                <a:gd name="T71" fmla="*/ 2 h 1275"/>
                <a:gd name="T72" fmla="*/ 2 w 1529"/>
                <a:gd name="T73" fmla="*/ 2 h 1275"/>
                <a:gd name="T74" fmla="*/ 1 w 1529"/>
                <a:gd name="T75" fmla="*/ 2 h 1275"/>
                <a:gd name="T76" fmla="*/ 1 w 1529"/>
                <a:gd name="T77" fmla="*/ 2 h 1275"/>
                <a:gd name="T78" fmla="*/ 1 w 1529"/>
                <a:gd name="T79" fmla="*/ 2 h 1275"/>
                <a:gd name="T80" fmla="*/ 1 w 1529"/>
                <a:gd name="T81" fmla="*/ 2 h 1275"/>
                <a:gd name="T82" fmla="*/ 1 w 1529"/>
                <a:gd name="T83" fmla="*/ 2 h 1275"/>
                <a:gd name="T84" fmla="*/ 1 w 1529"/>
                <a:gd name="T85" fmla="*/ 2 h 1275"/>
                <a:gd name="T86" fmla="*/ 1 w 1529"/>
                <a:gd name="T87" fmla="*/ 2 h 1275"/>
                <a:gd name="T88" fmla="*/ 1 w 1529"/>
                <a:gd name="T89" fmla="*/ 2 h 1275"/>
                <a:gd name="T90" fmla="*/ 0 w 1529"/>
                <a:gd name="T91" fmla="*/ 2 h 1275"/>
                <a:gd name="T92" fmla="*/ 0 w 1529"/>
                <a:gd name="T93" fmla="*/ 2 h 1275"/>
                <a:gd name="T94" fmla="*/ 0 w 1529"/>
                <a:gd name="T95" fmla="*/ 2 h 1275"/>
                <a:gd name="T96" fmla="*/ 0 w 1529"/>
                <a:gd name="T97" fmla="*/ 2 h 1275"/>
                <a:gd name="T98" fmla="*/ 0 w 1529"/>
                <a:gd name="T99" fmla="*/ 2 h 1275"/>
                <a:gd name="T100" fmla="*/ 0 w 1529"/>
                <a:gd name="T101" fmla="*/ 2 h 1275"/>
                <a:gd name="T102" fmla="*/ 0 w 1529"/>
                <a:gd name="T103" fmla="*/ 2 h 1275"/>
                <a:gd name="T104" fmla="*/ 0 w 1529"/>
                <a:gd name="T105" fmla="*/ 2 h 1275"/>
                <a:gd name="T106" fmla="*/ 0 w 1529"/>
                <a:gd name="T107" fmla="*/ 2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1 w 1529"/>
                <a:gd name="T115" fmla="*/ 1 h 1275"/>
                <a:gd name="T116" fmla="*/ 1 w 1529"/>
                <a:gd name="T117" fmla="*/ 2 h 1275"/>
                <a:gd name="T118" fmla="*/ 1 w 1529"/>
                <a:gd name="T119" fmla="*/ 2 h 1275"/>
                <a:gd name="T120" fmla="*/ 1 w 1529"/>
                <a:gd name="T121" fmla="*/ 2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 w 2467"/>
                <a:gd name="T1" fmla="*/ 1 h 262"/>
                <a:gd name="T2" fmla="*/ 2 w 2467"/>
                <a:gd name="T3" fmla="*/ 1 h 262"/>
                <a:gd name="T4" fmla="*/ 2 w 2467"/>
                <a:gd name="T5" fmla="*/ 1 h 262"/>
                <a:gd name="T6" fmla="*/ 2 w 2467"/>
                <a:gd name="T7" fmla="*/ 1 h 262"/>
                <a:gd name="T8" fmla="*/ 2 w 2467"/>
                <a:gd name="T9" fmla="*/ 1 h 262"/>
                <a:gd name="T10" fmla="*/ 2 w 2467"/>
                <a:gd name="T11" fmla="*/ 1 h 262"/>
                <a:gd name="T12" fmla="*/ 2 w 2467"/>
                <a:gd name="T13" fmla="*/ 1 h 262"/>
                <a:gd name="T14" fmla="*/ 2 w 2467"/>
                <a:gd name="T15" fmla="*/ 1 h 262"/>
                <a:gd name="T16" fmla="*/ 2 w 2467"/>
                <a:gd name="T17" fmla="*/ 1 h 262"/>
                <a:gd name="T18" fmla="*/ 2 w 2467"/>
                <a:gd name="T19" fmla="*/ 1 h 262"/>
                <a:gd name="T20" fmla="*/ 2 w 2467"/>
                <a:gd name="T21" fmla="*/ 1 h 262"/>
                <a:gd name="T22" fmla="*/ 2 w 2467"/>
                <a:gd name="T23" fmla="*/ 1 h 262"/>
                <a:gd name="T24" fmla="*/ 1 w 2467"/>
                <a:gd name="T25" fmla="*/ 1 h 262"/>
                <a:gd name="T26" fmla="*/ 2 w 2467"/>
                <a:gd name="T27" fmla="*/ 1 h 262"/>
                <a:gd name="T28" fmla="*/ 2 w 2467"/>
                <a:gd name="T29" fmla="*/ 1 h 262"/>
                <a:gd name="T30" fmla="*/ 2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5 w 2467"/>
                <a:gd name="T51" fmla="*/ 1 h 262"/>
                <a:gd name="T52" fmla="*/ 5 w 2467"/>
                <a:gd name="T53" fmla="*/ 1 h 262"/>
                <a:gd name="T54" fmla="*/ 5 w 2467"/>
                <a:gd name="T55" fmla="*/ 1 h 262"/>
                <a:gd name="T56" fmla="*/ 5 w 2467"/>
                <a:gd name="T57" fmla="*/ 1 h 262"/>
                <a:gd name="T58" fmla="*/ 5 w 2467"/>
                <a:gd name="T59" fmla="*/ 1 h 262"/>
                <a:gd name="T60" fmla="*/ 5 w 2467"/>
                <a:gd name="T61" fmla="*/ 1 h 262"/>
                <a:gd name="T62" fmla="*/ 5 w 2467"/>
                <a:gd name="T63" fmla="*/ 1 h 262"/>
                <a:gd name="T64" fmla="*/ 5 w 2467"/>
                <a:gd name="T65" fmla="*/ 1 h 262"/>
                <a:gd name="T66" fmla="*/ 5 w 2467"/>
                <a:gd name="T67" fmla="*/ 1 h 262"/>
                <a:gd name="T68" fmla="*/ 4 w 2467"/>
                <a:gd name="T69" fmla="*/ 1 h 262"/>
                <a:gd name="T70" fmla="*/ 4 w 2467"/>
                <a:gd name="T71" fmla="*/ 1 h 262"/>
                <a:gd name="T72" fmla="*/ 4 w 2467"/>
                <a:gd name="T73" fmla="*/ 1 h 262"/>
                <a:gd name="T74" fmla="*/ 4 w 2467"/>
                <a:gd name="T75" fmla="*/ 1 h 262"/>
                <a:gd name="T76" fmla="*/ 4 w 2467"/>
                <a:gd name="T77" fmla="*/ 1 h 262"/>
                <a:gd name="T78" fmla="*/ 4 w 2467"/>
                <a:gd name="T79" fmla="*/ 1 h 262"/>
                <a:gd name="T80" fmla="*/ 4 w 2467"/>
                <a:gd name="T81" fmla="*/ 1 h 262"/>
                <a:gd name="T82" fmla="*/ 4 w 2467"/>
                <a:gd name="T83" fmla="*/ 1 h 262"/>
                <a:gd name="T84" fmla="*/ 4 w 2467"/>
                <a:gd name="T85" fmla="*/ 1 h 262"/>
                <a:gd name="T86" fmla="*/ 4 w 2467"/>
                <a:gd name="T87" fmla="*/ 1 h 262"/>
                <a:gd name="T88" fmla="*/ 4 w 2467"/>
                <a:gd name="T89" fmla="*/ 1 h 262"/>
                <a:gd name="T90" fmla="*/ 4 w 2467"/>
                <a:gd name="T91" fmla="*/ 1 h 262"/>
                <a:gd name="T92" fmla="*/ 4 w 2467"/>
                <a:gd name="T93" fmla="*/ 1 h 262"/>
                <a:gd name="T94" fmla="*/ 4 w 2467"/>
                <a:gd name="T95" fmla="*/ 1 h 262"/>
                <a:gd name="T96" fmla="*/ 4 w 2467"/>
                <a:gd name="T97" fmla="*/ 1 h 262"/>
                <a:gd name="T98" fmla="*/ 4 w 2467"/>
                <a:gd name="T99" fmla="*/ 1 h 262"/>
                <a:gd name="T100" fmla="*/ 3 w 2467"/>
                <a:gd name="T101" fmla="*/ 1 h 262"/>
                <a:gd name="T102" fmla="*/ 3 w 2467"/>
                <a:gd name="T103" fmla="*/ 1 h 262"/>
                <a:gd name="T104" fmla="*/ 3 w 2467"/>
                <a:gd name="T105" fmla="*/ 1 h 262"/>
                <a:gd name="T106" fmla="*/ 3 w 2467"/>
                <a:gd name="T107" fmla="*/ 1 h 262"/>
                <a:gd name="T108" fmla="*/ 3 w 2467"/>
                <a:gd name="T109" fmla="*/ 1 h 262"/>
                <a:gd name="T110" fmla="*/ 3 w 2467"/>
                <a:gd name="T111" fmla="*/ 1 h 262"/>
                <a:gd name="T112" fmla="*/ 3 w 2467"/>
                <a:gd name="T113" fmla="*/ 1 h 262"/>
                <a:gd name="T114" fmla="*/ 3 w 2467"/>
                <a:gd name="T115" fmla="*/ 1 h 262"/>
                <a:gd name="T116" fmla="*/ 3 w 2467"/>
                <a:gd name="T117" fmla="*/ 1 h 262"/>
                <a:gd name="T118" fmla="*/ 3 w 2467"/>
                <a:gd name="T119" fmla="*/ 1 h 262"/>
                <a:gd name="T120" fmla="*/ 3 w 2467"/>
                <a:gd name="T121" fmla="*/ 1 h 262"/>
                <a:gd name="T122" fmla="*/ 3 w 2467"/>
                <a:gd name="T123" fmla="*/ 1 h 262"/>
                <a:gd name="T124" fmla="*/ 3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 w 2131"/>
                <a:gd name="T1" fmla="*/ 0 h 263"/>
                <a:gd name="T2" fmla="*/ 4 w 2131"/>
                <a:gd name="T3" fmla="*/ 0 h 263"/>
                <a:gd name="T4" fmla="*/ 4 w 2131"/>
                <a:gd name="T5" fmla="*/ 0 h 263"/>
                <a:gd name="T6" fmla="*/ 4 w 2131"/>
                <a:gd name="T7" fmla="*/ 0 h 263"/>
                <a:gd name="T8" fmla="*/ 4 w 2131"/>
                <a:gd name="T9" fmla="*/ 0 h 263"/>
                <a:gd name="T10" fmla="*/ 4 w 2131"/>
                <a:gd name="T11" fmla="*/ 0 h 263"/>
                <a:gd name="T12" fmla="*/ 4 w 2131"/>
                <a:gd name="T13" fmla="*/ 0 h 263"/>
                <a:gd name="T14" fmla="*/ 4 w 2131"/>
                <a:gd name="T15" fmla="*/ 0 h 263"/>
                <a:gd name="T16" fmla="*/ 4 w 2131"/>
                <a:gd name="T17" fmla="*/ 0 h 263"/>
                <a:gd name="T18" fmla="*/ 4 w 2131"/>
                <a:gd name="T19" fmla="*/ 0 h 263"/>
                <a:gd name="T20" fmla="*/ 4 w 2131"/>
                <a:gd name="T21" fmla="*/ 0 h 263"/>
                <a:gd name="T22" fmla="*/ 4 w 2131"/>
                <a:gd name="T23" fmla="*/ 0 h 263"/>
                <a:gd name="T24" fmla="*/ 3 w 2131"/>
                <a:gd name="T25" fmla="*/ 0 h 263"/>
                <a:gd name="T26" fmla="*/ 3 w 2131"/>
                <a:gd name="T27" fmla="*/ 0 h 263"/>
                <a:gd name="T28" fmla="*/ 3 w 2131"/>
                <a:gd name="T29" fmla="*/ 0 h 263"/>
                <a:gd name="T30" fmla="*/ 3 w 2131"/>
                <a:gd name="T31" fmla="*/ 0 h 263"/>
                <a:gd name="T32" fmla="*/ 3 w 2131"/>
                <a:gd name="T33" fmla="*/ 0 h 263"/>
                <a:gd name="T34" fmla="*/ 3 w 2131"/>
                <a:gd name="T35" fmla="*/ 0 h 263"/>
                <a:gd name="T36" fmla="*/ 3 w 2131"/>
                <a:gd name="T37" fmla="*/ 0 h 263"/>
                <a:gd name="T38" fmla="*/ 3 w 2131"/>
                <a:gd name="T39" fmla="*/ 0 h 263"/>
                <a:gd name="T40" fmla="*/ 3 w 2131"/>
                <a:gd name="T41" fmla="*/ 0 h 263"/>
                <a:gd name="T42" fmla="*/ 3 w 2131"/>
                <a:gd name="T43" fmla="*/ 0 h 263"/>
                <a:gd name="T44" fmla="*/ 3 w 2131"/>
                <a:gd name="T45" fmla="*/ 0 h 263"/>
                <a:gd name="T46" fmla="*/ 3 w 2131"/>
                <a:gd name="T47" fmla="*/ 0 h 263"/>
                <a:gd name="T48" fmla="*/ 3 w 2131"/>
                <a:gd name="T49" fmla="*/ 0 h 263"/>
                <a:gd name="T50" fmla="*/ 3 w 2131"/>
                <a:gd name="T51" fmla="*/ 0 h 263"/>
                <a:gd name="T52" fmla="*/ 3 w 2131"/>
                <a:gd name="T53" fmla="*/ 0 h 263"/>
                <a:gd name="T54" fmla="*/ 3 w 2131"/>
                <a:gd name="T55" fmla="*/ 0 h 263"/>
                <a:gd name="T56" fmla="*/ 3 w 2131"/>
                <a:gd name="T57" fmla="*/ 0 h 263"/>
                <a:gd name="T58" fmla="*/ 2 w 2131"/>
                <a:gd name="T59" fmla="*/ 0 h 263"/>
                <a:gd name="T60" fmla="*/ 2 w 2131"/>
                <a:gd name="T61" fmla="*/ 0 h 263"/>
                <a:gd name="T62" fmla="*/ 2 w 2131"/>
                <a:gd name="T63" fmla="*/ 0 h 263"/>
                <a:gd name="T64" fmla="*/ 2 w 2131"/>
                <a:gd name="T65" fmla="*/ 0 h 263"/>
                <a:gd name="T66" fmla="*/ 2 w 2131"/>
                <a:gd name="T67" fmla="*/ 0 h 263"/>
                <a:gd name="T68" fmla="*/ 2 w 2131"/>
                <a:gd name="T69" fmla="*/ 0 h 263"/>
                <a:gd name="T70" fmla="*/ 2 w 2131"/>
                <a:gd name="T71" fmla="*/ 0 h 263"/>
                <a:gd name="T72" fmla="*/ 2 w 2131"/>
                <a:gd name="T73" fmla="*/ 0 h 263"/>
                <a:gd name="T74" fmla="*/ 2 w 2131"/>
                <a:gd name="T75" fmla="*/ 0 h 263"/>
                <a:gd name="T76" fmla="*/ 2 w 2131"/>
                <a:gd name="T77" fmla="*/ 0 h 263"/>
                <a:gd name="T78" fmla="*/ 2 w 2131"/>
                <a:gd name="T79" fmla="*/ 0 h 263"/>
                <a:gd name="T80" fmla="*/ 2 w 2131"/>
                <a:gd name="T81" fmla="*/ 0 h 263"/>
                <a:gd name="T82" fmla="*/ 2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2 w 2131"/>
                <a:gd name="T89" fmla="*/ 0 h 263"/>
                <a:gd name="T90" fmla="*/ 1 w 2131"/>
                <a:gd name="T91" fmla="*/ 0 h 263"/>
                <a:gd name="T92" fmla="*/ 2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5 w 2582"/>
                <a:gd name="T1" fmla="*/ 1 h 254"/>
                <a:gd name="T2" fmla="*/ 5 w 2582"/>
                <a:gd name="T3" fmla="*/ 1 h 254"/>
                <a:gd name="T4" fmla="*/ 5 w 2582"/>
                <a:gd name="T5" fmla="*/ 1 h 254"/>
                <a:gd name="T6" fmla="*/ 5 w 2582"/>
                <a:gd name="T7" fmla="*/ 1 h 254"/>
                <a:gd name="T8" fmla="*/ 5 w 2582"/>
                <a:gd name="T9" fmla="*/ 1 h 254"/>
                <a:gd name="T10" fmla="*/ 5 w 2582"/>
                <a:gd name="T11" fmla="*/ 1 h 254"/>
                <a:gd name="T12" fmla="*/ 5 w 2582"/>
                <a:gd name="T13" fmla="*/ 1 h 254"/>
                <a:gd name="T14" fmla="*/ 5 w 2582"/>
                <a:gd name="T15" fmla="*/ 1 h 254"/>
                <a:gd name="T16" fmla="*/ 5 w 2582"/>
                <a:gd name="T17" fmla="*/ 1 h 254"/>
                <a:gd name="T18" fmla="*/ 5 w 2582"/>
                <a:gd name="T19" fmla="*/ 1 h 254"/>
                <a:gd name="T20" fmla="*/ 5 w 2582"/>
                <a:gd name="T21" fmla="*/ 1 h 254"/>
                <a:gd name="T22" fmla="*/ 4 w 2582"/>
                <a:gd name="T23" fmla="*/ 1 h 254"/>
                <a:gd name="T24" fmla="*/ 4 w 2582"/>
                <a:gd name="T25" fmla="*/ 1 h 254"/>
                <a:gd name="T26" fmla="*/ 4 w 2582"/>
                <a:gd name="T27" fmla="*/ 1 h 254"/>
                <a:gd name="T28" fmla="*/ 4 w 2582"/>
                <a:gd name="T29" fmla="*/ 1 h 254"/>
                <a:gd name="T30" fmla="*/ 4 w 2582"/>
                <a:gd name="T31" fmla="*/ 1 h 254"/>
                <a:gd name="T32" fmla="*/ 3 w 2582"/>
                <a:gd name="T33" fmla="*/ 1 h 254"/>
                <a:gd name="T34" fmla="*/ 3 w 2582"/>
                <a:gd name="T35" fmla="*/ 1 h 254"/>
                <a:gd name="T36" fmla="*/ 4 w 2582"/>
                <a:gd name="T37" fmla="*/ 1 h 254"/>
                <a:gd name="T38" fmla="*/ 3 w 2582"/>
                <a:gd name="T39" fmla="*/ 1 h 254"/>
                <a:gd name="T40" fmla="*/ 3 w 2582"/>
                <a:gd name="T41" fmla="*/ 1 h 254"/>
                <a:gd name="T42" fmla="*/ 3 w 2582"/>
                <a:gd name="T43" fmla="*/ 1 h 254"/>
                <a:gd name="T44" fmla="*/ 3 w 2582"/>
                <a:gd name="T45" fmla="*/ 1 h 254"/>
                <a:gd name="T46" fmla="*/ 3 w 2582"/>
                <a:gd name="T47" fmla="*/ 1 h 254"/>
                <a:gd name="T48" fmla="*/ 3 w 2582"/>
                <a:gd name="T49" fmla="*/ 1 h 254"/>
                <a:gd name="T50" fmla="*/ 3 w 2582"/>
                <a:gd name="T51" fmla="*/ 1 h 254"/>
                <a:gd name="T52" fmla="*/ 3 w 2582"/>
                <a:gd name="T53" fmla="*/ 1 h 254"/>
                <a:gd name="T54" fmla="*/ 3 w 2582"/>
                <a:gd name="T55" fmla="*/ 1 h 254"/>
                <a:gd name="T56" fmla="*/ 3 w 2582"/>
                <a:gd name="T57" fmla="*/ 1 h 254"/>
                <a:gd name="T58" fmla="*/ 3 w 2582"/>
                <a:gd name="T59" fmla="*/ 1 h 254"/>
                <a:gd name="T60" fmla="*/ 3 w 2582"/>
                <a:gd name="T61" fmla="*/ 1 h 254"/>
                <a:gd name="T62" fmla="*/ 3 w 2582"/>
                <a:gd name="T63" fmla="*/ 1 h 254"/>
                <a:gd name="T64" fmla="*/ 3 w 2582"/>
                <a:gd name="T65" fmla="*/ 1 h 254"/>
                <a:gd name="T66" fmla="*/ 2 w 2582"/>
                <a:gd name="T67" fmla="*/ 1 h 254"/>
                <a:gd name="T68" fmla="*/ 2 w 2582"/>
                <a:gd name="T69" fmla="*/ 1 h 254"/>
                <a:gd name="T70" fmla="*/ 2 w 2582"/>
                <a:gd name="T71" fmla="*/ 1 h 254"/>
                <a:gd name="T72" fmla="*/ 2 w 2582"/>
                <a:gd name="T73" fmla="*/ 1 h 254"/>
                <a:gd name="T74" fmla="*/ 2 w 2582"/>
                <a:gd name="T75" fmla="*/ 1 h 254"/>
                <a:gd name="T76" fmla="*/ 2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2 w 4312"/>
                <a:gd name="T19" fmla="*/ 0 h 228"/>
                <a:gd name="T20" fmla="*/ 1 w 4312"/>
                <a:gd name="T21" fmla="*/ 0 h 228"/>
                <a:gd name="T22" fmla="*/ 2 w 4312"/>
                <a:gd name="T23" fmla="*/ 0 h 228"/>
                <a:gd name="T24" fmla="*/ 2 w 4312"/>
                <a:gd name="T25" fmla="*/ 0 h 228"/>
                <a:gd name="T26" fmla="*/ 2 w 4312"/>
                <a:gd name="T27" fmla="*/ 0 h 228"/>
                <a:gd name="T28" fmla="*/ 2 w 4312"/>
                <a:gd name="T29" fmla="*/ 0 h 228"/>
                <a:gd name="T30" fmla="*/ 2 w 4312"/>
                <a:gd name="T31" fmla="*/ 0 h 228"/>
                <a:gd name="T32" fmla="*/ 2 w 4312"/>
                <a:gd name="T33" fmla="*/ 0 h 228"/>
                <a:gd name="T34" fmla="*/ 3 w 4312"/>
                <a:gd name="T35" fmla="*/ 0 h 228"/>
                <a:gd name="T36" fmla="*/ 3 w 4312"/>
                <a:gd name="T37" fmla="*/ 0 h 228"/>
                <a:gd name="T38" fmla="*/ 3 w 4312"/>
                <a:gd name="T39" fmla="*/ 0 h 228"/>
                <a:gd name="T40" fmla="*/ 3 w 4312"/>
                <a:gd name="T41" fmla="*/ 0 h 228"/>
                <a:gd name="T42" fmla="*/ 3 w 4312"/>
                <a:gd name="T43" fmla="*/ 0 h 228"/>
                <a:gd name="T44" fmla="*/ 3 w 4312"/>
                <a:gd name="T45" fmla="*/ 0 h 228"/>
                <a:gd name="T46" fmla="*/ 3 w 4312"/>
                <a:gd name="T47" fmla="*/ 0 h 228"/>
                <a:gd name="T48" fmla="*/ 3 w 4312"/>
                <a:gd name="T49" fmla="*/ 0 h 228"/>
                <a:gd name="T50" fmla="*/ 3 w 4312"/>
                <a:gd name="T51" fmla="*/ 0 h 228"/>
                <a:gd name="T52" fmla="*/ 4 w 4312"/>
                <a:gd name="T53" fmla="*/ 0 h 228"/>
                <a:gd name="T54" fmla="*/ 4 w 4312"/>
                <a:gd name="T55" fmla="*/ 0 h 228"/>
                <a:gd name="T56" fmla="*/ 4 w 4312"/>
                <a:gd name="T57" fmla="*/ 0 h 228"/>
                <a:gd name="T58" fmla="*/ 4 w 4312"/>
                <a:gd name="T59" fmla="*/ 0 h 228"/>
                <a:gd name="T60" fmla="*/ 4 w 4312"/>
                <a:gd name="T61" fmla="*/ 0 h 228"/>
                <a:gd name="T62" fmla="*/ 4 w 4312"/>
                <a:gd name="T63" fmla="*/ 0 h 228"/>
                <a:gd name="T64" fmla="*/ 4 w 4312"/>
                <a:gd name="T65" fmla="*/ 0 h 228"/>
                <a:gd name="T66" fmla="*/ 5 w 4312"/>
                <a:gd name="T67" fmla="*/ 0 h 228"/>
                <a:gd name="T68" fmla="*/ 5 w 4312"/>
                <a:gd name="T69" fmla="*/ 0 h 228"/>
                <a:gd name="T70" fmla="*/ 5 w 4312"/>
                <a:gd name="T71" fmla="*/ 0 h 228"/>
                <a:gd name="T72" fmla="*/ 5 w 4312"/>
                <a:gd name="T73" fmla="*/ 0 h 228"/>
                <a:gd name="T74" fmla="*/ 5 w 4312"/>
                <a:gd name="T75" fmla="*/ 0 h 228"/>
                <a:gd name="T76" fmla="*/ 5 w 4312"/>
                <a:gd name="T77" fmla="*/ 0 h 228"/>
                <a:gd name="T78" fmla="*/ 6 w 4312"/>
                <a:gd name="T79" fmla="*/ 0 h 228"/>
                <a:gd name="T80" fmla="*/ 6 w 4312"/>
                <a:gd name="T81" fmla="*/ 0 h 228"/>
                <a:gd name="T82" fmla="*/ 6 w 4312"/>
                <a:gd name="T83" fmla="*/ 0 h 228"/>
                <a:gd name="T84" fmla="*/ 6 w 4312"/>
                <a:gd name="T85" fmla="*/ 0 h 228"/>
                <a:gd name="T86" fmla="*/ 6 w 4312"/>
                <a:gd name="T87" fmla="*/ 0 h 228"/>
                <a:gd name="T88" fmla="*/ 6 w 4312"/>
                <a:gd name="T89" fmla="*/ 0 h 228"/>
                <a:gd name="T90" fmla="*/ 6 w 4312"/>
                <a:gd name="T91" fmla="*/ 0 h 228"/>
                <a:gd name="T92" fmla="*/ 6 w 4312"/>
                <a:gd name="T93" fmla="*/ 0 h 228"/>
                <a:gd name="T94" fmla="*/ 7 w 4312"/>
                <a:gd name="T95" fmla="*/ 0 h 228"/>
                <a:gd name="T96" fmla="*/ 7 w 4312"/>
                <a:gd name="T97" fmla="*/ 0 h 228"/>
                <a:gd name="T98" fmla="*/ 7 w 4312"/>
                <a:gd name="T99" fmla="*/ 0 h 228"/>
                <a:gd name="T100" fmla="*/ 7 w 4312"/>
                <a:gd name="T101" fmla="*/ 0 h 228"/>
                <a:gd name="T102" fmla="*/ 7 w 4312"/>
                <a:gd name="T103" fmla="*/ 0 h 228"/>
                <a:gd name="T104" fmla="*/ 7 w 4312"/>
                <a:gd name="T105" fmla="*/ 0 h 228"/>
                <a:gd name="T106" fmla="*/ 7 w 4312"/>
                <a:gd name="T107" fmla="*/ 0 h 228"/>
                <a:gd name="T108" fmla="*/ 7 w 4312"/>
                <a:gd name="T109" fmla="*/ 0 h 228"/>
                <a:gd name="T110" fmla="*/ 8 w 4312"/>
                <a:gd name="T111" fmla="*/ 0 h 228"/>
                <a:gd name="T112" fmla="*/ 8 w 4312"/>
                <a:gd name="T113" fmla="*/ 0 h 228"/>
                <a:gd name="T114" fmla="*/ 8 w 4312"/>
                <a:gd name="T115" fmla="*/ 0 h 228"/>
                <a:gd name="T116" fmla="*/ 8 w 4312"/>
                <a:gd name="T117" fmla="*/ 0 h 228"/>
                <a:gd name="T118" fmla="*/ 8 w 4312"/>
                <a:gd name="T119" fmla="*/ 0 h 228"/>
                <a:gd name="T120" fmla="*/ 8 w 4312"/>
                <a:gd name="T121" fmla="*/ 0 h 228"/>
                <a:gd name="T122" fmla="*/ 8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 rtlCol="0"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endParaRPr lang="cs-CZ" sz="1500" b="1" dirty="0" smtClean="0"/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endParaRPr lang="cs-CZ" sz="1500" b="1" dirty="0" smtClean="0"/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endParaRPr lang="cs-CZ" sz="1500" b="1" dirty="0" smtClean="0"/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1500" b="1" dirty="0" smtClean="0"/>
              <a:t>Jméno autora: Mgr. Vlasta </a:t>
            </a:r>
            <a:r>
              <a:rPr lang="cs-CZ" sz="1500" b="1" dirty="0" err="1" smtClean="0"/>
              <a:t>Kollariková</a:t>
            </a:r>
            <a:r>
              <a:rPr lang="cs-CZ" sz="1500" b="1" dirty="0" smtClean="0"/>
              <a:t/>
            </a:r>
            <a:br>
              <a:rPr lang="cs-CZ" sz="1500" b="1" dirty="0" smtClean="0"/>
            </a:br>
            <a:r>
              <a:rPr lang="cs-CZ" sz="1500" b="1" dirty="0" smtClean="0"/>
              <a:t>Datum vytvoření: 20.06. 2013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1500" b="1" dirty="0" smtClean="0"/>
              <a:t>Číslo </a:t>
            </a:r>
            <a:r>
              <a:rPr lang="cs-CZ" sz="1500" b="1" dirty="0" err="1" smtClean="0"/>
              <a:t>DUMu</a:t>
            </a:r>
            <a:r>
              <a:rPr lang="cs-CZ" sz="1500" b="1" dirty="0" smtClean="0"/>
              <a:t>: VY_32_INOVACE_11_OSVZ_ON</a:t>
            </a:r>
            <a:br>
              <a:rPr lang="cs-CZ" sz="1500" b="1" dirty="0" smtClean="0"/>
            </a:br>
            <a:endParaRPr lang="cs-CZ" sz="1500" b="1" dirty="0" smtClean="0"/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1500" b="1" dirty="0" smtClean="0"/>
              <a:t>Ročník: I.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1500" b="1" dirty="0" smtClean="0"/>
              <a:t>Vzdělávací oblast: Společenskovědní vzdělávání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1500" b="1" dirty="0" smtClean="0"/>
              <a:t>Vzdělávací obor: Občanská nauka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1500" b="1" dirty="0" smtClean="0"/>
              <a:t>Tematický okruh: Ochrana člověka za mimořádných událostí, opakování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1500" b="1" dirty="0" smtClean="0"/>
              <a:t>Téma: Ochrana obyvatelstva, test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1500" b="1" dirty="0" smtClean="0"/>
              <a:t/>
            </a:r>
            <a:br>
              <a:rPr lang="cs-CZ" sz="1500" b="1" dirty="0" smtClean="0"/>
            </a:br>
            <a:r>
              <a:rPr lang="cs-CZ" sz="1500" b="1" dirty="0" smtClean="0"/>
              <a:t>Metodický list/anotace: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1500" b="1" dirty="0" smtClean="0"/>
              <a:t>Ověřit znalosti žáků formou úkolů pro několik skupin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67387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 2" pitchFamily="18" charset="2"/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Vyřešte ve skupinách co nejpřesněji následující úkoly:</a:t>
            </a:r>
          </a:p>
          <a:p>
            <a:pPr marL="0" indent="0">
              <a:spcBef>
                <a:spcPct val="0"/>
              </a:spcBef>
              <a:buFont typeface="Wingdings 2" pitchFamily="18" charset="2"/>
              <a:buNone/>
            </a:pPr>
            <a:r>
              <a:rPr lang="cs-CZ" dirty="0" smtClean="0"/>
              <a:t>1. Napište 3 různé </a:t>
            </a:r>
            <a:r>
              <a:rPr lang="cs-CZ" b="1" u="sng" dirty="0" smtClean="0">
                <a:solidFill>
                  <a:srgbClr val="7030A0"/>
                </a:solidFill>
              </a:rPr>
              <a:t>mimořádné události</a:t>
            </a:r>
            <a:r>
              <a:rPr lang="cs-CZ" dirty="0" smtClean="0"/>
              <a:t>; najděte jejich shodné i odlišné rysy.</a:t>
            </a:r>
          </a:p>
          <a:p>
            <a:pPr marL="0" indent="0">
              <a:spcBef>
                <a:spcPct val="0"/>
              </a:spcBef>
              <a:buFont typeface="Wingdings 2" pitchFamily="18" charset="2"/>
              <a:buNone/>
            </a:pPr>
            <a:r>
              <a:rPr lang="cs-CZ" dirty="0" smtClean="0"/>
              <a:t>2. K čemu slouží </a:t>
            </a:r>
            <a:r>
              <a:rPr lang="cs-CZ" u="sng" dirty="0" smtClean="0">
                <a:solidFill>
                  <a:srgbClr val="FF0000"/>
                </a:solidFill>
              </a:rPr>
              <a:t>integrovaný záchranný systém</a:t>
            </a:r>
            <a:r>
              <a:rPr lang="cs-CZ" dirty="0" smtClean="0"/>
              <a:t>? Zkuste vypsat 3 základní složky.</a:t>
            </a:r>
          </a:p>
          <a:p>
            <a:pPr marL="0" indent="0">
              <a:spcBef>
                <a:spcPct val="0"/>
              </a:spcBef>
              <a:buFont typeface="Wingdings 2" pitchFamily="18" charset="2"/>
              <a:buNone/>
            </a:pPr>
            <a:r>
              <a:rPr lang="cs-CZ" dirty="0" smtClean="0"/>
              <a:t>3. Kolik </a:t>
            </a:r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</a:rPr>
              <a:t>varovných signálů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smtClean="0"/>
              <a:t>je určeno občanům ČR v případě ohrožení? Popište je.</a:t>
            </a:r>
          </a:p>
          <a:p>
            <a:pPr marL="0" indent="0">
              <a:spcBef>
                <a:spcPct val="0"/>
              </a:spcBef>
              <a:buFont typeface="Wingdings 2" pitchFamily="18" charset="2"/>
              <a:buNone/>
            </a:pPr>
            <a:r>
              <a:rPr lang="cs-CZ" dirty="0" smtClean="0"/>
              <a:t>4. Kdo a proč vyhlašuje </a:t>
            </a:r>
            <a:r>
              <a:rPr lang="cs-CZ" b="1" u="sng" dirty="0" smtClean="0">
                <a:solidFill>
                  <a:srgbClr val="7030A0"/>
                </a:solidFill>
              </a:rPr>
              <a:t>nouzový stav</a:t>
            </a:r>
            <a:r>
              <a:rPr lang="cs-CZ" dirty="0" smtClean="0"/>
              <a:t>?</a:t>
            </a:r>
          </a:p>
          <a:p>
            <a:pPr marL="0" indent="0">
              <a:spcBef>
                <a:spcPct val="0"/>
              </a:spcBef>
              <a:buFont typeface="Wingdings 2" pitchFamily="18" charset="2"/>
              <a:buNone/>
            </a:pPr>
            <a:r>
              <a:rPr lang="cs-CZ" dirty="0" smtClean="0"/>
              <a:t>5. Jaké </a:t>
            </a:r>
            <a:r>
              <a:rPr lang="cs-CZ" u="sng" dirty="0" smtClean="0">
                <a:solidFill>
                  <a:srgbClr val="FF0000"/>
                </a:solidFill>
              </a:rPr>
              <a:t>zásady</a:t>
            </a:r>
            <a:r>
              <a:rPr lang="cs-CZ" dirty="0" smtClean="0"/>
              <a:t> dodržujeme v případě </a:t>
            </a:r>
            <a:r>
              <a:rPr lang="cs-CZ" u="sng" dirty="0" smtClean="0"/>
              <a:t>opuštění bytu/domu </a:t>
            </a:r>
            <a:r>
              <a:rPr lang="cs-CZ" dirty="0" smtClean="0"/>
              <a:t>při evakuaci?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2"/>
          <p:cNvSpPr>
            <a:spLocks noGrp="1"/>
          </p:cNvSpPr>
          <p:nvPr>
            <p:ph idx="1"/>
          </p:nvPr>
        </p:nvSpPr>
        <p:spPr>
          <a:xfrm>
            <a:off x="468313" y="333375"/>
            <a:ext cx="8218487" cy="611981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cs-CZ" dirty="0" smtClean="0"/>
              <a:t>6. Jaká </a:t>
            </a:r>
            <a:r>
              <a:rPr lang="cs-CZ" b="1" u="sng" dirty="0" smtClean="0">
                <a:solidFill>
                  <a:srgbClr val="0070C0"/>
                </a:solidFill>
              </a:rPr>
              <a:t>ucelená povodí </a:t>
            </a:r>
            <a:r>
              <a:rPr lang="cs-CZ" dirty="0" smtClean="0"/>
              <a:t>znáte? Ke kterému </a:t>
            </a:r>
          </a:p>
          <a:p>
            <a:pPr marL="0" indent="0">
              <a:buFont typeface="Wingdings 2" pitchFamily="18" charset="2"/>
              <a:buNone/>
            </a:pPr>
            <a:r>
              <a:rPr lang="cs-CZ" dirty="0" smtClean="0"/>
              <a:t>z nich patří Jihočeský kraj?</a:t>
            </a:r>
          </a:p>
          <a:p>
            <a:pPr marL="0" indent="0">
              <a:buFont typeface="Wingdings 2" pitchFamily="18" charset="2"/>
              <a:buNone/>
            </a:pPr>
            <a:r>
              <a:rPr lang="cs-CZ" dirty="0" smtClean="0"/>
              <a:t>7. Jakému stupni povodňové aktivity odpovídá </a:t>
            </a:r>
            <a:r>
              <a:rPr lang="cs-CZ" u="sng" dirty="0" smtClean="0">
                <a:solidFill>
                  <a:srgbClr val="FF0000"/>
                </a:solidFill>
              </a:rPr>
              <a:t>stav ohrožení </a:t>
            </a:r>
            <a:r>
              <a:rPr lang="cs-CZ" dirty="0" smtClean="0"/>
              <a:t>a jaké práce bývají zahájeny?</a:t>
            </a:r>
          </a:p>
          <a:p>
            <a:pPr marL="0" indent="0">
              <a:buFont typeface="Wingdings 2" pitchFamily="18" charset="2"/>
              <a:buNone/>
            </a:pPr>
            <a:r>
              <a:rPr lang="cs-CZ" dirty="0" smtClean="0"/>
              <a:t>8. Kde lze získat</a:t>
            </a:r>
            <a:r>
              <a:rPr lang="cs-CZ" b="1" u="sng" dirty="0" smtClean="0">
                <a:solidFill>
                  <a:schemeClr val="accent4"/>
                </a:solidFill>
              </a:rPr>
              <a:t> informace </a:t>
            </a:r>
            <a:r>
              <a:rPr lang="cs-CZ" dirty="0" smtClean="0"/>
              <a:t>z oblasti ochrany obyvatelstva?</a:t>
            </a:r>
          </a:p>
          <a:p>
            <a:pPr marL="0" indent="0">
              <a:buFont typeface="Wingdings 2" pitchFamily="18" charset="2"/>
              <a:buNone/>
            </a:pPr>
            <a:r>
              <a:rPr lang="cs-CZ" dirty="0" smtClean="0"/>
              <a:t>9. Které věci byste si připravili do </a:t>
            </a:r>
            <a:r>
              <a:rPr lang="cs-CZ" u="sng" dirty="0" smtClean="0">
                <a:solidFill>
                  <a:srgbClr val="FF0000"/>
                </a:solidFill>
              </a:rPr>
              <a:t>evakuačního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u="sng" dirty="0" smtClean="0">
                <a:solidFill>
                  <a:srgbClr val="FF0000"/>
                </a:solidFill>
              </a:rPr>
              <a:t>zavazadla</a:t>
            </a:r>
            <a:r>
              <a:rPr lang="cs-CZ" dirty="0" smtClean="0"/>
              <a:t>? Které byste naopak nechali doma?</a:t>
            </a:r>
          </a:p>
          <a:p>
            <a:pPr marL="0" indent="0">
              <a:buFont typeface="Wingdings 2" pitchFamily="18" charset="2"/>
              <a:buNone/>
            </a:pPr>
            <a:r>
              <a:rPr lang="cs-CZ" dirty="0" smtClean="0"/>
              <a:t>10. Jaké informace uvedete při </a:t>
            </a:r>
            <a:r>
              <a:rPr lang="cs-CZ" u="sng" dirty="0" smtClean="0">
                <a:solidFill>
                  <a:srgbClr val="FF0000"/>
                </a:solidFill>
              </a:rPr>
              <a:t>nahlášení</a:t>
            </a:r>
            <a:r>
              <a:rPr lang="cs-CZ" dirty="0" smtClean="0"/>
              <a:t> </a:t>
            </a:r>
            <a:r>
              <a:rPr lang="cs-CZ" u="sng" dirty="0" smtClean="0">
                <a:solidFill>
                  <a:srgbClr val="FF0000"/>
                </a:solidFill>
              </a:rPr>
              <a:t>požáru</a:t>
            </a:r>
            <a:r>
              <a:rPr lang="cs-CZ" dirty="0" smtClean="0"/>
              <a:t>?</a:t>
            </a:r>
          </a:p>
          <a:p>
            <a:pPr marL="0" indent="0">
              <a:buFont typeface="Wingdings 2" pitchFamily="18" charset="2"/>
              <a:buNone/>
            </a:pPr>
            <a:r>
              <a:rPr lang="cs-CZ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333375"/>
            <a:ext cx="8218487" cy="6048375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11. Na jaké </a:t>
            </a:r>
            <a:r>
              <a:rPr lang="cs-CZ" b="1" dirty="0" smtClean="0">
                <a:solidFill>
                  <a:srgbClr val="7030A0"/>
                </a:solidFill>
              </a:rPr>
              <a:t>telefonní číslo </a:t>
            </a:r>
            <a:r>
              <a:rPr lang="cs-CZ" dirty="0" smtClean="0"/>
              <a:t>zavoláte, když: 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a) se stanete účastníkem </a:t>
            </a:r>
            <a:r>
              <a:rPr lang="cs-CZ" u="sng" dirty="0" smtClean="0"/>
              <a:t>dopravní nehody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b) budete svědkem </a:t>
            </a:r>
            <a:r>
              <a:rPr lang="cs-CZ" u="sng" dirty="0" smtClean="0"/>
              <a:t>požáru</a:t>
            </a:r>
            <a:r>
              <a:rPr lang="cs-CZ" dirty="0" smtClean="0"/>
              <a:t>   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c) najdete </a:t>
            </a:r>
            <a:r>
              <a:rPr lang="cs-CZ" u="sng" dirty="0" smtClean="0"/>
              <a:t>osobu v bezvědomí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12. Popište přesně, jak byste prováděli </a:t>
            </a:r>
            <a:r>
              <a:rPr lang="cs-CZ" dirty="0" smtClean="0">
                <a:solidFill>
                  <a:srgbClr val="FF0000"/>
                </a:solidFill>
              </a:rPr>
              <a:t>resuscitaci</a:t>
            </a:r>
            <a:r>
              <a:rPr lang="cs-CZ" dirty="0" smtClean="0"/>
              <a:t> osoby v ohrožení života.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13. K zásadám první pomoci patří tzv. </a:t>
            </a:r>
            <a:r>
              <a:rPr lang="cs-CZ" b="1" dirty="0" smtClean="0">
                <a:solidFill>
                  <a:srgbClr val="7030A0"/>
                </a:solidFill>
              </a:rPr>
              <a:t>5T</a:t>
            </a:r>
            <a:r>
              <a:rPr lang="cs-CZ" dirty="0" smtClean="0"/>
              <a:t>. Dokážete jednotlivé prvky vyjmenovat?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14. Ve kterých případech nemusíme poskytovat </a:t>
            </a:r>
            <a:r>
              <a:rPr lang="cs-CZ" dirty="0" smtClean="0">
                <a:solidFill>
                  <a:srgbClr val="FF0000"/>
                </a:solidFill>
              </a:rPr>
              <a:t>první pomoc</a:t>
            </a:r>
            <a:r>
              <a:rPr lang="cs-CZ" dirty="0" smtClean="0"/>
              <a:t>? Proč?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15. Jaké znáte </a:t>
            </a:r>
            <a:r>
              <a:rPr lang="cs-CZ" u="sng" dirty="0" smtClean="0">
                <a:solidFill>
                  <a:srgbClr val="FF0000"/>
                </a:solidFill>
              </a:rPr>
              <a:t>typy krvácení</a:t>
            </a:r>
            <a:r>
              <a:rPr lang="cs-CZ" dirty="0" smtClean="0"/>
              <a:t>? Jak byste je ošetřili?</a:t>
            </a:r>
          </a:p>
          <a:p>
            <a:pPr marL="0" indent="0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mtClean="0"/>
              <a:t>Zdroje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cs-CZ" smtClean="0"/>
              <a:t>V prezentaci byly použity vlastní zdroje.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240</Words>
  <Application>Microsoft Office PowerPoint</Application>
  <PresentationFormat>Předvádění na obrazovce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Snímek 2</vt:lpstr>
      <vt:lpstr>Snímek 3</vt:lpstr>
      <vt:lpstr>Snímek 4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318</dc:creator>
  <cp:lastModifiedBy>Bonifác</cp:lastModifiedBy>
  <cp:revision>14</cp:revision>
  <dcterms:created xsi:type="dcterms:W3CDTF">2013-06-05T06:31:14Z</dcterms:created>
  <dcterms:modified xsi:type="dcterms:W3CDTF">2013-11-12T09:52:46Z</dcterms:modified>
</cp:coreProperties>
</file>