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56" r:id="rId3"/>
    <p:sldId id="280" r:id="rId4"/>
    <p:sldId id="282" r:id="rId5"/>
    <p:sldId id="278" r:id="rId6"/>
    <p:sldId id="257" r:id="rId7"/>
    <p:sldId id="262" r:id="rId8"/>
    <p:sldId id="279" r:id="rId9"/>
    <p:sldId id="283" r:id="rId10"/>
    <p:sldId id="284" r:id="rId11"/>
    <p:sldId id="277" r:id="rId12"/>
    <p:sldId id="259" r:id="rId13"/>
    <p:sldId id="261" r:id="rId14"/>
    <p:sldId id="281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6" autoAdjust="0"/>
    <p:restoredTop sz="89659" autoAdjust="0"/>
  </p:normalViewPr>
  <p:slideViewPr>
    <p:cSldViewPr>
      <p:cViewPr varScale="1">
        <p:scale>
          <a:sx n="98" d="100"/>
          <a:sy n="98" d="100"/>
        </p:scale>
        <p:origin x="13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86081E-1321-4CBF-AF14-EE48EBE7BDDD}" type="datetimeFigureOut">
              <a:rPr lang="cs-CZ"/>
              <a:pPr>
                <a:defRPr/>
              </a:pPr>
              <a:t>25.2.2024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1154F3-B302-4409-B8A7-BE94779330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161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https://www.wikiskripta.eu/w/Zobrazen%C3%AD_lomem,_%C4%8Do%C4%8Dkov%C3%A1_rovnice,_optick%C3%A1_mohutnost </a:t>
            </a:r>
          </a:p>
          <a:p>
            <a:r>
              <a:rPr lang="cs-CZ" dirty="0"/>
              <a:t>https://www.geogebra.org/m/rvnpqYGB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154F3-B302-4409-B8A7-BE9477933048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1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https://www.wikiskripta.eu/w/Zobrazen%C3%AD_lomem,_%C4%8Do%C4%8Dkov%C3%A1_rovnice,_optick%C3%A1_mohutnost </a:t>
            </a:r>
          </a:p>
          <a:p>
            <a:r>
              <a:rPr lang="cs-CZ" dirty="0"/>
              <a:t>https://www.geogebra.org/m/rvnpqYGB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154F3-B302-4409-B8A7-BE9477933048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099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/>
              <a:t>875 517 </a:t>
            </a:r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A03B4A-F1B5-444E-BC9D-8BB6B0591500}" type="slidenum">
              <a:rPr lang="cs-CZ" smtClean="0"/>
              <a:pPr eaLnBrk="1" hangingPunct="1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https://www.itnetwork.cz/maturitni-otazka-fyzika-zobrazeni-cocky-zrcadla-pristroje</a:t>
            </a:r>
          </a:p>
          <a:p>
            <a:r>
              <a:rPr lang="cs-CZ" dirty="0"/>
              <a:t>https://cs.wikipedia.org/wiki/%C4%8Co%C4%8Dka_(optika)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154F3-B302-4409-B8A7-BE9477933048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33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693B1-7772-468E-A6FC-B1CCC0EB5B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3D9C-5E8F-4642-A493-5BA80EE755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40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DD3A-3B54-49BB-A61A-FAA73CED15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96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B625C-0AAC-441D-BEB4-6E1C2944C2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87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AB0DF-01EE-4449-8D1E-9F549EBA95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05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2D447-A83C-4B96-BFC6-3679A6532B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19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D7709-4A87-49EC-B15D-EC4C142A0E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71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6CD9-5A26-4B06-BF4D-DCFD466682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6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CABF9-E086-4852-BA38-C6CF0242D8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7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EC342-BC5D-4181-BDEB-F4B74C1B1C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72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063A1-1475-4BE7-B80E-CB52DDBE5C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66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FF7768-D21A-488B-B31D-6B9B3749EE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gebra.org/cms/cs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Spherical_aberration.svg" TargetMode="External"/><Relationship Id="rId3" Type="http://schemas.openxmlformats.org/officeDocument/2006/relationships/hyperlink" Target="http://sk.wikipedia.org/wiki/S%C3%BAbor:Large_convex_lens.jpg" TargetMode="External"/><Relationship Id="rId7" Type="http://schemas.openxmlformats.org/officeDocument/2006/relationships/hyperlink" Target="http://cs.wikipedia.org/wiki/Soubor:Cocka_tlusta.svg" TargetMode="External"/><Relationship Id="rId12" Type="http://schemas.openxmlformats.org/officeDocument/2006/relationships/hyperlink" Target="http://en.wikipedia.org/wiki/File:Lens6b-en.svg" TargetMode="External"/><Relationship Id="rId2" Type="http://schemas.openxmlformats.org/officeDocument/2006/relationships/hyperlink" Target="http://en.wikipedia.org/wiki/File:Lens_and_wavefronts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Lens_shapes.png" TargetMode="External"/><Relationship Id="rId11" Type="http://schemas.openxmlformats.org/officeDocument/2006/relationships/hyperlink" Target="http://en.wikipedia.org/wiki/File:Chromatic_abberation_lens_diagram.svg" TargetMode="External"/><Relationship Id="rId5" Type="http://schemas.openxmlformats.org/officeDocument/2006/relationships/hyperlink" Target="http://www.techmania.cz/edutorium/clanky.php?key=717" TargetMode="External"/><Relationship Id="rId10" Type="http://schemas.openxmlformats.org/officeDocument/2006/relationships/hyperlink" Target="http://cs.wikipedia.org/wiki/Soubor:Cocka_vada_zkresleni.svg" TargetMode="External"/><Relationship Id="rId4" Type="http://schemas.openxmlformats.org/officeDocument/2006/relationships/hyperlink" Target="http://sk.wikipedia.org/wiki/S%C3%BAbor:Concave_lens.jpg" TargetMode="External"/><Relationship Id="rId9" Type="http://schemas.openxmlformats.org/officeDocument/2006/relationships/hyperlink" Target="http://cs.wikipedia.org/wiki/Soubor:Lens6a.sv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ain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6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hyperlink" Target="http://www.geogebra.org/cms/c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obsah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79452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Jméno autora: Mgr. Zdeněk Chalupský</a:t>
            </a:r>
            <a:b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Datum vytvoření: 9. 9. 2012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Číslo DUM: VY_32_INOVACE_11_FY_C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b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Ročník: I.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Fyzika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Vzdělávací oblast: Přírodovědné vzdělávání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Vzdělávací obor: Fyzika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Tematický okruh: Optika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Téma: Čočky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b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Metodický list/anotace: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/>
              <a:t>Základní rozdíl mezi spojkou a rozptylkou, názvosloví  podle tvaru čoček.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/>
              <a:t>Konstrukce základního tvaru spojky a rozptylky s úkolem konstrukce dalších tvarů pomocí programu </a:t>
            </a:r>
            <a:r>
              <a:rPr lang="cs-CZ" sz="1200" i="1" dirty="0" err="1">
                <a:hlinkClick r:id="rId2"/>
              </a:rPr>
              <a:t>GeoGebra</a:t>
            </a:r>
            <a:r>
              <a:rPr lang="cs-CZ" sz="1200" i="1" dirty="0"/>
              <a:t> nebo klasického rýsování 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/>
              <a:t>Klasifikace vad čoček a obecně  jejich odstraňování, využití ve fotografii.</a:t>
            </a:r>
          </a:p>
        </p:txBody>
      </p:sp>
      <p:grpSp>
        <p:nvGrpSpPr>
          <p:cNvPr id="2051" name="Group 43"/>
          <p:cNvGrpSpPr>
            <a:grpSpLocks noGrp="1" noChangeAspect="1"/>
          </p:cNvGrpSpPr>
          <p:nvPr/>
        </p:nvGrpSpPr>
        <p:grpSpPr bwMode="auto">
          <a:xfrm>
            <a:off x="642938" y="404813"/>
            <a:ext cx="7772400" cy="1470025"/>
            <a:chOff x="0" y="0"/>
            <a:chExt cx="9765" cy="1637"/>
          </a:xfrm>
        </p:grpSpPr>
        <p:sp>
          <p:nvSpPr>
            <p:cNvPr id="2052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3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1 w 7514"/>
                <a:gd name="T1" fmla="*/ 1 h 385"/>
                <a:gd name="T2" fmla="*/ 1 w 7514"/>
                <a:gd name="T3" fmla="*/ 0 h 385"/>
                <a:gd name="T4" fmla="*/ 1 w 7514"/>
                <a:gd name="T5" fmla="*/ 1 h 385"/>
                <a:gd name="T6" fmla="*/ 3 w 7514"/>
                <a:gd name="T7" fmla="*/ 0 h 385"/>
                <a:gd name="T8" fmla="*/ 2 w 7514"/>
                <a:gd name="T9" fmla="*/ 1 h 385"/>
                <a:gd name="T10" fmla="*/ 4 w 7514"/>
                <a:gd name="T11" fmla="*/ 1 h 385"/>
                <a:gd name="T12" fmla="*/ 3 w 7514"/>
                <a:gd name="T13" fmla="*/ 0 h 385"/>
                <a:gd name="T14" fmla="*/ 4 w 7514"/>
                <a:gd name="T15" fmla="*/ 0 h 385"/>
                <a:gd name="T16" fmla="*/ 4 w 7514"/>
                <a:gd name="T17" fmla="*/ 0 h 385"/>
                <a:gd name="T18" fmla="*/ 3 w 7514"/>
                <a:gd name="T19" fmla="*/ 1 h 385"/>
                <a:gd name="T20" fmla="*/ 5 w 7514"/>
                <a:gd name="T21" fmla="*/ 0 h 385"/>
                <a:gd name="T22" fmla="*/ 6 w 7514"/>
                <a:gd name="T23" fmla="*/ 0 h 385"/>
                <a:gd name="T24" fmla="*/ 6 w 7514"/>
                <a:gd name="T25" fmla="*/ 1 h 385"/>
                <a:gd name="T26" fmla="*/ 6 w 7514"/>
                <a:gd name="T27" fmla="*/ 1 h 385"/>
                <a:gd name="T28" fmla="*/ 6 w 7514"/>
                <a:gd name="T29" fmla="*/ 0 h 385"/>
                <a:gd name="T30" fmla="*/ 7 w 7514"/>
                <a:gd name="T31" fmla="*/ 0 h 385"/>
                <a:gd name="T32" fmla="*/ 7 w 7514"/>
                <a:gd name="T33" fmla="*/ 1 h 385"/>
                <a:gd name="T34" fmla="*/ 9 w 7514"/>
                <a:gd name="T35" fmla="*/ 0 h 385"/>
                <a:gd name="T36" fmla="*/ 8 w 7514"/>
                <a:gd name="T37" fmla="*/ 1 h 385"/>
                <a:gd name="T38" fmla="*/ 9 w 7514"/>
                <a:gd name="T39" fmla="*/ 0 h 385"/>
                <a:gd name="T40" fmla="*/ 10 w 7514"/>
                <a:gd name="T41" fmla="*/ 0 h 385"/>
                <a:gd name="T42" fmla="*/ 10 w 7514"/>
                <a:gd name="T43" fmla="*/ 1 h 385"/>
                <a:gd name="T44" fmla="*/ 10 w 7514"/>
                <a:gd name="T45" fmla="*/ 1 h 385"/>
                <a:gd name="T46" fmla="*/ 10 w 7514"/>
                <a:gd name="T47" fmla="*/ 0 h 385"/>
                <a:gd name="T48" fmla="*/ 11 w 7514"/>
                <a:gd name="T49" fmla="*/ 0 h 385"/>
                <a:gd name="T50" fmla="*/ 12 w 7514"/>
                <a:gd name="T51" fmla="*/ 0 h 385"/>
                <a:gd name="T52" fmla="*/ 12 w 7514"/>
                <a:gd name="T53" fmla="*/ 0 h 385"/>
                <a:gd name="T54" fmla="*/ 12 w 7514"/>
                <a:gd name="T55" fmla="*/ 0 h 385"/>
                <a:gd name="T56" fmla="*/ 13 w 7514"/>
                <a:gd name="T57" fmla="*/ 0 h 385"/>
                <a:gd name="T58" fmla="*/ 13 w 7514"/>
                <a:gd name="T59" fmla="*/ 1 h 385"/>
                <a:gd name="T60" fmla="*/ 13 w 7514"/>
                <a:gd name="T61" fmla="*/ 0 h 385"/>
                <a:gd name="T62" fmla="*/ 13 w 7514"/>
                <a:gd name="T63" fmla="*/ 0 h 385"/>
                <a:gd name="T64" fmla="*/ 13 w 7514"/>
                <a:gd name="T65" fmla="*/ 1 h 385"/>
                <a:gd name="T66" fmla="*/ 14 w 7514"/>
                <a:gd name="T67" fmla="*/ 1 h 385"/>
                <a:gd name="T68" fmla="*/ 15 w 7514"/>
                <a:gd name="T69" fmla="*/ 0 h 385"/>
                <a:gd name="T70" fmla="*/ 15 w 7514"/>
                <a:gd name="T71" fmla="*/ 0 h 385"/>
                <a:gd name="T72" fmla="*/ 16 w 7514"/>
                <a:gd name="T73" fmla="*/ 1 h 385"/>
                <a:gd name="T74" fmla="*/ 16 w 7514"/>
                <a:gd name="T75" fmla="*/ 0 h 385"/>
                <a:gd name="T76" fmla="*/ 16 w 7514"/>
                <a:gd name="T77" fmla="*/ 0 h 385"/>
                <a:gd name="T78" fmla="*/ 16 w 7514"/>
                <a:gd name="T79" fmla="*/ 1 h 385"/>
                <a:gd name="T80" fmla="*/ 17 w 7514"/>
                <a:gd name="T81" fmla="*/ 1 h 385"/>
                <a:gd name="T82" fmla="*/ 17 w 7514"/>
                <a:gd name="T83" fmla="*/ 1 h 385"/>
                <a:gd name="T84" fmla="*/ 18 w 7514"/>
                <a:gd name="T85" fmla="*/ 0 h 385"/>
                <a:gd name="T86" fmla="*/ 19 w 7514"/>
                <a:gd name="T87" fmla="*/ 1 h 385"/>
                <a:gd name="T88" fmla="*/ 20 w 7514"/>
                <a:gd name="T89" fmla="*/ 1 h 385"/>
                <a:gd name="T90" fmla="*/ 21 w 7514"/>
                <a:gd name="T91" fmla="*/ 0 h 385"/>
                <a:gd name="T92" fmla="*/ 20 w 7514"/>
                <a:gd name="T93" fmla="*/ 1 h 385"/>
                <a:gd name="T94" fmla="*/ 22 w 7514"/>
                <a:gd name="T95" fmla="*/ 0 h 385"/>
                <a:gd name="T96" fmla="*/ 21 w 7514"/>
                <a:gd name="T97" fmla="*/ 0 h 385"/>
                <a:gd name="T98" fmla="*/ 22 w 7514"/>
                <a:gd name="T99" fmla="*/ 0 h 385"/>
                <a:gd name="T100" fmla="*/ 23 w 7514"/>
                <a:gd name="T101" fmla="*/ 0 h 385"/>
                <a:gd name="T102" fmla="*/ 23 w 7514"/>
                <a:gd name="T103" fmla="*/ 1 h 385"/>
                <a:gd name="T104" fmla="*/ 23 w 7514"/>
                <a:gd name="T105" fmla="*/ 0 h 385"/>
                <a:gd name="T106" fmla="*/ 24 w 7514"/>
                <a:gd name="T107" fmla="*/ 1 h 385"/>
                <a:gd name="T108" fmla="*/ 25 w 7514"/>
                <a:gd name="T109" fmla="*/ 1 h 385"/>
                <a:gd name="T110" fmla="*/ 25 w 7514"/>
                <a:gd name="T111" fmla="*/ 0 h 385"/>
                <a:gd name="T112" fmla="*/ 26 w 7514"/>
                <a:gd name="T113" fmla="*/ 0 h 385"/>
                <a:gd name="T114" fmla="*/ 27 w 7514"/>
                <a:gd name="T115" fmla="*/ 1 h 385"/>
                <a:gd name="T116" fmla="*/ 27 w 7514"/>
                <a:gd name="T117" fmla="*/ 0 h 385"/>
                <a:gd name="T118" fmla="*/ 28 w 7514"/>
                <a:gd name="T119" fmla="*/ 0 h 385"/>
                <a:gd name="T120" fmla="*/ 27 w 7514"/>
                <a:gd name="T121" fmla="*/ 1 h 385"/>
                <a:gd name="T122" fmla="*/ 29 w 7514"/>
                <a:gd name="T123" fmla="*/ 0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4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1 w 2517"/>
                <a:gd name="T1" fmla="*/ 6 h 1689"/>
                <a:gd name="T2" fmla="*/ 1 w 2517"/>
                <a:gd name="T3" fmla="*/ 6 h 1689"/>
                <a:gd name="T4" fmla="*/ 3 w 2517"/>
                <a:gd name="T5" fmla="*/ 6 h 1689"/>
                <a:gd name="T6" fmla="*/ 4 w 2517"/>
                <a:gd name="T7" fmla="*/ 6 h 1689"/>
                <a:gd name="T8" fmla="*/ 6 w 2517"/>
                <a:gd name="T9" fmla="*/ 6 h 1689"/>
                <a:gd name="T10" fmla="*/ 8 w 2517"/>
                <a:gd name="T11" fmla="*/ 6 h 1689"/>
                <a:gd name="T12" fmla="*/ 9 w 2517"/>
                <a:gd name="T13" fmla="*/ 6 h 1689"/>
                <a:gd name="T14" fmla="*/ 10 w 2517"/>
                <a:gd name="T15" fmla="*/ 6 h 1689"/>
                <a:gd name="T16" fmla="*/ 10 w 2517"/>
                <a:gd name="T17" fmla="*/ 6 h 1689"/>
                <a:gd name="T18" fmla="*/ 10 w 2517"/>
                <a:gd name="T19" fmla="*/ 5 h 1689"/>
                <a:gd name="T20" fmla="*/ 10 w 2517"/>
                <a:gd name="T21" fmla="*/ 5 h 1689"/>
                <a:gd name="T22" fmla="*/ 10 w 2517"/>
                <a:gd name="T23" fmla="*/ 3 h 1689"/>
                <a:gd name="T24" fmla="*/ 10 w 2517"/>
                <a:gd name="T25" fmla="*/ 2 h 1689"/>
                <a:gd name="T26" fmla="*/ 10 w 2517"/>
                <a:gd name="T27" fmla="*/ 1 h 1689"/>
                <a:gd name="T28" fmla="*/ 10 w 2517"/>
                <a:gd name="T29" fmla="*/ 0 h 1689"/>
                <a:gd name="T30" fmla="*/ 10 w 2517"/>
                <a:gd name="T31" fmla="*/ 0 h 1689"/>
                <a:gd name="T32" fmla="*/ 10 w 2517"/>
                <a:gd name="T33" fmla="*/ 0 h 1689"/>
                <a:gd name="T34" fmla="*/ 9 w 2517"/>
                <a:gd name="T35" fmla="*/ 0 h 1689"/>
                <a:gd name="T36" fmla="*/ 8 w 2517"/>
                <a:gd name="T37" fmla="*/ 0 h 1689"/>
                <a:gd name="T38" fmla="*/ 6 w 2517"/>
                <a:gd name="T39" fmla="*/ 0 h 1689"/>
                <a:gd name="T40" fmla="*/ 4 w 2517"/>
                <a:gd name="T41" fmla="*/ 0 h 1689"/>
                <a:gd name="T42" fmla="*/ 3 w 2517"/>
                <a:gd name="T43" fmla="*/ 0 h 1689"/>
                <a:gd name="T44" fmla="*/ 1 w 2517"/>
                <a:gd name="T45" fmla="*/ 0 h 1689"/>
                <a:gd name="T46" fmla="*/ 1 w 2517"/>
                <a:gd name="T47" fmla="*/ 0 h 1689"/>
                <a:gd name="T48" fmla="*/ 0 w 2517"/>
                <a:gd name="T49" fmla="*/ 0 h 1689"/>
                <a:gd name="T50" fmla="*/ 0 w 2517"/>
                <a:gd name="T51" fmla="*/ 0 h 1689"/>
                <a:gd name="T52" fmla="*/ 0 w 2517"/>
                <a:gd name="T53" fmla="*/ 1 h 1689"/>
                <a:gd name="T54" fmla="*/ 0 w 2517"/>
                <a:gd name="T55" fmla="*/ 2 h 1689"/>
                <a:gd name="T56" fmla="*/ 0 w 2517"/>
                <a:gd name="T57" fmla="*/ 3 h 1689"/>
                <a:gd name="T58" fmla="*/ 0 w 2517"/>
                <a:gd name="T59" fmla="*/ 5 h 1689"/>
                <a:gd name="T60" fmla="*/ 0 w 2517"/>
                <a:gd name="T61" fmla="*/ 5 h 1689"/>
                <a:gd name="T62" fmla="*/ 0 w 2517"/>
                <a:gd name="T63" fmla="*/ 6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5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3 w 1310"/>
                <a:gd name="T1" fmla="*/ 1 h 1309"/>
                <a:gd name="T2" fmla="*/ 3 w 1310"/>
                <a:gd name="T3" fmla="*/ 1 h 1309"/>
                <a:gd name="T4" fmla="*/ 3 w 1310"/>
                <a:gd name="T5" fmla="*/ 1 h 1309"/>
                <a:gd name="T6" fmla="*/ 3 w 1310"/>
                <a:gd name="T7" fmla="*/ 1 h 1309"/>
                <a:gd name="T8" fmla="*/ 3 w 1310"/>
                <a:gd name="T9" fmla="*/ 1 h 1309"/>
                <a:gd name="T10" fmla="*/ 2 w 1310"/>
                <a:gd name="T11" fmla="*/ 1 h 1309"/>
                <a:gd name="T12" fmla="*/ 2 w 1310"/>
                <a:gd name="T13" fmla="*/ 1 h 1309"/>
                <a:gd name="T14" fmla="*/ 2 w 1310"/>
                <a:gd name="T15" fmla="*/ 1 h 1309"/>
                <a:gd name="T16" fmla="*/ 2 w 1310"/>
                <a:gd name="T17" fmla="*/ 1 h 1309"/>
                <a:gd name="T18" fmla="*/ 2 w 1310"/>
                <a:gd name="T19" fmla="*/ 1 h 1309"/>
                <a:gd name="T20" fmla="*/ 1 w 1310"/>
                <a:gd name="T21" fmla="*/ 2 h 1309"/>
                <a:gd name="T22" fmla="*/ 1 w 1310"/>
                <a:gd name="T23" fmla="*/ 2 h 1309"/>
                <a:gd name="T24" fmla="*/ 1 w 1310"/>
                <a:gd name="T25" fmla="*/ 2 h 1309"/>
                <a:gd name="T26" fmla="*/ 1 w 1310"/>
                <a:gd name="T27" fmla="*/ 2 h 1309"/>
                <a:gd name="T28" fmla="*/ 1 w 1310"/>
                <a:gd name="T29" fmla="*/ 2 h 1309"/>
                <a:gd name="T30" fmla="*/ 1 w 1310"/>
                <a:gd name="T31" fmla="*/ 3 h 1309"/>
                <a:gd name="T32" fmla="*/ 1 w 1310"/>
                <a:gd name="T33" fmla="*/ 3 h 1309"/>
                <a:gd name="T34" fmla="*/ 1 w 1310"/>
                <a:gd name="T35" fmla="*/ 3 h 1309"/>
                <a:gd name="T36" fmla="*/ 0 w 1310"/>
                <a:gd name="T37" fmla="*/ 3 h 1309"/>
                <a:gd name="T38" fmla="*/ 1 w 1310"/>
                <a:gd name="T39" fmla="*/ 3 h 1309"/>
                <a:gd name="T40" fmla="*/ 1 w 1310"/>
                <a:gd name="T41" fmla="*/ 4 h 1309"/>
                <a:gd name="T42" fmla="*/ 1 w 1310"/>
                <a:gd name="T43" fmla="*/ 4 h 1309"/>
                <a:gd name="T44" fmla="*/ 1 w 1310"/>
                <a:gd name="T45" fmla="*/ 5 h 1309"/>
                <a:gd name="T46" fmla="*/ 1 w 1310"/>
                <a:gd name="T47" fmla="*/ 4 h 1309"/>
                <a:gd name="T48" fmla="*/ 1 w 1310"/>
                <a:gd name="T49" fmla="*/ 4 h 1309"/>
                <a:gd name="T50" fmla="*/ 2 w 1310"/>
                <a:gd name="T51" fmla="*/ 5 h 1309"/>
                <a:gd name="T52" fmla="*/ 2 w 1310"/>
                <a:gd name="T53" fmla="*/ 5 h 1309"/>
                <a:gd name="T54" fmla="*/ 2 w 1310"/>
                <a:gd name="T55" fmla="*/ 5 h 1309"/>
                <a:gd name="T56" fmla="*/ 2 w 1310"/>
                <a:gd name="T57" fmla="*/ 5 h 1309"/>
                <a:gd name="T58" fmla="*/ 2 w 1310"/>
                <a:gd name="T59" fmla="*/ 5 h 1309"/>
                <a:gd name="T60" fmla="*/ 3 w 1310"/>
                <a:gd name="T61" fmla="*/ 5 h 1309"/>
                <a:gd name="T62" fmla="*/ 3 w 1310"/>
                <a:gd name="T63" fmla="*/ 5 h 1309"/>
                <a:gd name="T64" fmla="*/ 3 w 1310"/>
                <a:gd name="T65" fmla="*/ 5 h 1309"/>
                <a:gd name="T66" fmla="*/ 3 w 1310"/>
                <a:gd name="T67" fmla="*/ 5 h 1309"/>
                <a:gd name="T68" fmla="*/ 3 w 1310"/>
                <a:gd name="T69" fmla="*/ 5 h 1309"/>
                <a:gd name="T70" fmla="*/ 4 w 1310"/>
                <a:gd name="T71" fmla="*/ 5 h 1309"/>
                <a:gd name="T72" fmla="*/ 4 w 1310"/>
                <a:gd name="T73" fmla="*/ 5 h 1309"/>
                <a:gd name="T74" fmla="*/ 4 w 1310"/>
                <a:gd name="T75" fmla="*/ 5 h 1309"/>
                <a:gd name="T76" fmla="*/ 4 w 1310"/>
                <a:gd name="T77" fmla="*/ 5 h 1309"/>
                <a:gd name="T78" fmla="*/ 4 w 1310"/>
                <a:gd name="T79" fmla="*/ 5 h 1309"/>
                <a:gd name="T80" fmla="*/ 4 w 1310"/>
                <a:gd name="T81" fmla="*/ 5 h 1309"/>
                <a:gd name="T82" fmla="*/ 5 w 1310"/>
                <a:gd name="T83" fmla="*/ 4 h 1309"/>
                <a:gd name="T84" fmla="*/ 5 w 1310"/>
                <a:gd name="T85" fmla="*/ 4 h 1309"/>
                <a:gd name="T86" fmla="*/ 5 w 1310"/>
                <a:gd name="T87" fmla="*/ 4 h 1309"/>
                <a:gd name="T88" fmla="*/ 5 w 1310"/>
                <a:gd name="T89" fmla="*/ 4 h 1309"/>
                <a:gd name="T90" fmla="*/ 5 w 1310"/>
                <a:gd name="T91" fmla="*/ 4 h 1309"/>
                <a:gd name="T92" fmla="*/ 6 w 1310"/>
                <a:gd name="T93" fmla="*/ 3 h 1309"/>
                <a:gd name="T94" fmla="*/ 5 w 1310"/>
                <a:gd name="T95" fmla="*/ 3 h 1309"/>
                <a:gd name="T96" fmla="*/ 5 w 1310"/>
                <a:gd name="T97" fmla="*/ 3 h 1309"/>
                <a:gd name="T98" fmla="*/ 5 w 1310"/>
                <a:gd name="T99" fmla="*/ 3 h 1309"/>
                <a:gd name="T100" fmla="*/ 5 w 1310"/>
                <a:gd name="T101" fmla="*/ 3 h 1309"/>
                <a:gd name="T102" fmla="*/ 5 w 1310"/>
                <a:gd name="T103" fmla="*/ 2 h 1309"/>
                <a:gd name="T104" fmla="*/ 5 w 1310"/>
                <a:gd name="T105" fmla="*/ 2 h 1309"/>
                <a:gd name="T106" fmla="*/ 5 w 1310"/>
                <a:gd name="T107" fmla="*/ 2 h 1309"/>
                <a:gd name="T108" fmla="*/ 5 w 1310"/>
                <a:gd name="T109" fmla="*/ 2 h 1309"/>
                <a:gd name="T110" fmla="*/ 5 w 1310"/>
                <a:gd name="T111" fmla="*/ 2 h 1309"/>
                <a:gd name="T112" fmla="*/ 4 w 1310"/>
                <a:gd name="T113" fmla="*/ 1 h 1309"/>
                <a:gd name="T114" fmla="*/ 4 w 1310"/>
                <a:gd name="T115" fmla="*/ 1 h 1309"/>
                <a:gd name="T116" fmla="*/ 4 w 1310"/>
                <a:gd name="T117" fmla="*/ 2 h 1309"/>
                <a:gd name="T118" fmla="*/ 4 w 1310"/>
                <a:gd name="T119" fmla="*/ 1 h 1309"/>
                <a:gd name="T120" fmla="*/ 4 w 1310"/>
                <a:gd name="T121" fmla="*/ 1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6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1 w 2521"/>
                <a:gd name="T1" fmla="*/ 1 h 294"/>
                <a:gd name="T2" fmla="*/ 1 w 2521"/>
                <a:gd name="T3" fmla="*/ 1 h 294"/>
                <a:gd name="T4" fmla="*/ 0 w 2521"/>
                <a:gd name="T5" fmla="*/ 1 h 294"/>
                <a:gd name="T6" fmla="*/ 2 w 2521"/>
                <a:gd name="T7" fmla="*/ 1 h 294"/>
                <a:gd name="T8" fmla="*/ 2 w 2521"/>
                <a:gd name="T9" fmla="*/ 1 h 294"/>
                <a:gd name="T10" fmla="*/ 1 w 2521"/>
                <a:gd name="T11" fmla="*/ 1 h 294"/>
                <a:gd name="T12" fmla="*/ 3 w 2521"/>
                <a:gd name="T13" fmla="*/ 1 h 294"/>
                <a:gd name="T14" fmla="*/ 3 w 2521"/>
                <a:gd name="T15" fmla="*/ 1 h 294"/>
                <a:gd name="T16" fmla="*/ 3 w 2521"/>
                <a:gd name="T17" fmla="*/ 2 h 294"/>
                <a:gd name="T18" fmla="*/ 3 w 2521"/>
                <a:gd name="T19" fmla="*/ 1 h 294"/>
                <a:gd name="T20" fmla="*/ 2 w 2521"/>
                <a:gd name="T21" fmla="*/ 1 h 294"/>
                <a:gd name="T22" fmla="*/ 2 w 2521"/>
                <a:gd name="T23" fmla="*/ 1 h 294"/>
                <a:gd name="T24" fmla="*/ 3 w 2521"/>
                <a:gd name="T25" fmla="*/ 1 h 294"/>
                <a:gd name="T26" fmla="*/ 2 w 2521"/>
                <a:gd name="T27" fmla="*/ 1 h 294"/>
                <a:gd name="T28" fmla="*/ 4 w 2521"/>
                <a:gd name="T29" fmla="*/ 1 h 294"/>
                <a:gd name="T30" fmla="*/ 4 w 2521"/>
                <a:gd name="T31" fmla="*/ 2 h 294"/>
                <a:gd name="T32" fmla="*/ 3 w 2521"/>
                <a:gd name="T33" fmla="*/ 1 h 294"/>
                <a:gd name="T34" fmla="*/ 3 w 2521"/>
                <a:gd name="T35" fmla="*/ 1 h 294"/>
                <a:gd name="T36" fmla="*/ 4 w 2521"/>
                <a:gd name="T37" fmla="*/ 1 h 294"/>
                <a:gd name="T38" fmla="*/ 4 w 2521"/>
                <a:gd name="T39" fmla="*/ 1 h 294"/>
                <a:gd name="T40" fmla="*/ 3 w 2521"/>
                <a:gd name="T41" fmla="*/ 1 h 294"/>
                <a:gd name="T42" fmla="*/ 3 w 2521"/>
                <a:gd name="T43" fmla="*/ 1 h 294"/>
                <a:gd name="T44" fmla="*/ 3 w 2521"/>
                <a:gd name="T45" fmla="*/ 2 h 294"/>
                <a:gd name="T46" fmla="*/ 4 w 2521"/>
                <a:gd name="T47" fmla="*/ 1 h 294"/>
                <a:gd name="T48" fmla="*/ 5 w 2521"/>
                <a:gd name="T49" fmla="*/ 1 h 294"/>
                <a:gd name="T50" fmla="*/ 4 w 2521"/>
                <a:gd name="T51" fmla="*/ 1 h 294"/>
                <a:gd name="T52" fmla="*/ 4 w 2521"/>
                <a:gd name="T53" fmla="*/ 1 h 294"/>
                <a:gd name="T54" fmla="*/ 4 w 2521"/>
                <a:gd name="T55" fmla="*/ 1 h 294"/>
                <a:gd name="T56" fmla="*/ 4 w 2521"/>
                <a:gd name="T57" fmla="*/ 1 h 294"/>
                <a:gd name="T58" fmla="*/ 5 w 2521"/>
                <a:gd name="T59" fmla="*/ 2 h 294"/>
                <a:gd name="T60" fmla="*/ 5 w 2521"/>
                <a:gd name="T61" fmla="*/ 1 h 294"/>
                <a:gd name="T62" fmla="*/ 5 w 2521"/>
                <a:gd name="T63" fmla="*/ 1 h 294"/>
                <a:gd name="T64" fmla="*/ 5 w 2521"/>
                <a:gd name="T65" fmla="*/ 1 h 294"/>
                <a:gd name="T66" fmla="*/ 5 w 2521"/>
                <a:gd name="T67" fmla="*/ 1 h 294"/>
                <a:gd name="T68" fmla="*/ 5 w 2521"/>
                <a:gd name="T69" fmla="*/ 1 h 294"/>
                <a:gd name="T70" fmla="*/ 5 w 2521"/>
                <a:gd name="T71" fmla="*/ 1 h 294"/>
                <a:gd name="T72" fmla="*/ 5 w 2521"/>
                <a:gd name="T73" fmla="*/ 1 h 294"/>
                <a:gd name="T74" fmla="*/ 5 w 2521"/>
                <a:gd name="T75" fmla="*/ 1 h 294"/>
                <a:gd name="T76" fmla="*/ 5 w 2521"/>
                <a:gd name="T77" fmla="*/ 2 h 294"/>
                <a:gd name="T78" fmla="*/ 5 w 2521"/>
                <a:gd name="T79" fmla="*/ 1 h 294"/>
                <a:gd name="T80" fmla="*/ 6 w 2521"/>
                <a:gd name="T81" fmla="*/ 1 h 294"/>
                <a:gd name="T82" fmla="*/ 6 w 2521"/>
                <a:gd name="T83" fmla="*/ 2 h 294"/>
                <a:gd name="T84" fmla="*/ 6 w 2521"/>
                <a:gd name="T85" fmla="*/ 2 h 294"/>
                <a:gd name="T86" fmla="*/ 7 w 2521"/>
                <a:gd name="T87" fmla="*/ 1 h 294"/>
                <a:gd name="T88" fmla="*/ 7 w 2521"/>
                <a:gd name="T89" fmla="*/ 1 h 294"/>
                <a:gd name="T90" fmla="*/ 7 w 2521"/>
                <a:gd name="T91" fmla="*/ 1 h 294"/>
                <a:gd name="T92" fmla="*/ 7 w 2521"/>
                <a:gd name="T93" fmla="*/ 1 h 294"/>
                <a:gd name="T94" fmla="*/ 7 w 2521"/>
                <a:gd name="T95" fmla="*/ 0 h 294"/>
                <a:gd name="T96" fmla="*/ 8 w 2521"/>
                <a:gd name="T97" fmla="*/ 2 h 294"/>
                <a:gd name="T98" fmla="*/ 8 w 2521"/>
                <a:gd name="T99" fmla="*/ 1 h 294"/>
                <a:gd name="T100" fmla="*/ 8 w 2521"/>
                <a:gd name="T101" fmla="*/ 1 h 294"/>
                <a:gd name="T102" fmla="*/ 8 w 2521"/>
                <a:gd name="T103" fmla="*/ 2 h 294"/>
                <a:gd name="T104" fmla="*/ 8 w 2521"/>
                <a:gd name="T105" fmla="*/ 1 h 294"/>
                <a:gd name="T106" fmla="*/ 9 w 2521"/>
                <a:gd name="T107" fmla="*/ 1 h 294"/>
                <a:gd name="T108" fmla="*/ 9 w 2521"/>
                <a:gd name="T109" fmla="*/ 2 h 294"/>
                <a:gd name="T110" fmla="*/ 9 w 2521"/>
                <a:gd name="T111" fmla="*/ 1 h 294"/>
                <a:gd name="T112" fmla="*/ 8 w 2521"/>
                <a:gd name="T113" fmla="*/ 1 h 294"/>
                <a:gd name="T114" fmla="*/ 9 w 2521"/>
                <a:gd name="T115" fmla="*/ 1 h 294"/>
                <a:gd name="T116" fmla="*/ 10 w 2521"/>
                <a:gd name="T117" fmla="*/ 1 h 294"/>
                <a:gd name="T118" fmla="*/ 10 w 2521"/>
                <a:gd name="T119" fmla="*/ 1 h 294"/>
                <a:gd name="T120" fmla="*/ 10 w 2521"/>
                <a:gd name="T121" fmla="*/ 2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7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1 w 1777"/>
                <a:gd name="T1" fmla="*/ 4 h 1049"/>
                <a:gd name="T2" fmla="*/ 1 w 1777"/>
                <a:gd name="T3" fmla="*/ 4 h 1049"/>
                <a:gd name="T4" fmla="*/ 2 w 1777"/>
                <a:gd name="T5" fmla="*/ 4 h 1049"/>
                <a:gd name="T6" fmla="*/ 3 w 1777"/>
                <a:gd name="T7" fmla="*/ 4 h 1049"/>
                <a:gd name="T8" fmla="*/ 5 w 1777"/>
                <a:gd name="T9" fmla="*/ 4 h 1049"/>
                <a:gd name="T10" fmla="*/ 6 w 1777"/>
                <a:gd name="T11" fmla="*/ 4 h 1049"/>
                <a:gd name="T12" fmla="*/ 7 w 1777"/>
                <a:gd name="T13" fmla="*/ 4 h 1049"/>
                <a:gd name="T14" fmla="*/ 7 w 1777"/>
                <a:gd name="T15" fmla="*/ 4 h 1049"/>
                <a:gd name="T16" fmla="*/ 7 w 1777"/>
                <a:gd name="T17" fmla="*/ 4 h 1049"/>
                <a:gd name="T18" fmla="*/ 7 w 1777"/>
                <a:gd name="T19" fmla="*/ 3 h 1049"/>
                <a:gd name="T20" fmla="*/ 7 w 1777"/>
                <a:gd name="T21" fmla="*/ 3 h 1049"/>
                <a:gd name="T22" fmla="*/ 7 w 1777"/>
                <a:gd name="T23" fmla="*/ 2 h 1049"/>
                <a:gd name="T24" fmla="*/ 7 w 1777"/>
                <a:gd name="T25" fmla="*/ 1 h 1049"/>
                <a:gd name="T26" fmla="*/ 7 w 1777"/>
                <a:gd name="T27" fmla="*/ 0 h 1049"/>
                <a:gd name="T28" fmla="*/ 7 w 1777"/>
                <a:gd name="T29" fmla="*/ 0 h 1049"/>
                <a:gd name="T30" fmla="*/ 7 w 1777"/>
                <a:gd name="T31" fmla="*/ 0 h 1049"/>
                <a:gd name="T32" fmla="*/ 7 w 1777"/>
                <a:gd name="T33" fmla="*/ 0 h 1049"/>
                <a:gd name="T34" fmla="*/ 7 w 1777"/>
                <a:gd name="T35" fmla="*/ 0 h 1049"/>
                <a:gd name="T36" fmla="*/ 6 w 1777"/>
                <a:gd name="T37" fmla="*/ 0 h 1049"/>
                <a:gd name="T38" fmla="*/ 5 w 1777"/>
                <a:gd name="T39" fmla="*/ 0 h 1049"/>
                <a:gd name="T40" fmla="*/ 3 w 1777"/>
                <a:gd name="T41" fmla="*/ 0 h 1049"/>
                <a:gd name="T42" fmla="*/ 2 w 1777"/>
                <a:gd name="T43" fmla="*/ 0 h 1049"/>
                <a:gd name="T44" fmla="*/ 1 w 1777"/>
                <a:gd name="T45" fmla="*/ 0 h 1049"/>
                <a:gd name="T46" fmla="*/ 1 w 1777"/>
                <a:gd name="T47" fmla="*/ 0 h 1049"/>
                <a:gd name="T48" fmla="*/ 0 w 1777"/>
                <a:gd name="T49" fmla="*/ 0 h 1049"/>
                <a:gd name="T50" fmla="*/ 0 w 1777"/>
                <a:gd name="T51" fmla="*/ 0 h 1049"/>
                <a:gd name="T52" fmla="*/ 0 w 1777"/>
                <a:gd name="T53" fmla="*/ 0 h 1049"/>
                <a:gd name="T54" fmla="*/ 0 w 1777"/>
                <a:gd name="T55" fmla="*/ 1 h 1049"/>
                <a:gd name="T56" fmla="*/ 0 w 1777"/>
                <a:gd name="T57" fmla="*/ 2 h 1049"/>
                <a:gd name="T58" fmla="*/ 0 w 1777"/>
                <a:gd name="T59" fmla="*/ 3 h 1049"/>
                <a:gd name="T60" fmla="*/ 0 w 1777"/>
                <a:gd name="T61" fmla="*/ 3 h 1049"/>
                <a:gd name="T62" fmla="*/ 0 w 1777"/>
                <a:gd name="T63" fmla="*/ 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8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9 w 2355"/>
                <a:gd name="T1" fmla="*/ 1 h 1405"/>
                <a:gd name="T2" fmla="*/ 8 w 2355"/>
                <a:gd name="T3" fmla="*/ 1 h 1405"/>
                <a:gd name="T4" fmla="*/ 8 w 2355"/>
                <a:gd name="T5" fmla="*/ 2 h 1405"/>
                <a:gd name="T6" fmla="*/ 9 w 2355"/>
                <a:gd name="T7" fmla="*/ 2 h 1405"/>
                <a:gd name="T8" fmla="*/ 9 w 2355"/>
                <a:gd name="T9" fmla="*/ 3 h 1405"/>
                <a:gd name="T10" fmla="*/ 8 w 2355"/>
                <a:gd name="T11" fmla="*/ 6 h 1405"/>
                <a:gd name="T12" fmla="*/ 7 w 2355"/>
                <a:gd name="T13" fmla="*/ 6 h 1405"/>
                <a:gd name="T14" fmla="*/ 7 w 2355"/>
                <a:gd name="T15" fmla="*/ 3 h 1405"/>
                <a:gd name="T16" fmla="*/ 7 w 2355"/>
                <a:gd name="T17" fmla="*/ 2 h 1405"/>
                <a:gd name="T18" fmla="*/ 7 w 2355"/>
                <a:gd name="T19" fmla="*/ 1 h 1405"/>
                <a:gd name="T20" fmla="*/ 7 w 2355"/>
                <a:gd name="T21" fmla="*/ 1 h 1405"/>
                <a:gd name="T22" fmla="*/ 8 w 2355"/>
                <a:gd name="T23" fmla="*/ 1 h 1405"/>
                <a:gd name="T24" fmla="*/ 4 w 2355"/>
                <a:gd name="T25" fmla="*/ 5 h 1405"/>
                <a:gd name="T26" fmla="*/ 4 w 2355"/>
                <a:gd name="T27" fmla="*/ 5 h 1405"/>
                <a:gd name="T28" fmla="*/ 5 w 2355"/>
                <a:gd name="T29" fmla="*/ 5 h 1405"/>
                <a:gd name="T30" fmla="*/ 5 w 2355"/>
                <a:gd name="T31" fmla="*/ 5 h 1405"/>
                <a:gd name="T32" fmla="*/ 5 w 2355"/>
                <a:gd name="T33" fmla="*/ 5 h 1405"/>
                <a:gd name="T34" fmla="*/ 4 w 2355"/>
                <a:gd name="T35" fmla="*/ 4 h 1405"/>
                <a:gd name="T36" fmla="*/ 3 w 2355"/>
                <a:gd name="T37" fmla="*/ 4 h 1405"/>
                <a:gd name="T38" fmla="*/ 3 w 2355"/>
                <a:gd name="T39" fmla="*/ 4 h 1405"/>
                <a:gd name="T40" fmla="*/ 3 w 2355"/>
                <a:gd name="T41" fmla="*/ 3 h 1405"/>
                <a:gd name="T42" fmla="*/ 3 w 2355"/>
                <a:gd name="T43" fmla="*/ 2 h 1405"/>
                <a:gd name="T44" fmla="*/ 4 w 2355"/>
                <a:gd name="T45" fmla="*/ 2 h 1405"/>
                <a:gd name="T46" fmla="*/ 5 w 2355"/>
                <a:gd name="T47" fmla="*/ 2 h 1405"/>
                <a:gd name="T48" fmla="*/ 5 w 2355"/>
                <a:gd name="T49" fmla="*/ 2 h 1405"/>
                <a:gd name="T50" fmla="*/ 6 w 2355"/>
                <a:gd name="T51" fmla="*/ 2 h 1405"/>
                <a:gd name="T52" fmla="*/ 6 w 2355"/>
                <a:gd name="T53" fmla="*/ 3 h 1405"/>
                <a:gd name="T54" fmla="*/ 5 w 2355"/>
                <a:gd name="T55" fmla="*/ 3 h 1405"/>
                <a:gd name="T56" fmla="*/ 5 w 2355"/>
                <a:gd name="T57" fmla="*/ 3 h 1405"/>
                <a:gd name="T58" fmla="*/ 4 w 2355"/>
                <a:gd name="T59" fmla="*/ 3 h 1405"/>
                <a:gd name="T60" fmla="*/ 4 w 2355"/>
                <a:gd name="T61" fmla="*/ 3 h 1405"/>
                <a:gd name="T62" fmla="*/ 4 w 2355"/>
                <a:gd name="T63" fmla="*/ 3 h 1405"/>
                <a:gd name="T64" fmla="*/ 5 w 2355"/>
                <a:gd name="T65" fmla="*/ 4 h 1405"/>
                <a:gd name="T66" fmla="*/ 6 w 2355"/>
                <a:gd name="T67" fmla="*/ 4 h 1405"/>
                <a:gd name="T68" fmla="*/ 6 w 2355"/>
                <a:gd name="T69" fmla="*/ 5 h 1405"/>
                <a:gd name="T70" fmla="*/ 6 w 2355"/>
                <a:gd name="T71" fmla="*/ 5 h 1405"/>
                <a:gd name="T72" fmla="*/ 6 w 2355"/>
                <a:gd name="T73" fmla="*/ 6 h 1405"/>
                <a:gd name="T74" fmla="*/ 5 w 2355"/>
                <a:gd name="T75" fmla="*/ 6 h 1405"/>
                <a:gd name="T76" fmla="*/ 4 w 2355"/>
                <a:gd name="T77" fmla="*/ 6 h 1405"/>
                <a:gd name="T78" fmla="*/ 3 w 2355"/>
                <a:gd name="T79" fmla="*/ 6 h 1405"/>
                <a:gd name="T80" fmla="*/ 3 w 2355"/>
                <a:gd name="T81" fmla="*/ 5 h 1405"/>
                <a:gd name="T82" fmla="*/ 3 w 2355"/>
                <a:gd name="T83" fmla="*/ 5 h 1405"/>
                <a:gd name="T84" fmla="*/ 1 w 2355"/>
                <a:gd name="T85" fmla="*/ 6 h 1405"/>
                <a:gd name="T86" fmla="*/ 2 w 2355"/>
                <a:gd name="T87" fmla="*/ 5 h 1405"/>
                <a:gd name="T88" fmla="*/ 2 w 2355"/>
                <a:gd name="T89" fmla="*/ 5 h 1405"/>
                <a:gd name="T90" fmla="*/ 1 w 2355"/>
                <a:gd name="T91" fmla="*/ 5 h 1405"/>
                <a:gd name="T92" fmla="*/ 1 w 2355"/>
                <a:gd name="T93" fmla="*/ 5 h 1405"/>
                <a:gd name="T94" fmla="*/ 0 w 2355"/>
                <a:gd name="T95" fmla="*/ 5 h 1405"/>
                <a:gd name="T96" fmla="*/ 0 w 2355"/>
                <a:gd name="T97" fmla="*/ 5 h 1405"/>
                <a:gd name="T98" fmla="*/ 0 w 2355"/>
                <a:gd name="T99" fmla="*/ 6 h 1405"/>
                <a:gd name="T100" fmla="*/ 0 w 2355"/>
                <a:gd name="T101" fmla="*/ 3 h 1405"/>
                <a:gd name="T102" fmla="*/ 1 w 2355"/>
                <a:gd name="T103" fmla="*/ 3 h 1405"/>
                <a:gd name="T104" fmla="*/ 1 w 2355"/>
                <a:gd name="T105" fmla="*/ 3 h 1405"/>
                <a:gd name="T106" fmla="*/ 0 w 2355"/>
                <a:gd name="T107" fmla="*/ 4 h 1405"/>
                <a:gd name="T108" fmla="*/ 2 w 2355"/>
                <a:gd name="T109" fmla="*/ 4 h 1405"/>
                <a:gd name="T110" fmla="*/ 2 w 2355"/>
                <a:gd name="T111" fmla="*/ 3 h 1405"/>
                <a:gd name="T112" fmla="*/ 2 w 2355"/>
                <a:gd name="T113" fmla="*/ 2 h 1405"/>
                <a:gd name="T114" fmla="*/ 1 w 2355"/>
                <a:gd name="T115" fmla="*/ 2 h 1405"/>
                <a:gd name="T116" fmla="*/ 0 w 2355"/>
                <a:gd name="T117" fmla="*/ 2 h 1405"/>
                <a:gd name="T118" fmla="*/ 0 w 2355"/>
                <a:gd name="T119" fmla="*/ 3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9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4 w 1237"/>
                <a:gd name="T1" fmla="*/ 0 h 939"/>
                <a:gd name="T2" fmla="*/ 4 w 1237"/>
                <a:gd name="T3" fmla="*/ 0 h 939"/>
                <a:gd name="T4" fmla="*/ 4 w 1237"/>
                <a:gd name="T5" fmla="*/ 0 h 939"/>
                <a:gd name="T6" fmla="*/ 4 w 1237"/>
                <a:gd name="T7" fmla="*/ 0 h 939"/>
                <a:gd name="T8" fmla="*/ 4 w 1237"/>
                <a:gd name="T9" fmla="*/ 0 h 939"/>
                <a:gd name="T10" fmla="*/ 4 w 1237"/>
                <a:gd name="T11" fmla="*/ 0 h 939"/>
                <a:gd name="T12" fmla="*/ 4 w 1237"/>
                <a:gd name="T13" fmla="*/ 0 h 939"/>
                <a:gd name="T14" fmla="*/ 4 w 1237"/>
                <a:gd name="T15" fmla="*/ 0 h 939"/>
                <a:gd name="T16" fmla="*/ 4 w 1237"/>
                <a:gd name="T17" fmla="*/ 0 h 939"/>
                <a:gd name="T18" fmla="*/ 4 w 1237"/>
                <a:gd name="T19" fmla="*/ 0 h 939"/>
                <a:gd name="T20" fmla="*/ 4 w 1237"/>
                <a:gd name="T21" fmla="*/ 0 h 939"/>
                <a:gd name="T22" fmla="*/ 4 w 1237"/>
                <a:gd name="T23" fmla="*/ 0 h 939"/>
                <a:gd name="T24" fmla="*/ 4 w 1237"/>
                <a:gd name="T25" fmla="*/ 0 h 939"/>
                <a:gd name="T26" fmla="*/ 3 w 1237"/>
                <a:gd name="T27" fmla="*/ 0 h 939"/>
                <a:gd name="T28" fmla="*/ 3 w 1237"/>
                <a:gd name="T29" fmla="*/ 0 h 939"/>
                <a:gd name="T30" fmla="*/ 3 w 1237"/>
                <a:gd name="T31" fmla="*/ 0 h 939"/>
                <a:gd name="T32" fmla="*/ 3 w 1237"/>
                <a:gd name="T33" fmla="*/ 0 h 939"/>
                <a:gd name="T34" fmla="*/ 3 w 1237"/>
                <a:gd name="T35" fmla="*/ 1 h 939"/>
                <a:gd name="T36" fmla="*/ 3 w 1237"/>
                <a:gd name="T37" fmla="*/ 0 h 939"/>
                <a:gd name="T38" fmla="*/ 3 w 1237"/>
                <a:gd name="T39" fmla="*/ 0 h 939"/>
                <a:gd name="T40" fmla="*/ 3 w 1237"/>
                <a:gd name="T41" fmla="*/ 0 h 939"/>
                <a:gd name="T42" fmla="*/ 3 w 1237"/>
                <a:gd name="T43" fmla="*/ 0 h 939"/>
                <a:gd name="T44" fmla="*/ 3 w 1237"/>
                <a:gd name="T45" fmla="*/ 0 h 939"/>
                <a:gd name="T46" fmla="*/ 3 w 1237"/>
                <a:gd name="T47" fmla="*/ 0 h 939"/>
                <a:gd name="T48" fmla="*/ 3 w 1237"/>
                <a:gd name="T49" fmla="*/ 0 h 939"/>
                <a:gd name="T50" fmla="*/ 3 w 1237"/>
                <a:gd name="T51" fmla="*/ 0 h 939"/>
                <a:gd name="T52" fmla="*/ 3 w 1237"/>
                <a:gd name="T53" fmla="*/ 0 h 939"/>
                <a:gd name="T54" fmla="*/ 1 w 1237"/>
                <a:gd name="T55" fmla="*/ 2 h 939"/>
                <a:gd name="T56" fmla="*/ 1 w 1237"/>
                <a:gd name="T57" fmla="*/ 2 h 939"/>
                <a:gd name="T58" fmla="*/ 2 w 1237"/>
                <a:gd name="T59" fmla="*/ 2 h 939"/>
                <a:gd name="T60" fmla="*/ 1 w 1237"/>
                <a:gd name="T61" fmla="*/ 2 h 939"/>
                <a:gd name="T62" fmla="*/ 1 w 1237"/>
                <a:gd name="T63" fmla="*/ 2 h 939"/>
                <a:gd name="T64" fmla="*/ 1 w 1237"/>
                <a:gd name="T65" fmla="*/ 3 h 939"/>
                <a:gd name="T66" fmla="*/ 1 w 1237"/>
                <a:gd name="T67" fmla="*/ 3 h 939"/>
                <a:gd name="T68" fmla="*/ 1 w 1237"/>
                <a:gd name="T69" fmla="*/ 3 h 939"/>
                <a:gd name="T70" fmla="*/ 1 w 1237"/>
                <a:gd name="T71" fmla="*/ 3 h 939"/>
                <a:gd name="T72" fmla="*/ 0 w 1237"/>
                <a:gd name="T73" fmla="*/ 3 h 939"/>
                <a:gd name="T74" fmla="*/ 0 w 1237"/>
                <a:gd name="T75" fmla="*/ 3 h 939"/>
                <a:gd name="T76" fmla="*/ 0 w 1237"/>
                <a:gd name="T77" fmla="*/ 2 h 939"/>
                <a:gd name="T78" fmla="*/ 0 w 1237"/>
                <a:gd name="T79" fmla="*/ 2 h 939"/>
                <a:gd name="T80" fmla="*/ 0 w 1237"/>
                <a:gd name="T81" fmla="*/ 2 h 939"/>
                <a:gd name="T82" fmla="*/ 0 w 1237"/>
                <a:gd name="T83" fmla="*/ 2 h 939"/>
                <a:gd name="T84" fmla="*/ 0 w 1237"/>
                <a:gd name="T85" fmla="*/ 2 h 939"/>
                <a:gd name="T86" fmla="*/ 0 w 1237"/>
                <a:gd name="T87" fmla="*/ 2 h 939"/>
                <a:gd name="T88" fmla="*/ 0 w 1237"/>
                <a:gd name="T89" fmla="*/ 1 h 939"/>
                <a:gd name="T90" fmla="*/ 1 w 1237"/>
                <a:gd name="T91" fmla="*/ 1 h 939"/>
                <a:gd name="T92" fmla="*/ 1 w 1237"/>
                <a:gd name="T93" fmla="*/ 1 h 939"/>
                <a:gd name="T94" fmla="*/ 1 w 1237"/>
                <a:gd name="T95" fmla="*/ 2 h 939"/>
                <a:gd name="T96" fmla="*/ 1 w 1237"/>
                <a:gd name="T97" fmla="*/ 2 h 939"/>
                <a:gd name="T98" fmla="*/ 2 w 1237"/>
                <a:gd name="T99" fmla="*/ 1 h 939"/>
                <a:gd name="T100" fmla="*/ 2 w 1237"/>
                <a:gd name="T101" fmla="*/ 1 h 939"/>
                <a:gd name="T102" fmla="*/ 2 w 1237"/>
                <a:gd name="T103" fmla="*/ 1 h 939"/>
                <a:gd name="T104" fmla="*/ 2 w 1237"/>
                <a:gd name="T105" fmla="*/ 1 h 939"/>
                <a:gd name="T106" fmla="*/ 2 w 1237"/>
                <a:gd name="T107" fmla="*/ 1 h 939"/>
                <a:gd name="T108" fmla="*/ 2 w 1237"/>
                <a:gd name="T109" fmla="*/ 1 h 939"/>
                <a:gd name="T110" fmla="*/ 1 w 1237"/>
                <a:gd name="T111" fmla="*/ 1 h 939"/>
                <a:gd name="T112" fmla="*/ 1 w 1237"/>
                <a:gd name="T113" fmla="*/ 1 h 939"/>
                <a:gd name="T114" fmla="*/ 1 w 1237"/>
                <a:gd name="T115" fmla="*/ 1 h 939"/>
                <a:gd name="T116" fmla="*/ 1 w 1237"/>
                <a:gd name="T117" fmla="*/ 1 h 939"/>
                <a:gd name="T118" fmla="*/ 2 w 1237"/>
                <a:gd name="T119" fmla="*/ 1 h 939"/>
                <a:gd name="T120" fmla="*/ 2 w 1237"/>
                <a:gd name="T121" fmla="*/ 0 h 939"/>
                <a:gd name="T122" fmla="*/ 2 w 1237"/>
                <a:gd name="T123" fmla="*/ 0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0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 h 1107"/>
                <a:gd name="T2" fmla="*/ 0 w 1739"/>
                <a:gd name="T3" fmla="*/ 1 h 1107"/>
                <a:gd name="T4" fmla="*/ 0 w 1739"/>
                <a:gd name="T5" fmla="*/ 1 h 1107"/>
                <a:gd name="T6" fmla="*/ 1 w 1739"/>
                <a:gd name="T7" fmla="*/ 1 h 1107"/>
                <a:gd name="T8" fmla="*/ 2 w 1739"/>
                <a:gd name="T9" fmla="*/ 1 h 1107"/>
                <a:gd name="T10" fmla="*/ 1 w 1739"/>
                <a:gd name="T11" fmla="*/ 2 h 1107"/>
                <a:gd name="T12" fmla="*/ 2 w 1739"/>
                <a:gd name="T13" fmla="*/ 1 h 1107"/>
                <a:gd name="T14" fmla="*/ 3 w 1739"/>
                <a:gd name="T15" fmla="*/ 1 h 1107"/>
                <a:gd name="T16" fmla="*/ 2 w 1739"/>
                <a:gd name="T17" fmla="*/ 1 h 1107"/>
                <a:gd name="T18" fmla="*/ 3 w 1739"/>
                <a:gd name="T19" fmla="*/ 1 h 1107"/>
                <a:gd name="T20" fmla="*/ 4 w 1739"/>
                <a:gd name="T21" fmla="*/ 2 h 1107"/>
                <a:gd name="T22" fmla="*/ 3 w 1739"/>
                <a:gd name="T23" fmla="*/ 1 h 1107"/>
                <a:gd name="T24" fmla="*/ 3 w 1739"/>
                <a:gd name="T25" fmla="*/ 1 h 1107"/>
                <a:gd name="T26" fmla="*/ 4 w 1739"/>
                <a:gd name="T27" fmla="*/ 1 h 1107"/>
                <a:gd name="T28" fmla="*/ 5 w 1739"/>
                <a:gd name="T29" fmla="*/ 2 h 1107"/>
                <a:gd name="T30" fmla="*/ 4 w 1739"/>
                <a:gd name="T31" fmla="*/ 1 h 1107"/>
                <a:gd name="T32" fmla="*/ 4 w 1739"/>
                <a:gd name="T33" fmla="*/ 1 h 1107"/>
                <a:gd name="T34" fmla="*/ 4 w 1739"/>
                <a:gd name="T35" fmla="*/ 1 h 1107"/>
                <a:gd name="T36" fmla="*/ 5 w 1739"/>
                <a:gd name="T37" fmla="*/ 1 h 1107"/>
                <a:gd name="T38" fmla="*/ 6 w 1739"/>
                <a:gd name="T39" fmla="*/ 2 h 1107"/>
                <a:gd name="T40" fmla="*/ 6 w 1739"/>
                <a:gd name="T41" fmla="*/ 1 h 1107"/>
                <a:gd name="T42" fmla="*/ 6 w 1739"/>
                <a:gd name="T43" fmla="*/ 0 h 1107"/>
                <a:gd name="T44" fmla="*/ 0 w 1739"/>
                <a:gd name="T45" fmla="*/ 3 h 1107"/>
                <a:gd name="T46" fmla="*/ 0 w 1739"/>
                <a:gd name="T47" fmla="*/ 3 h 1107"/>
                <a:gd name="T48" fmla="*/ 0 w 1739"/>
                <a:gd name="T49" fmla="*/ 3 h 1107"/>
                <a:gd name="T50" fmla="*/ 1 w 1739"/>
                <a:gd name="T51" fmla="*/ 2 h 1107"/>
                <a:gd name="T52" fmla="*/ 1 w 1739"/>
                <a:gd name="T53" fmla="*/ 3 h 1107"/>
                <a:gd name="T54" fmla="*/ 1 w 1739"/>
                <a:gd name="T55" fmla="*/ 2 h 1107"/>
                <a:gd name="T56" fmla="*/ 0 w 1739"/>
                <a:gd name="T57" fmla="*/ 3 h 1107"/>
                <a:gd name="T58" fmla="*/ 1 w 1739"/>
                <a:gd name="T59" fmla="*/ 3 h 1107"/>
                <a:gd name="T60" fmla="*/ 2 w 1739"/>
                <a:gd name="T61" fmla="*/ 3 h 1107"/>
                <a:gd name="T62" fmla="*/ 1 w 1739"/>
                <a:gd name="T63" fmla="*/ 3 h 1107"/>
                <a:gd name="T64" fmla="*/ 2 w 1739"/>
                <a:gd name="T65" fmla="*/ 2 h 1107"/>
                <a:gd name="T66" fmla="*/ 2 w 1739"/>
                <a:gd name="T67" fmla="*/ 3 h 1107"/>
                <a:gd name="T68" fmla="*/ 3 w 1739"/>
                <a:gd name="T69" fmla="*/ 3 h 1107"/>
                <a:gd name="T70" fmla="*/ 2 w 1739"/>
                <a:gd name="T71" fmla="*/ 3 h 1107"/>
                <a:gd name="T72" fmla="*/ 2 w 1739"/>
                <a:gd name="T73" fmla="*/ 3 h 1107"/>
                <a:gd name="T74" fmla="*/ 2 w 1739"/>
                <a:gd name="T75" fmla="*/ 3 h 1107"/>
                <a:gd name="T76" fmla="*/ 3 w 1739"/>
                <a:gd name="T77" fmla="*/ 2 h 1107"/>
                <a:gd name="T78" fmla="*/ 3 w 1739"/>
                <a:gd name="T79" fmla="*/ 3 h 1107"/>
                <a:gd name="T80" fmla="*/ 3 w 1739"/>
                <a:gd name="T81" fmla="*/ 2 h 1107"/>
                <a:gd name="T82" fmla="*/ 4 w 1739"/>
                <a:gd name="T83" fmla="*/ 3 h 1107"/>
                <a:gd name="T84" fmla="*/ 0 w 1739"/>
                <a:gd name="T85" fmla="*/ 4 h 1107"/>
                <a:gd name="T86" fmla="*/ 0 w 1739"/>
                <a:gd name="T87" fmla="*/ 4 h 1107"/>
                <a:gd name="T88" fmla="*/ 0 w 1739"/>
                <a:gd name="T89" fmla="*/ 5 h 1107"/>
                <a:gd name="T90" fmla="*/ 0 w 1739"/>
                <a:gd name="T91" fmla="*/ 4 h 1107"/>
                <a:gd name="T92" fmla="*/ 0 w 1739"/>
                <a:gd name="T93" fmla="*/ 4 h 1107"/>
                <a:gd name="T94" fmla="*/ 1 w 1739"/>
                <a:gd name="T95" fmla="*/ 4 h 1107"/>
                <a:gd name="T96" fmla="*/ 1 w 1739"/>
                <a:gd name="T97" fmla="*/ 4 h 1107"/>
                <a:gd name="T98" fmla="*/ 2 w 1739"/>
                <a:gd name="T99" fmla="*/ 5 h 1107"/>
                <a:gd name="T100" fmla="*/ 2 w 1739"/>
                <a:gd name="T101" fmla="*/ 4 h 1107"/>
                <a:gd name="T102" fmla="*/ 2 w 1739"/>
                <a:gd name="T103" fmla="*/ 5 h 1107"/>
                <a:gd name="T104" fmla="*/ 2 w 1739"/>
                <a:gd name="T105" fmla="*/ 4 h 1107"/>
                <a:gd name="T106" fmla="*/ 3 w 1739"/>
                <a:gd name="T107" fmla="*/ 5 h 1107"/>
                <a:gd name="T108" fmla="*/ 4 w 1739"/>
                <a:gd name="T109" fmla="*/ 4 h 1107"/>
                <a:gd name="T110" fmla="*/ 4 w 1739"/>
                <a:gd name="T111" fmla="*/ 5 h 1107"/>
                <a:gd name="T112" fmla="*/ 4 w 1739"/>
                <a:gd name="T113" fmla="*/ 5 h 1107"/>
                <a:gd name="T114" fmla="*/ 4 w 1739"/>
                <a:gd name="T115" fmla="*/ 4 h 1107"/>
                <a:gd name="T116" fmla="*/ 4 w 1739"/>
                <a:gd name="T117" fmla="*/ 4 h 1107"/>
                <a:gd name="T118" fmla="*/ 6 w 1739"/>
                <a:gd name="T119" fmla="*/ 4 h 1107"/>
                <a:gd name="T120" fmla="*/ 5 w 1739"/>
                <a:gd name="T121" fmla="*/ 5 h 1107"/>
                <a:gd name="T122" fmla="*/ 5 w 1739"/>
                <a:gd name="T123" fmla="*/ 4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1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0 w 317"/>
                <a:gd name="T1" fmla="*/ 0 h 235"/>
                <a:gd name="T2" fmla="*/ 0 w 317"/>
                <a:gd name="T3" fmla="*/ 0 h 235"/>
                <a:gd name="T4" fmla="*/ 0 w 317"/>
                <a:gd name="T5" fmla="*/ 0 h 235"/>
                <a:gd name="T6" fmla="*/ 0 w 317"/>
                <a:gd name="T7" fmla="*/ 0 h 235"/>
                <a:gd name="T8" fmla="*/ 0 w 317"/>
                <a:gd name="T9" fmla="*/ 0 h 235"/>
                <a:gd name="T10" fmla="*/ 0 w 317"/>
                <a:gd name="T11" fmla="*/ 0 h 235"/>
                <a:gd name="T12" fmla="*/ 0 w 317"/>
                <a:gd name="T13" fmla="*/ 0 h 235"/>
                <a:gd name="T14" fmla="*/ 0 w 317"/>
                <a:gd name="T15" fmla="*/ 0 h 235"/>
                <a:gd name="T16" fmla="*/ 0 w 317"/>
                <a:gd name="T17" fmla="*/ 0 h 235"/>
                <a:gd name="T18" fmla="*/ 0 w 317"/>
                <a:gd name="T19" fmla="*/ 0 h 235"/>
                <a:gd name="T20" fmla="*/ 0 w 317"/>
                <a:gd name="T21" fmla="*/ 0 h 235"/>
                <a:gd name="T22" fmla="*/ 0 w 317"/>
                <a:gd name="T23" fmla="*/ 0 h 235"/>
                <a:gd name="T24" fmla="*/ 0 w 317"/>
                <a:gd name="T25" fmla="*/ 0 h 235"/>
                <a:gd name="T26" fmla="*/ 0 w 317"/>
                <a:gd name="T27" fmla="*/ 0 h 235"/>
                <a:gd name="T28" fmla="*/ 0 w 317"/>
                <a:gd name="T29" fmla="*/ 0 h 235"/>
                <a:gd name="T30" fmla="*/ 0 w 317"/>
                <a:gd name="T31" fmla="*/ 0 h 235"/>
                <a:gd name="T32" fmla="*/ 0 w 317"/>
                <a:gd name="T33" fmla="*/ 0 h 235"/>
                <a:gd name="T34" fmla="*/ 0 w 317"/>
                <a:gd name="T35" fmla="*/ 0 h 235"/>
                <a:gd name="T36" fmla="*/ 0 w 317"/>
                <a:gd name="T37" fmla="*/ 0 h 235"/>
                <a:gd name="T38" fmla="*/ 0 w 317"/>
                <a:gd name="T39" fmla="*/ 0 h 235"/>
                <a:gd name="T40" fmla="*/ 0 w 317"/>
                <a:gd name="T41" fmla="*/ 0 h 235"/>
                <a:gd name="T42" fmla="*/ 0 w 317"/>
                <a:gd name="T43" fmla="*/ 0 h 235"/>
                <a:gd name="T44" fmla="*/ 0 w 317"/>
                <a:gd name="T45" fmla="*/ 0 h 235"/>
                <a:gd name="T46" fmla="*/ 0 w 317"/>
                <a:gd name="T47" fmla="*/ 0 h 235"/>
                <a:gd name="T48" fmla="*/ 1 w 317"/>
                <a:gd name="T49" fmla="*/ 0 h 235"/>
                <a:gd name="T50" fmla="*/ 1 w 317"/>
                <a:gd name="T51" fmla="*/ 0 h 235"/>
                <a:gd name="T52" fmla="*/ 1 w 317"/>
                <a:gd name="T53" fmla="*/ 0 h 235"/>
                <a:gd name="T54" fmla="*/ 1 w 317"/>
                <a:gd name="T55" fmla="*/ 0 h 235"/>
                <a:gd name="T56" fmla="*/ 1 w 317"/>
                <a:gd name="T57" fmla="*/ 0 h 235"/>
                <a:gd name="T58" fmla="*/ 1 w 317"/>
                <a:gd name="T59" fmla="*/ 0 h 235"/>
                <a:gd name="T60" fmla="*/ 0 w 317"/>
                <a:gd name="T61" fmla="*/ 0 h 235"/>
                <a:gd name="T62" fmla="*/ 0 w 317"/>
                <a:gd name="T63" fmla="*/ 0 h 235"/>
                <a:gd name="T64" fmla="*/ 0 w 317"/>
                <a:gd name="T65" fmla="*/ 0 h 235"/>
                <a:gd name="T66" fmla="*/ 0 w 317"/>
                <a:gd name="T67" fmla="*/ 0 h 235"/>
                <a:gd name="T68" fmla="*/ 0 w 317"/>
                <a:gd name="T69" fmla="*/ 0 h 235"/>
                <a:gd name="T70" fmla="*/ 0 w 317"/>
                <a:gd name="T71" fmla="*/ 0 h 235"/>
                <a:gd name="T72" fmla="*/ 0 w 317"/>
                <a:gd name="T73" fmla="*/ 0 h 235"/>
                <a:gd name="T74" fmla="*/ 0 w 317"/>
                <a:gd name="T75" fmla="*/ 0 h 235"/>
                <a:gd name="T76" fmla="*/ 0 w 317"/>
                <a:gd name="T77" fmla="*/ 0 h 235"/>
                <a:gd name="T78" fmla="*/ 0 w 317"/>
                <a:gd name="T79" fmla="*/ 0 h 235"/>
                <a:gd name="T80" fmla="*/ 0 w 317"/>
                <a:gd name="T81" fmla="*/ 0 h 235"/>
                <a:gd name="T82" fmla="*/ 0 w 317"/>
                <a:gd name="T83" fmla="*/ 0 h 235"/>
                <a:gd name="T84" fmla="*/ 0 w 317"/>
                <a:gd name="T85" fmla="*/ 0 h 235"/>
                <a:gd name="T86" fmla="*/ 1 w 317"/>
                <a:gd name="T87" fmla="*/ 0 h 235"/>
                <a:gd name="T88" fmla="*/ 1 w 317"/>
                <a:gd name="T89" fmla="*/ 0 h 235"/>
                <a:gd name="T90" fmla="*/ 1 w 317"/>
                <a:gd name="T91" fmla="*/ 0 h 235"/>
                <a:gd name="T92" fmla="*/ 1 w 317"/>
                <a:gd name="T93" fmla="*/ 0 h 235"/>
                <a:gd name="T94" fmla="*/ 1 w 317"/>
                <a:gd name="T95" fmla="*/ 0 h 235"/>
                <a:gd name="T96" fmla="*/ 1 w 317"/>
                <a:gd name="T97" fmla="*/ 0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2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5 w 1559"/>
                <a:gd name="T1" fmla="*/ 1 h 639"/>
                <a:gd name="T2" fmla="*/ 5 w 1559"/>
                <a:gd name="T3" fmla="*/ 0 h 639"/>
                <a:gd name="T4" fmla="*/ 5 w 1559"/>
                <a:gd name="T5" fmla="*/ 0 h 639"/>
                <a:gd name="T6" fmla="*/ 5 w 1559"/>
                <a:gd name="T7" fmla="*/ 0 h 639"/>
                <a:gd name="T8" fmla="*/ 5 w 1559"/>
                <a:gd name="T9" fmla="*/ 0 h 639"/>
                <a:gd name="T10" fmla="*/ 5 w 1559"/>
                <a:gd name="T11" fmla="*/ 0 h 639"/>
                <a:gd name="T12" fmla="*/ 4 w 1559"/>
                <a:gd name="T13" fmla="*/ 0 h 639"/>
                <a:gd name="T14" fmla="*/ 3 w 1559"/>
                <a:gd name="T15" fmla="*/ 0 h 639"/>
                <a:gd name="T16" fmla="*/ 2 w 1559"/>
                <a:gd name="T17" fmla="*/ 0 h 639"/>
                <a:gd name="T18" fmla="*/ 1 w 1559"/>
                <a:gd name="T19" fmla="*/ 0 h 639"/>
                <a:gd name="T20" fmla="*/ 0 w 1559"/>
                <a:gd name="T21" fmla="*/ 0 h 639"/>
                <a:gd name="T22" fmla="*/ 0 w 1559"/>
                <a:gd name="T23" fmla="*/ 0 h 639"/>
                <a:gd name="T24" fmla="*/ 0 w 1559"/>
                <a:gd name="T25" fmla="*/ 0 h 639"/>
                <a:gd name="T26" fmla="*/ 0 w 1559"/>
                <a:gd name="T27" fmla="*/ 0 h 639"/>
                <a:gd name="T28" fmla="*/ 0 w 1559"/>
                <a:gd name="T29" fmla="*/ 1 h 639"/>
                <a:gd name="T30" fmla="*/ 0 w 1559"/>
                <a:gd name="T31" fmla="*/ 2 h 639"/>
                <a:gd name="T32" fmla="*/ 0 w 1559"/>
                <a:gd name="T33" fmla="*/ 2 h 639"/>
                <a:gd name="T34" fmla="*/ 0 w 1559"/>
                <a:gd name="T35" fmla="*/ 2 h 639"/>
                <a:gd name="T36" fmla="*/ 0 w 1559"/>
                <a:gd name="T37" fmla="*/ 2 h 639"/>
                <a:gd name="T38" fmla="*/ 0 w 1559"/>
                <a:gd name="T39" fmla="*/ 1 h 639"/>
                <a:gd name="T40" fmla="*/ 0 w 1559"/>
                <a:gd name="T41" fmla="*/ 1 h 639"/>
                <a:gd name="T42" fmla="*/ 0 w 1559"/>
                <a:gd name="T43" fmla="*/ 0 h 639"/>
                <a:gd name="T44" fmla="*/ 0 w 1559"/>
                <a:gd name="T45" fmla="*/ 0 h 639"/>
                <a:gd name="T46" fmla="*/ 0 w 1559"/>
                <a:gd name="T47" fmla="*/ 0 h 639"/>
                <a:gd name="T48" fmla="*/ 1 w 1559"/>
                <a:gd name="T49" fmla="*/ 0 h 639"/>
                <a:gd name="T50" fmla="*/ 2 w 1559"/>
                <a:gd name="T51" fmla="*/ 0 h 639"/>
                <a:gd name="T52" fmla="*/ 3 w 1559"/>
                <a:gd name="T53" fmla="*/ 0 h 639"/>
                <a:gd name="T54" fmla="*/ 4 w 1559"/>
                <a:gd name="T55" fmla="*/ 0 h 639"/>
                <a:gd name="T56" fmla="*/ 4 w 1559"/>
                <a:gd name="T57" fmla="*/ 0 h 639"/>
                <a:gd name="T58" fmla="*/ 5 w 1559"/>
                <a:gd name="T59" fmla="*/ 0 h 639"/>
                <a:gd name="T60" fmla="*/ 5 w 1559"/>
                <a:gd name="T61" fmla="*/ 0 h 639"/>
                <a:gd name="T62" fmla="*/ 5 w 1559"/>
                <a:gd name="T63" fmla="*/ 0 h 639"/>
                <a:gd name="T64" fmla="*/ 5 w 1559"/>
                <a:gd name="T65" fmla="*/ 0 h 639"/>
                <a:gd name="T66" fmla="*/ 5 w 1559"/>
                <a:gd name="T67" fmla="*/ 1 h 639"/>
                <a:gd name="T68" fmla="*/ 5 w 1559"/>
                <a:gd name="T69" fmla="*/ 1 h 639"/>
                <a:gd name="T70" fmla="*/ 4 w 1559"/>
                <a:gd name="T71" fmla="*/ 1 h 639"/>
                <a:gd name="T72" fmla="*/ 4 w 1559"/>
                <a:gd name="T73" fmla="*/ 1 h 639"/>
                <a:gd name="T74" fmla="*/ 4 w 1559"/>
                <a:gd name="T75" fmla="*/ 1 h 639"/>
                <a:gd name="T76" fmla="*/ 5 w 1559"/>
                <a:gd name="T77" fmla="*/ 2 h 639"/>
                <a:gd name="T78" fmla="*/ 5 w 1559"/>
                <a:gd name="T79" fmla="*/ 2 h 639"/>
                <a:gd name="T80" fmla="*/ 5 w 1559"/>
                <a:gd name="T81" fmla="*/ 2 h 639"/>
                <a:gd name="T82" fmla="*/ 5 w 1559"/>
                <a:gd name="T83" fmla="*/ 2 h 639"/>
                <a:gd name="T84" fmla="*/ 5 w 1559"/>
                <a:gd name="T85" fmla="*/ 1 h 639"/>
                <a:gd name="T86" fmla="*/ 6 w 1559"/>
                <a:gd name="T87" fmla="*/ 1 h 639"/>
                <a:gd name="T88" fmla="*/ 6 w 1559"/>
                <a:gd name="T89" fmla="*/ 1 h 639"/>
                <a:gd name="T90" fmla="*/ 5 w 1559"/>
                <a:gd name="T91" fmla="*/ 1 h 639"/>
                <a:gd name="T92" fmla="*/ 5 w 1559"/>
                <a:gd name="T93" fmla="*/ 2 h 639"/>
                <a:gd name="T94" fmla="*/ 5 w 1559"/>
                <a:gd name="T95" fmla="*/ 1 h 639"/>
                <a:gd name="T96" fmla="*/ 5 w 1559"/>
                <a:gd name="T97" fmla="*/ 1 h 639"/>
                <a:gd name="T98" fmla="*/ 5 w 1559"/>
                <a:gd name="T99" fmla="*/ 1 h 639"/>
                <a:gd name="T100" fmla="*/ 5 w 1559"/>
                <a:gd name="T101" fmla="*/ 1 h 639"/>
                <a:gd name="T102" fmla="*/ 5 w 1559"/>
                <a:gd name="T103" fmla="*/ 1 h 639"/>
                <a:gd name="T104" fmla="*/ 5 w 1559"/>
                <a:gd name="T105" fmla="*/ 2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3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0 w 468"/>
                <a:gd name="T1" fmla="*/ 2 h 685"/>
                <a:gd name="T2" fmla="*/ 0 w 468"/>
                <a:gd name="T3" fmla="*/ 2 h 685"/>
                <a:gd name="T4" fmla="*/ 0 w 468"/>
                <a:gd name="T5" fmla="*/ 2 h 685"/>
                <a:gd name="T6" fmla="*/ 0 w 468"/>
                <a:gd name="T7" fmla="*/ 2 h 685"/>
                <a:gd name="T8" fmla="*/ 0 w 468"/>
                <a:gd name="T9" fmla="*/ 2 h 685"/>
                <a:gd name="T10" fmla="*/ 0 w 468"/>
                <a:gd name="T11" fmla="*/ 2 h 685"/>
                <a:gd name="T12" fmla="*/ 0 w 468"/>
                <a:gd name="T13" fmla="*/ 2 h 685"/>
                <a:gd name="T14" fmla="*/ 0 w 468"/>
                <a:gd name="T15" fmla="*/ 2 h 685"/>
                <a:gd name="T16" fmla="*/ 0 w 468"/>
                <a:gd name="T17" fmla="*/ 2 h 685"/>
                <a:gd name="T18" fmla="*/ 0 w 468"/>
                <a:gd name="T19" fmla="*/ 2 h 685"/>
                <a:gd name="T20" fmla="*/ 0 w 468"/>
                <a:gd name="T21" fmla="*/ 2 h 685"/>
                <a:gd name="T22" fmla="*/ 0 w 468"/>
                <a:gd name="T23" fmla="*/ 2 h 685"/>
                <a:gd name="T24" fmla="*/ 0 w 468"/>
                <a:gd name="T25" fmla="*/ 1 h 685"/>
                <a:gd name="T26" fmla="*/ 0 w 468"/>
                <a:gd name="T27" fmla="*/ 1 h 685"/>
                <a:gd name="T28" fmla="*/ 0 w 468"/>
                <a:gd name="T29" fmla="*/ 1 h 685"/>
                <a:gd name="T30" fmla="*/ 0 w 468"/>
                <a:gd name="T31" fmla="*/ 1 h 685"/>
                <a:gd name="T32" fmla="*/ 0 w 468"/>
                <a:gd name="T33" fmla="*/ 1 h 685"/>
                <a:gd name="T34" fmla="*/ 0 w 468"/>
                <a:gd name="T35" fmla="*/ 1 h 685"/>
                <a:gd name="T36" fmla="*/ 0 w 468"/>
                <a:gd name="T37" fmla="*/ 1 h 685"/>
                <a:gd name="T38" fmla="*/ 0 w 468"/>
                <a:gd name="T39" fmla="*/ 1 h 685"/>
                <a:gd name="T40" fmla="*/ 0 w 468"/>
                <a:gd name="T41" fmla="*/ 1 h 685"/>
                <a:gd name="T42" fmla="*/ 0 w 468"/>
                <a:gd name="T43" fmla="*/ 1 h 685"/>
                <a:gd name="T44" fmla="*/ 0 w 468"/>
                <a:gd name="T45" fmla="*/ 1 h 685"/>
                <a:gd name="T46" fmla="*/ 0 w 468"/>
                <a:gd name="T47" fmla="*/ 1 h 685"/>
                <a:gd name="T48" fmla="*/ 1 w 468"/>
                <a:gd name="T49" fmla="*/ 0 h 685"/>
                <a:gd name="T50" fmla="*/ 1 w 468"/>
                <a:gd name="T51" fmla="*/ 0 h 685"/>
                <a:gd name="T52" fmla="*/ 1 w 468"/>
                <a:gd name="T53" fmla="*/ 0 h 685"/>
                <a:gd name="T54" fmla="*/ 1 w 468"/>
                <a:gd name="T55" fmla="*/ 0 h 685"/>
                <a:gd name="T56" fmla="*/ 0 w 468"/>
                <a:gd name="T57" fmla="*/ 0 h 685"/>
                <a:gd name="T58" fmla="*/ 0 w 468"/>
                <a:gd name="T59" fmla="*/ 0 h 685"/>
                <a:gd name="T60" fmla="*/ 0 w 468"/>
                <a:gd name="T61" fmla="*/ 0 h 685"/>
                <a:gd name="T62" fmla="*/ 0 w 468"/>
                <a:gd name="T63" fmla="*/ 0 h 685"/>
                <a:gd name="T64" fmla="*/ 0 w 468"/>
                <a:gd name="T65" fmla="*/ 1 h 685"/>
                <a:gd name="T66" fmla="*/ 1 w 468"/>
                <a:gd name="T67" fmla="*/ 1 h 685"/>
                <a:gd name="T68" fmla="*/ 1 w 468"/>
                <a:gd name="T69" fmla="*/ 1 h 685"/>
                <a:gd name="T70" fmla="*/ 1 w 468"/>
                <a:gd name="T71" fmla="*/ 0 h 685"/>
                <a:gd name="T72" fmla="*/ 1 w 468"/>
                <a:gd name="T73" fmla="*/ 0 h 685"/>
                <a:gd name="T74" fmla="*/ 1 w 468"/>
                <a:gd name="T75" fmla="*/ 0 h 685"/>
                <a:gd name="T76" fmla="*/ 1 w 468"/>
                <a:gd name="T77" fmla="*/ 0 h 685"/>
                <a:gd name="T78" fmla="*/ 1 w 468"/>
                <a:gd name="T79" fmla="*/ 0 h 685"/>
                <a:gd name="T80" fmla="*/ 1 w 468"/>
                <a:gd name="T81" fmla="*/ 0 h 685"/>
                <a:gd name="T82" fmla="*/ 1 w 468"/>
                <a:gd name="T83" fmla="*/ 0 h 685"/>
                <a:gd name="T84" fmla="*/ 1 w 468"/>
                <a:gd name="T85" fmla="*/ 0 h 685"/>
                <a:gd name="T86" fmla="*/ 1 w 468"/>
                <a:gd name="T87" fmla="*/ 0 h 685"/>
                <a:gd name="T88" fmla="*/ 1 w 468"/>
                <a:gd name="T89" fmla="*/ 0 h 685"/>
                <a:gd name="T90" fmla="*/ 1 w 468"/>
                <a:gd name="T91" fmla="*/ 0 h 685"/>
                <a:gd name="T92" fmla="*/ 1 w 468"/>
                <a:gd name="T93" fmla="*/ 0 h 685"/>
                <a:gd name="T94" fmla="*/ 1 w 468"/>
                <a:gd name="T95" fmla="*/ 0 h 685"/>
                <a:gd name="T96" fmla="*/ 1 w 468"/>
                <a:gd name="T97" fmla="*/ 0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4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1 w 93"/>
                <a:gd name="T3" fmla="*/ 0 h 553"/>
                <a:gd name="T4" fmla="*/ 1 w 93"/>
                <a:gd name="T5" fmla="*/ 0 h 553"/>
                <a:gd name="T6" fmla="*/ 1 w 93"/>
                <a:gd name="T7" fmla="*/ 0 h 553"/>
                <a:gd name="T8" fmla="*/ 1 w 93"/>
                <a:gd name="T9" fmla="*/ 0 h 553"/>
                <a:gd name="T10" fmla="*/ 1 w 93"/>
                <a:gd name="T11" fmla="*/ 0 h 553"/>
                <a:gd name="T12" fmla="*/ 1 w 93"/>
                <a:gd name="T13" fmla="*/ 0 h 553"/>
                <a:gd name="T14" fmla="*/ 1 w 93"/>
                <a:gd name="T15" fmla="*/ 0 h 553"/>
                <a:gd name="T16" fmla="*/ 1 w 93"/>
                <a:gd name="T17" fmla="*/ 0 h 553"/>
                <a:gd name="T18" fmla="*/ 1 w 93"/>
                <a:gd name="T19" fmla="*/ 0 h 553"/>
                <a:gd name="T20" fmla="*/ 1 w 93"/>
                <a:gd name="T21" fmla="*/ 0 h 553"/>
                <a:gd name="T22" fmla="*/ 1 w 93"/>
                <a:gd name="T23" fmla="*/ 0 h 553"/>
                <a:gd name="T24" fmla="*/ 1 w 93"/>
                <a:gd name="T25" fmla="*/ 0 h 553"/>
                <a:gd name="T26" fmla="*/ 1 w 93"/>
                <a:gd name="T27" fmla="*/ 0 h 553"/>
                <a:gd name="T28" fmla="*/ 1 w 93"/>
                <a:gd name="T29" fmla="*/ 0 h 553"/>
                <a:gd name="T30" fmla="*/ 1 w 93"/>
                <a:gd name="T31" fmla="*/ 0 h 553"/>
                <a:gd name="T32" fmla="*/ 1 w 93"/>
                <a:gd name="T33" fmla="*/ 0 h 553"/>
                <a:gd name="T34" fmla="*/ 1 w 93"/>
                <a:gd name="T35" fmla="*/ 0 h 553"/>
                <a:gd name="T36" fmla="*/ 1 w 93"/>
                <a:gd name="T37" fmla="*/ 0 h 553"/>
                <a:gd name="T38" fmla="*/ 0 w 93"/>
                <a:gd name="T39" fmla="*/ 0 h 553"/>
                <a:gd name="T40" fmla="*/ 1 w 93"/>
                <a:gd name="T41" fmla="*/ 0 h 553"/>
                <a:gd name="T42" fmla="*/ 1 w 93"/>
                <a:gd name="T43" fmla="*/ 0 h 553"/>
                <a:gd name="T44" fmla="*/ 1 w 93"/>
                <a:gd name="T45" fmla="*/ 0 h 553"/>
                <a:gd name="T46" fmla="*/ 1 w 93"/>
                <a:gd name="T47" fmla="*/ 0 h 553"/>
                <a:gd name="T48" fmla="*/ 1 w 93"/>
                <a:gd name="T49" fmla="*/ 0 h 553"/>
                <a:gd name="T50" fmla="*/ 1 w 93"/>
                <a:gd name="T51" fmla="*/ 0 h 553"/>
                <a:gd name="T52" fmla="*/ 1 w 93"/>
                <a:gd name="T53" fmla="*/ 0 h 553"/>
                <a:gd name="T54" fmla="*/ 1 w 93"/>
                <a:gd name="T55" fmla="*/ 0 h 553"/>
                <a:gd name="T56" fmla="*/ 1 w 93"/>
                <a:gd name="T57" fmla="*/ 1 h 553"/>
                <a:gd name="T58" fmla="*/ 1 w 93"/>
                <a:gd name="T59" fmla="*/ 1 h 553"/>
                <a:gd name="T60" fmla="*/ 1 w 93"/>
                <a:gd name="T61" fmla="*/ 1 h 553"/>
                <a:gd name="T62" fmla="*/ 1 w 93"/>
                <a:gd name="T63" fmla="*/ 1 h 553"/>
                <a:gd name="T64" fmla="*/ 1 w 93"/>
                <a:gd name="T65" fmla="*/ 1 h 553"/>
                <a:gd name="T66" fmla="*/ 1 w 93"/>
                <a:gd name="T67" fmla="*/ 1 h 553"/>
                <a:gd name="T68" fmla="*/ 1 w 93"/>
                <a:gd name="T69" fmla="*/ 1 h 553"/>
                <a:gd name="T70" fmla="*/ 1 w 93"/>
                <a:gd name="T71" fmla="*/ 1 h 553"/>
                <a:gd name="T72" fmla="*/ 1 w 93"/>
                <a:gd name="T73" fmla="*/ 1 h 553"/>
                <a:gd name="T74" fmla="*/ 1 w 93"/>
                <a:gd name="T75" fmla="*/ 1 h 553"/>
                <a:gd name="T76" fmla="*/ 1 w 93"/>
                <a:gd name="T77" fmla="*/ 1 h 553"/>
                <a:gd name="T78" fmla="*/ 1 w 93"/>
                <a:gd name="T79" fmla="*/ 1 h 553"/>
                <a:gd name="T80" fmla="*/ 1 w 93"/>
                <a:gd name="T81" fmla="*/ 1 h 553"/>
                <a:gd name="T82" fmla="*/ 1 w 93"/>
                <a:gd name="T83" fmla="*/ 1 h 553"/>
                <a:gd name="T84" fmla="*/ 1 w 93"/>
                <a:gd name="T85" fmla="*/ 2 h 553"/>
                <a:gd name="T86" fmla="*/ 1 w 93"/>
                <a:gd name="T87" fmla="*/ 1 h 553"/>
                <a:gd name="T88" fmla="*/ 1 w 93"/>
                <a:gd name="T89" fmla="*/ 2 h 553"/>
                <a:gd name="T90" fmla="*/ 1 w 93"/>
                <a:gd name="T91" fmla="*/ 2 h 553"/>
                <a:gd name="T92" fmla="*/ 1 w 93"/>
                <a:gd name="T93" fmla="*/ 1 h 553"/>
                <a:gd name="T94" fmla="*/ 1 w 93"/>
                <a:gd name="T95" fmla="*/ 1 h 553"/>
                <a:gd name="T96" fmla="*/ 1 w 93"/>
                <a:gd name="T97" fmla="*/ 2 h 553"/>
                <a:gd name="T98" fmla="*/ 1 w 93"/>
                <a:gd name="T99" fmla="*/ 2 h 553"/>
                <a:gd name="T100" fmla="*/ 1 w 93"/>
                <a:gd name="T101" fmla="*/ 2 h 553"/>
                <a:gd name="T102" fmla="*/ 1 w 93"/>
                <a:gd name="T103" fmla="*/ 2 h 553"/>
                <a:gd name="T104" fmla="*/ 0 w 93"/>
                <a:gd name="T105" fmla="*/ 1 h 553"/>
                <a:gd name="T106" fmla="*/ 1 w 93"/>
                <a:gd name="T107" fmla="*/ 1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5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1 w 2753"/>
                <a:gd name="T1" fmla="*/ 2 h 496"/>
                <a:gd name="T2" fmla="*/ 11 w 2753"/>
                <a:gd name="T3" fmla="*/ 2 h 496"/>
                <a:gd name="T4" fmla="*/ 11 w 2753"/>
                <a:gd name="T5" fmla="*/ 2 h 496"/>
                <a:gd name="T6" fmla="*/ 11 w 2753"/>
                <a:gd name="T7" fmla="*/ 2 h 496"/>
                <a:gd name="T8" fmla="*/ 10 w 2753"/>
                <a:gd name="T9" fmla="*/ 2 h 496"/>
                <a:gd name="T10" fmla="*/ 10 w 2753"/>
                <a:gd name="T11" fmla="*/ 2 h 496"/>
                <a:gd name="T12" fmla="*/ 10 w 2753"/>
                <a:gd name="T13" fmla="*/ 2 h 496"/>
                <a:gd name="T14" fmla="*/ 9 w 2753"/>
                <a:gd name="T15" fmla="*/ 2 h 496"/>
                <a:gd name="T16" fmla="*/ 9 w 2753"/>
                <a:gd name="T17" fmla="*/ 2 h 496"/>
                <a:gd name="T18" fmla="*/ 9 w 2753"/>
                <a:gd name="T19" fmla="*/ 2 h 496"/>
                <a:gd name="T20" fmla="*/ 9 w 2753"/>
                <a:gd name="T21" fmla="*/ 2 h 496"/>
                <a:gd name="T22" fmla="*/ 9 w 2753"/>
                <a:gd name="T23" fmla="*/ 2 h 496"/>
                <a:gd name="T24" fmla="*/ 8 w 2753"/>
                <a:gd name="T25" fmla="*/ 2 h 496"/>
                <a:gd name="T26" fmla="*/ 8 w 2753"/>
                <a:gd name="T27" fmla="*/ 2 h 496"/>
                <a:gd name="T28" fmla="*/ 8 w 2753"/>
                <a:gd name="T29" fmla="*/ 2 h 496"/>
                <a:gd name="T30" fmla="*/ 8 w 2753"/>
                <a:gd name="T31" fmla="*/ 2 h 496"/>
                <a:gd name="T32" fmla="*/ 7 w 2753"/>
                <a:gd name="T33" fmla="*/ 2 h 496"/>
                <a:gd name="T34" fmla="*/ 7 w 2753"/>
                <a:gd name="T35" fmla="*/ 2 h 496"/>
                <a:gd name="T36" fmla="*/ 7 w 2753"/>
                <a:gd name="T37" fmla="*/ 2 h 496"/>
                <a:gd name="T38" fmla="*/ 7 w 2753"/>
                <a:gd name="T39" fmla="*/ 2 h 496"/>
                <a:gd name="T40" fmla="*/ 7 w 2753"/>
                <a:gd name="T41" fmla="*/ 2 h 496"/>
                <a:gd name="T42" fmla="*/ 6 w 2753"/>
                <a:gd name="T43" fmla="*/ 2 h 496"/>
                <a:gd name="T44" fmla="*/ 6 w 2753"/>
                <a:gd name="T45" fmla="*/ 2 h 496"/>
                <a:gd name="T46" fmla="*/ 6 w 2753"/>
                <a:gd name="T47" fmla="*/ 2 h 496"/>
                <a:gd name="T48" fmla="*/ 6 w 2753"/>
                <a:gd name="T49" fmla="*/ 2 h 496"/>
                <a:gd name="T50" fmla="*/ 5 w 2753"/>
                <a:gd name="T51" fmla="*/ 2 h 496"/>
                <a:gd name="T52" fmla="*/ 5 w 2753"/>
                <a:gd name="T53" fmla="*/ 2 h 496"/>
                <a:gd name="T54" fmla="*/ 5 w 2753"/>
                <a:gd name="T55" fmla="*/ 2 h 496"/>
                <a:gd name="T56" fmla="*/ 4 w 2753"/>
                <a:gd name="T57" fmla="*/ 2 h 496"/>
                <a:gd name="T58" fmla="*/ 5 w 2753"/>
                <a:gd name="T59" fmla="*/ 2 h 496"/>
                <a:gd name="T60" fmla="*/ 4 w 2753"/>
                <a:gd name="T61" fmla="*/ 2 h 496"/>
                <a:gd name="T62" fmla="*/ 3 w 2753"/>
                <a:gd name="T63" fmla="*/ 2 h 496"/>
                <a:gd name="T64" fmla="*/ 3 w 2753"/>
                <a:gd name="T65" fmla="*/ 2 h 496"/>
                <a:gd name="T66" fmla="*/ 3 w 2753"/>
                <a:gd name="T67" fmla="*/ 2 h 496"/>
                <a:gd name="T68" fmla="*/ 3 w 2753"/>
                <a:gd name="T69" fmla="*/ 2 h 496"/>
                <a:gd name="T70" fmla="*/ 2 w 2753"/>
                <a:gd name="T71" fmla="*/ 2 h 496"/>
                <a:gd name="T72" fmla="*/ 2 w 2753"/>
                <a:gd name="T73" fmla="*/ 2 h 496"/>
                <a:gd name="T74" fmla="*/ 2 w 2753"/>
                <a:gd name="T75" fmla="*/ 2 h 496"/>
                <a:gd name="T76" fmla="*/ 1 w 2753"/>
                <a:gd name="T77" fmla="*/ 2 h 496"/>
                <a:gd name="T78" fmla="*/ 1 w 2753"/>
                <a:gd name="T79" fmla="*/ 2 h 496"/>
                <a:gd name="T80" fmla="*/ 1 w 2753"/>
                <a:gd name="T81" fmla="*/ 2 h 496"/>
                <a:gd name="T82" fmla="*/ 9 w 2753"/>
                <a:gd name="T83" fmla="*/ 1 h 496"/>
                <a:gd name="T84" fmla="*/ 8 w 2753"/>
                <a:gd name="T85" fmla="*/ 1 h 496"/>
                <a:gd name="T86" fmla="*/ 8 w 2753"/>
                <a:gd name="T87" fmla="*/ 1 h 496"/>
                <a:gd name="T88" fmla="*/ 8 w 2753"/>
                <a:gd name="T89" fmla="*/ 1 h 496"/>
                <a:gd name="T90" fmla="*/ 8 w 2753"/>
                <a:gd name="T91" fmla="*/ 1 h 496"/>
                <a:gd name="T92" fmla="*/ 8 w 2753"/>
                <a:gd name="T93" fmla="*/ 1 h 496"/>
                <a:gd name="T94" fmla="*/ 7 w 2753"/>
                <a:gd name="T95" fmla="*/ 1 h 496"/>
                <a:gd name="T96" fmla="*/ 7 w 2753"/>
                <a:gd name="T97" fmla="*/ 1 h 496"/>
                <a:gd name="T98" fmla="*/ 7 w 2753"/>
                <a:gd name="T99" fmla="*/ 1 h 496"/>
                <a:gd name="T100" fmla="*/ 7 w 2753"/>
                <a:gd name="T101" fmla="*/ 1 h 496"/>
                <a:gd name="T102" fmla="*/ 6 w 2753"/>
                <a:gd name="T103" fmla="*/ 0 h 496"/>
                <a:gd name="T104" fmla="*/ 6 w 2753"/>
                <a:gd name="T105" fmla="*/ 1 h 496"/>
                <a:gd name="T106" fmla="*/ 6 w 2753"/>
                <a:gd name="T107" fmla="*/ 1 h 496"/>
                <a:gd name="T108" fmla="*/ 6 w 2753"/>
                <a:gd name="T109" fmla="*/ 1 h 496"/>
                <a:gd name="T110" fmla="*/ 6 w 2753"/>
                <a:gd name="T111" fmla="*/ 1 h 496"/>
                <a:gd name="T112" fmla="*/ 5 w 2753"/>
                <a:gd name="T113" fmla="*/ 1 h 496"/>
                <a:gd name="T114" fmla="*/ 5 w 2753"/>
                <a:gd name="T115" fmla="*/ 1 h 496"/>
                <a:gd name="T116" fmla="*/ 4 w 2753"/>
                <a:gd name="T117" fmla="*/ 1 h 496"/>
                <a:gd name="T118" fmla="*/ 4 w 2753"/>
                <a:gd name="T119" fmla="*/ 1 h 496"/>
                <a:gd name="T120" fmla="*/ 3 w 2753"/>
                <a:gd name="T121" fmla="*/ 1 h 496"/>
                <a:gd name="T122" fmla="*/ 3 w 2753"/>
                <a:gd name="T123" fmla="*/ 1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6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0 w 1400"/>
                <a:gd name="T1" fmla="*/ 2 h 639"/>
                <a:gd name="T2" fmla="*/ 0 w 1400"/>
                <a:gd name="T3" fmla="*/ 1 h 639"/>
                <a:gd name="T4" fmla="*/ 0 w 1400"/>
                <a:gd name="T5" fmla="*/ 1 h 639"/>
                <a:gd name="T6" fmla="*/ 0 w 1400"/>
                <a:gd name="T7" fmla="*/ 1 h 639"/>
                <a:gd name="T8" fmla="*/ 0 w 1400"/>
                <a:gd name="T9" fmla="*/ 1 h 639"/>
                <a:gd name="T10" fmla="*/ 1 w 1400"/>
                <a:gd name="T11" fmla="*/ 1 h 639"/>
                <a:gd name="T12" fmla="*/ 1 w 1400"/>
                <a:gd name="T13" fmla="*/ 1 h 639"/>
                <a:gd name="T14" fmla="*/ 1 w 1400"/>
                <a:gd name="T15" fmla="*/ 1 h 639"/>
                <a:gd name="T16" fmla="*/ 1 w 1400"/>
                <a:gd name="T17" fmla="*/ 0 h 639"/>
                <a:gd name="T18" fmla="*/ 0 w 1400"/>
                <a:gd name="T19" fmla="*/ 0 h 639"/>
                <a:gd name="T20" fmla="*/ 0 w 1400"/>
                <a:gd name="T21" fmla="*/ 0 h 639"/>
                <a:gd name="T22" fmla="*/ 0 w 1400"/>
                <a:gd name="T23" fmla="*/ 0 h 639"/>
                <a:gd name="T24" fmla="*/ 0 w 1400"/>
                <a:gd name="T25" fmla="*/ 0 h 639"/>
                <a:gd name="T26" fmla="*/ 0 w 1400"/>
                <a:gd name="T27" fmla="*/ 0 h 639"/>
                <a:gd name="T28" fmla="*/ 0 w 1400"/>
                <a:gd name="T29" fmla="*/ 1 h 639"/>
                <a:gd name="T30" fmla="*/ 0 w 1400"/>
                <a:gd name="T31" fmla="*/ 1 h 639"/>
                <a:gd name="T32" fmla="*/ 0 w 1400"/>
                <a:gd name="T33" fmla="*/ 1 h 639"/>
                <a:gd name="T34" fmla="*/ 0 w 1400"/>
                <a:gd name="T35" fmla="*/ 1 h 639"/>
                <a:gd name="T36" fmla="*/ 0 w 1400"/>
                <a:gd name="T37" fmla="*/ 1 h 639"/>
                <a:gd name="T38" fmla="*/ 0 w 1400"/>
                <a:gd name="T39" fmla="*/ 2 h 639"/>
                <a:gd name="T40" fmla="*/ 0 w 1400"/>
                <a:gd name="T41" fmla="*/ 2 h 639"/>
                <a:gd name="T42" fmla="*/ 0 w 1400"/>
                <a:gd name="T43" fmla="*/ 2 h 639"/>
                <a:gd name="T44" fmla="*/ 0 w 1400"/>
                <a:gd name="T45" fmla="*/ 2 h 639"/>
                <a:gd name="T46" fmla="*/ 1 w 1400"/>
                <a:gd name="T47" fmla="*/ 2 h 639"/>
                <a:gd name="T48" fmla="*/ 2 w 1400"/>
                <a:gd name="T49" fmla="*/ 2 h 639"/>
                <a:gd name="T50" fmla="*/ 3 w 1400"/>
                <a:gd name="T51" fmla="*/ 2 h 639"/>
                <a:gd name="T52" fmla="*/ 4 w 1400"/>
                <a:gd name="T53" fmla="*/ 2 h 639"/>
                <a:gd name="T54" fmla="*/ 5 w 1400"/>
                <a:gd name="T55" fmla="*/ 2 h 639"/>
                <a:gd name="T56" fmla="*/ 5 w 1400"/>
                <a:gd name="T57" fmla="*/ 2 h 639"/>
                <a:gd name="T58" fmla="*/ 5 w 1400"/>
                <a:gd name="T59" fmla="*/ 2 h 639"/>
                <a:gd name="T60" fmla="*/ 5 w 1400"/>
                <a:gd name="T61" fmla="*/ 2 h 639"/>
                <a:gd name="T62" fmla="*/ 5 w 1400"/>
                <a:gd name="T63" fmla="*/ 2 h 639"/>
                <a:gd name="T64" fmla="*/ 5 w 1400"/>
                <a:gd name="T65" fmla="*/ 2 h 639"/>
                <a:gd name="T66" fmla="*/ 4 w 1400"/>
                <a:gd name="T67" fmla="*/ 2 h 639"/>
                <a:gd name="T68" fmla="*/ 3 w 1400"/>
                <a:gd name="T69" fmla="*/ 2 h 639"/>
                <a:gd name="T70" fmla="*/ 2 w 1400"/>
                <a:gd name="T71" fmla="*/ 2 h 639"/>
                <a:gd name="T72" fmla="*/ 1 w 1400"/>
                <a:gd name="T73" fmla="*/ 2 h 639"/>
                <a:gd name="T74" fmla="*/ 1 w 1400"/>
                <a:gd name="T75" fmla="*/ 2 h 639"/>
                <a:gd name="T76" fmla="*/ 1 w 1400"/>
                <a:gd name="T77" fmla="*/ 2 h 639"/>
                <a:gd name="T78" fmla="*/ 0 w 1400"/>
                <a:gd name="T79" fmla="*/ 1 h 639"/>
                <a:gd name="T80" fmla="*/ 0 w 1400"/>
                <a:gd name="T81" fmla="*/ 0 h 639"/>
                <a:gd name="T82" fmla="*/ 0 w 1400"/>
                <a:gd name="T83" fmla="*/ 0 h 639"/>
                <a:gd name="T84" fmla="*/ 0 w 1400"/>
                <a:gd name="T85" fmla="*/ 0 h 639"/>
                <a:gd name="T86" fmla="*/ 1 w 1400"/>
                <a:gd name="T87" fmla="*/ 1 h 639"/>
                <a:gd name="T88" fmla="*/ 0 w 1400"/>
                <a:gd name="T89" fmla="*/ 1 h 639"/>
                <a:gd name="T90" fmla="*/ 0 w 1400"/>
                <a:gd name="T91" fmla="*/ 1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7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7 w 2101"/>
                <a:gd name="T1" fmla="*/ 0 h 1421"/>
                <a:gd name="T2" fmla="*/ 7 w 2101"/>
                <a:gd name="T3" fmla="*/ 0 h 1421"/>
                <a:gd name="T4" fmla="*/ 6 w 2101"/>
                <a:gd name="T5" fmla="*/ 0 h 1421"/>
                <a:gd name="T6" fmla="*/ 5 w 2101"/>
                <a:gd name="T7" fmla="*/ 0 h 1421"/>
                <a:gd name="T8" fmla="*/ 5 w 2101"/>
                <a:gd name="T9" fmla="*/ 0 h 1421"/>
                <a:gd name="T10" fmla="*/ 6 w 2101"/>
                <a:gd name="T11" fmla="*/ 0 h 1421"/>
                <a:gd name="T12" fmla="*/ 7 w 2101"/>
                <a:gd name="T13" fmla="*/ 3 h 1421"/>
                <a:gd name="T14" fmla="*/ 7 w 2101"/>
                <a:gd name="T15" fmla="*/ 2 h 1421"/>
                <a:gd name="T16" fmla="*/ 7 w 2101"/>
                <a:gd name="T17" fmla="*/ 2 h 1421"/>
                <a:gd name="T18" fmla="*/ 7 w 2101"/>
                <a:gd name="T19" fmla="*/ 2 h 1421"/>
                <a:gd name="T20" fmla="*/ 7 w 2101"/>
                <a:gd name="T21" fmla="*/ 2 h 1421"/>
                <a:gd name="T22" fmla="*/ 5 w 2101"/>
                <a:gd name="T23" fmla="*/ 1 h 1421"/>
                <a:gd name="T24" fmla="*/ 5 w 2101"/>
                <a:gd name="T25" fmla="*/ 1 h 1421"/>
                <a:gd name="T26" fmla="*/ 5 w 2101"/>
                <a:gd name="T27" fmla="*/ 1 h 1421"/>
                <a:gd name="T28" fmla="*/ 5 w 2101"/>
                <a:gd name="T29" fmla="*/ 1 h 1421"/>
                <a:gd name="T30" fmla="*/ 5 w 2101"/>
                <a:gd name="T31" fmla="*/ 0 h 1421"/>
                <a:gd name="T32" fmla="*/ 6 w 2101"/>
                <a:gd name="T33" fmla="*/ 0 h 1421"/>
                <a:gd name="T34" fmla="*/ 6 w 2101"/>
                <a:gd name="T35" fmla="*/ 0 h 1421"/>
                <a:gd name="T36" fmla="*/ 7 w 2101"/>
                <a:gd name="T37" fmla="*/ 0 h 1421"/>
                <a:gd name="T38" fmla="*/ 7 w 2101"/>
                <a:gd name="T39" fmla="*/ 0 h 1421"/>
                <a:gd name="T40" fmla="*/ 6 w 2101"/>
                <a:gd name="T41" fmla="*/ 0 h 1421"/>
                <a:gd name="T42" fmla="*/ 5 w 2101"/>
                <a:gd name="T43" fmla="*/ 0 h 1421"/>
                <a:gd name="T44" fmla="*/ 5 w 2101"/>
                <a:gd name="T45" fmla="*/ 0 h 1421"/>
                <a:gd name="T46" fmla="*/ 4 w 2101"/>
                <a:gd name="T47" fmla="*/ 0 h 1421"/>
                <a:gd name="T48" fmla="*/ 3 w 2101"/>
                <a:gd name="T49" fmla="*/ 1 h 1421"/>
                <a:gd name="T50" fmla="*/ 2 w 2101"/>
                <a:gd name="T51" fmla="*/ 0 h 1421"/>
                <a:gd name="T52" fmla="*/ 1 w 2101"/>
                <a:gd name="T53" fmla="*/ 0 h 1421"/>
                <a:gd name="T54" fmla="*/ 0 w 2101"/>
                <a:gd name="T55" fmla="*/ 2 h 1421"/>
                <a:gd name="T56" fmla="*/ 1 w 2101"/>
                <a:gd name="T57" fmla="*/ 2 h 1421"/>
                <a:gd name="T58" fmla="*/ 1 w 2101"/>
                <a:gd name="T59" fmla="*/ 0 h 1421"/>
                <a:gd name="T60" fmla="*/ 2 w 2101"/>
                <a:gd name="T61" fmla="*/ 2 h 1421"/>
                <a:gd name="T62" fmla="*/ 2 w 2101"/>
                <a:gd name="T63" fmla="*/ 2 h 1421"/>
                <a:gd name="T64" fmla="*/ 2 w 2101"/>
                <a:gd name="T65" fmla="*/ 4 h 1421"/>
                <a:gd name="T66" fmla="*/ 2 w 2101"/>
                <a:gd name="T67" fmla="*/ 3 h 1421"/>
                <a:gd name="T68" fmla="*/ 3 w 2101"/>
                <a:gd name="T69" fmla="*/ 3 h 1421"/>
                <a:gd name="T70" fmla="*/ 4 w 2101"/>
                <a:gd name="T71" fmla="*/ 4 h 1421"/>
                <a:gd name="T72" fmla="*/ 6 w 2101"/>
                <a:gd name="T73" fmla="*/ 2 h 1421"/>
                <a:gd name="T74" fmla="*/ 6 w 2101"/>
                <a:gd name="T75" fmla="*/ 4 h 1421"/>
                <a:gd name="T76" fmla="*/ 6 w 2101"/>
                <a:gd name="T77" fmla="*/ 4 h 1421"/>
                <a:gd name="T78" fmla="*/ 6 w 2101"/>
                <a:gd name="T79" fmla="*/ 3 h 1421"/>
                <a:gd name="T80" fmla="*/ 7 w 2101"/>
                <a:gd name="T81" fmla="*/ 3 h 1421"/>
                <a:gd name="T82" fmla="*/ 7 w 2101"/>
                <a:gd name="T83" fmla="*/ 5 h 1421"/>
                <a:gd name="T84" fmla="*/ 8 w 2101"/>
                <a:gd name="T85" fmla="*/ 5 h 1421"/>
                <a:gd name="T86" fmla="*/ 8 w 2101"/>
                <a:gd name="T87" fmla="*/ 3 h 1421"/>
                <a:gd name="T88" fmla="*/ 9 w 2101"/>
                <a:gd name="T89" fmla="*/ 3 h 1421"/>
                <a:gd name="T90" fmla="*/ 8 w 2101"/>
                <a:gd name="T91" fmla="*/ 3 h 1421"/>
                <a:gd name="T92" fmla="*/ 6 w 2101"/>
                <a:gd name="T93" fmla="*/ 2 h 1421"/>
                <a:gd name="T94" fmla="*/ 6 w 2101"/>
                <a:gd name="T95" fmla="*/ 2 h 1421"/>
                <a:gd name="T96" fmla="*/ 5 w 2101"/>
                <a:gd name="T97" fmla="*/ 2 h 1421"/>
                <a:gd name="T98" fmla="*/ 4 w 2101"/>
                <a:gd name="T99" fmla="*/ 2 h 1421"/>
                <a:gd name="T100" fmla="*/ 5 w 2101"/>
                <a:gd name="T101" fmla="*/ 3 h 1421"/>
                <a:gd name="T102" fmla="*/ 4 w 2101"/>
                <a:gd name="T103" fmla="*/ 4 h 1421"/>
                <a:gd name="T104" fmla="*/ 4 w 2101"/>
                <a:gd name="T105" fmla="*/ 4 h 1421"/>
                <a:gd name="T106" fmla="*/ 3 w 2101"/>
                <a:gd name="T107" fmla="*/ 2 h 1421"/>
                <a:gd name="T108" fmla="*/ 4 w 2101"/>
                <a:gd name="T109" fmla="*/ 0 h 1421"/>
                <a:gd name="T110" fmla="*/ 4 w 2101"/>
                <a:gd name="T111" fmla="*/ 2 h 1421"/>
                <a:gd name="T112" fmla="*/ 5 w 2101"/>
                <a:gd name="T113" fmla="*/ 2 h 1421"/>
                <a:gd name="T114" fmla="*/ 5 w 2101"/>
                <a:gd name="T115" fmla="*/ 2 h 1421"/>
                <a:gd name="T116" fmla="*/ 6 w 2101"/>
                <a:gd name="T117" fmla="*/ 2 h 1421"/>
                <a:gd name="T118" fmla="*/ 6 w 2101"/>
                <a:gd name="T119" fmla="*/ 2 h 1421"/>
                <a:gd name="T120" fmla="*/ 6 w 2101"/>
                <a:gd name="T121" fmla="*/ 2 h 1421"/>
                <a:gd name="T122" fmla="*/ 6 w 2101"/>
                <a:gd name="T123" fmla="*/ 2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1 h 532"/>
                <a:gd name="T2" fmla="*/ 2 w 4304"/>
                <a:gd name="T3" fmla="*/ 1 h 532"/>
                <a:gd name="T4" fmla="*/ 3 w 4304"/>
                <a:gd name="T5" fmla="*/ 2 h 532"/>
                <a:gd name="T6" fmla="*/ 4 w 4304"/>
                <a:gd name="T7" fmla="*/ 1 h 532"/>
                <a:gd name="T8" fmla="*/ 4 w 4304"/>
                <a:gd name="T9" fmla="*/ 1 h 532"/>
                <a:gd name="T10" fmla="*/ 4 w 4304"/>
                <a:gd name="T11" fmla="*/ 1 h 532"/>
                <a:gd name="T12" fmla="*/ 3 w 4304"/>
                <a:gd name="T13" fmla="*/ 1 h 532"/>
                <a:gd name="T14" fmla="*/ 6 w 4304"/>
                <a:gd name="T15" fmla="*/ 1 h 532"/>
                <a:gd name="T16" fmla="*/ 5 w 4304"/>
                <a:gd name="T17" fmla="*/ 1 h 532"/>
                <a:gd name="T18" fmla="*/ 6 w 4304"/>
                <a:gd name="T19" fmla="*/ 1 h 532"/>
                <a:gd name="T20" fmla="*/ 6 w 4304"/>
                <a:gd name="T21" fmla="*/ 1 h 532"/>
                <a:gd name="T22" fmla="*/ 7 w 4304"/>
                <a:gd name="T23" fmla="*/ 1 h 532"/>
                <a:gd name="T24" fmla="*/ 7 w 4304"/>
                <a:gd name="T25" fmla="*/ 1 h 532"/>
                <a:gd name="T26" fmla="*/ 7 w 4304"/>
                <a:gd name="T27" fmla="*/ 1 h 532"/>
                <a:gd name="T28" fmla="*/ 7 w 4304"/>
                <a:gd name="T29" fmla="*/ 2 h 532"/>
                <a:gd name="T30" fmla="*/ 8 w 4304"/>
                <a:gd name="T31" fmla="*/ 2 h 532"/>
                <a:gd name="T32" fmla="*/ 10 w 4304"/>
                <a:gd name="T33" fmla="*/ 2 h 532"/>
                <a:gd name="T34" fmla="*/ 10 w 4304"/>
                <a:gd name="T35" fmla="*/ 1 h 532"/>
                <a:gd name="T36" fmla="*/ 10 w 4304"/>
                <a:gd name="T37" fmla="*/ 1 h 532"/>
                <a:gd name="T38" fmla="*/ 10 w 4304"/>
                <a:gd name="T39" fmla="*/ 1 h 532"/>
                <a:gd name="T40" fmla="*/ 11 w 4304"/>
                <a:gd name="T41" fmla="*/ 1 h 532"/>
                <a:gd name="T42" fmla="*/ 11 w 4304"/>
                <a:gd name="T43" fmla="*/ 1 h 532"/>
                <a:gd name="T44" fmla="*/ 11 w 4304"/>
                <a:gd name="T45" fmla="*/ 1 h 532"/>
                <a:gd name="T46" fmla="*/ 11 w 4304"/>
                <a:gd name="T47" fmla="*/ 1 h 532"/>
                <a:gd name="T48" fmla="*/ 12 w 4304"/>
                <a:gd name="T49" fmla="*/ 1 h 532"/>
                <a:gd name="T50" fmla="*/ 12 w 4304"/>
                <a:gd name="T51" fmla="*/ 1 h 532"/>
                <a:gd name="T52" fmla="*/ 13 w 4304"/>
                <a:gd name="T53" fmla="*/ 1 h 532"/>
                <a:gd name="T54" fmla="*/ 13 w 4304"/>
                <a:gd name="T55" fmla="*/ 1 h 532"/>
                <a:gd name="T56" fmla="*/ 13 w 4304"/>
                <a:gd name="T57" fmla="*/ 1 h 532"/>
                <a:gd name="T58" fmla="*/ 14 w 4304"/>
                <a:gd name="T59" fmla="*/ 1 h 532"/>
                <a:gd name="T60" fmla="*/ 14 w 4304"/>
                <a:gd name="T61" fmla="*/ 1 h 532"/>
                <a:gd name="T62" fmla="*/ 14 w 4304"/>
                <a:gd name="T63" fmla="*/ 1 h 532"/>
                <a:gd name="T64" fmla="*/ 14 w 4304"/>
                <a:gd name="T65" fmla="*/ 2 h 532"/>
                <a:gd name="T66" fmla="*/ 15 w 4304"/>
                <a:gd name="T67" fmla="*/ 2 h 532"/>
                <a:gd name="T68" fmla="*/ 17 w 4304"/>
                <a:gd name="T69" fmla="*/ 1 h 532"/>
                <a:gd name="T70" fmla="*/ 17 w 4304"/>
                <a:gd name="T71" fmla="*/ 2 h 532"/>
                <a:gd name="T72" fmla="*/ 2 w 4304"/>
                <a:gd name="T73" fmla="*/ 3 h 532"/>
                <a:gd name="T74" fmla="*/ 3 w 4304"/>
                <a:gd name="T75" fmla="*/ 3 h 532"/>
                <a:gd name="T76" fmla="*/ 4 w 4304"/>
                <a:gd name="T77" fmla="*/ 2 h 532"/>
                <a:gd name="T78" fmla="*/ 5 w 4304"/>
                <a:gd name="T79" fmla="*/ 3 h 532"/>
                <a:gd name="T80" fmla="*/ 5 w 4304"/>
                <a:gd name="T81" fmla="*/ 2 h 532"/>
                <a:gd name="T82" fmla="*/ 5 w 4304"/>
                <a:gd name="T83" fmla="*/ 2 h 532"/>
                <a:gd name="T84" fmla="*/ 6 w 4304"/>
                <a:gd name="T85" fmla="*/ 2 h 532"/>
                <a:gd name="T86" fmla="*/ 6 w 4304"/>
                <a:gd name="T87" fmla="*/ 2 h 532"/>
                <a:gd name="T88" fmla="*/ 7 w 4304"/>
                <a:gd name="T89" fmla="*/ 3 h 532"/>
                <a:gd name="T90" fmla="*/ 8 w 4304"/>
                <a:gd name="T91" fmla="*/ 2 h 532"/>
                <a:gd name="T92" fmla="*/ 9 w 4304"/>
                <a:gd name="T93" fmla="*/ 2 h 532"/>
                <a:gd name="T94" fmla="*/ 9 w 4304"/>
                <a:gd name="T95" fmla="*/ 2 h 532"/>
                <a:gd name="T96" fmla="*/ 10 w 4304"/>
                <a:gd name="T97" fmla="*/ 2 h 532"/>
                <a:gd name="T98" fmla="*/ 11 w 4304"/>
                <a:gd name="T99" fmla="*/ 2 h 532"/>
                <a:gd name="T100" fmla="*/ 11 w 4304"/>
                <a:gd name="T101" fmla="*/ 2 h 532"/>
                <a:gd name="T102" fmla="*/ 10 w 4304"/>
                <a:gd name="T103" fmla="*/ 3 h 532"/>
                <a:gd name="T104" fmla="*/ 11 w 4304"/>
                <a:gd name="T105" fmla="*/ 2 h 532"/>
                <a:gd name="T106" fmla="*/ 12 w 4304"/>
                <a:gd name="T107" fmla="*/ 2 h 532"/>
                <a:gd name="T108" fmla="*/ 13 w 4304"/>
                <a:gd name="T109" fmla="*/ 3 h 532"/>
                <a:gd name="T110" fmla="*/ 12 w 4304"/>
                <a:gd name="T111" fmla="*/ 2 h 532"/>
                <a:gd name="T112" fmla="*/ 13 w 4304"/>
                <a:gd name="T113" fmla="*/ 2 h 532"/>
                <a:gd name="T114" fmla="*/ 13 w 4304"/>
                <a:gd name="T115" fmla="*/ 2 h 532"/>
                <a:gd name="T116" fmla="*/ 14 w 4304"/>
                <a:gd name="T117" fmla="*/ 2 h 532"/>
                <a:gd name="T118" fmla="*/ 15 w 4304"/>
                <a:gd name="T119" fmla="*/ 2 h 532"/>
                <a:gd name="T120" fmla="*/ 14 w 4304"/>
                <a:gd name="T121" fmla="*/ 3 h 532"/>
                <a:gd name="T122" fmla="*/ 15 w 4304"/>
                <a:gd name="T123" fmla="*/ 2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2 w 1529"/>
                <a:gd name="T1" fmla="*/ 3 h 1275"/>
                <a:gd name="T2" fmla="*/ 3 w 1529"/>
                <a:gd name="T3" fmla="*/ 3 h 1275"/>
                <a:gd name="T4" fmla="*/ 3 w 1529"/>
                <a:gd name="T5" fmla="*/ 2 h 1275"/>
                <a:gd name="T6" fmla="*/ 1 w 1529"/>
                <a:gd name="T7" fmla="*/ 2 h 1275"/>
                <a:gd name="T8" fmla="*/ 1 w 1529"/>
                <a:gd name="T9" fmla="*/ 4 h 1275"/>
                <a:gd name="T10" fmla="*/ 4 w 1529"/>
                <a:gd name="T11" fmla="*/ 4 h 1275"/>
                <a:gd name="T12" fmla="*/ 4 w 1529"/>
                <a:gd name="T13" fmla="*/ 1 h 1275"/>
                <a:gd name="T14" fmla="*/ 0 w 1529"/>
                <a:gd name="T15" fmla="*/ 1 h 1275"/>
                <a:gd name="T16" fmla="*/ 0 w 1529"/>
                <a:gd name="T17" fmla="*/ 5 h 1275"/>
                <a:gd name="T18" fmla="*/ 5 w 1529"/>
                <a:gd name="T19" fmla="*/ 5 h 1275"/>
                <a:gd name="T20" fmla="*/ 5 w 1529"/>
                <a:gd name="T21" fmla="*/ 1 h 1275"/>
                <a:gd name="T22" fmla="*/ 5 w 1529"/>
                <a:gd name="T23" fmla="*/ 1 h 1275"/>
                <a:gd name="T24" fmla="*/ 5 w 1529"/>
                <a:gd name="T25" fmla="*/ 5 h 1275"/>
                <a:gd name="T26" fmla="*/ 0 w 1529"/>
                <a:gd name="T27" fmla="*/ 5 h 1275"/>
                <a:gd name="T28" fmla="*/ 0 w 1529"/>
                <a:gd name="T29" fmla="*/ 5 h 1275"/>
                <a:gd name="T30" fmla="*/ 0 w 1529"/>
                <a:gd name="T31" fmla="*/ 0 h 1275"/>
                <a:gd name="T32" fmla="*/ 4 w 1529"/>
                <a:gd name="T33" fmla="*/ 0 h 1275"/>
                <a:gd name="T34" fmla="*/ 4 w 1529"/>
                <a:gd name="T35" fmla="*/ 1 h 1275"/>
                <a:gd name="T36" fmla="*/ 4 w 1529"/>
                <a:gd name="T37" fmla="*/ 1 h 1275"/>
                <a:gd name="T38" fmla="*/ 4 w 1529"/>
                <a:gd name="T39" fmla="*/ 1 h 1275"/>
                <a:gd name="T40" fmla="*/ 4 w 1529"/>
                <a:gd name="T41" fmla="*/ 1 h 1275"/>
                <a:gd name="T42" fmla="*/ 4 w 1529"/>
                <a:gd name="T43" fmla="*/ 2 h 1275"/>
                <a:gd name="T44" fmla="*/ 4 w 1529"/>
                <a:gd name="T45" fmla="*/ 2 h 1275"/>
                <a:gd name="T46" fmla="*/ 4 w 1529"/>
                <a:gd name="T47" fmla="*/ 2 h 1275"/>
                <a:gd name="T48" fmla="*/ 4 w 1529"/>
                <a:gd name="T49" fmla="*/ 2 h 1275"/>
                <a:gd name="T50" fmla="*/ 4 w 1529"/>
                <a:gd name="T51" fmla="*/ 3 h 1275"/>
                <a:gd name="T52" fmla="*/ 4 w 1529"/>
                <a:gd name="T53" fmla="*/ 3 h 1275"/>
                <a:gd name="T54" fmla="*/ 4 w 1529"/>
                <a:gd name="T55" fmla="*/ 3 h 1275"/>
                <a:gd name="T56" fmla="*/ 4 w 1529"/>
                <a:gd name="T57" fmla="*/ 3 h 1275"/>
                <a:gd name="T58" fmla="*/ 4 w 1529"/>
                <a:gd name="T59" fmla="*/ 4 h 1275"/>
                <a:gd name="T60" fmla="*/ 4 w 1529"/>
                <a:gd name="T61" fmla="*/ 4 h 1275"/>
                <a:gd name="T62" fmla="*/ 4 w 1529"/>
                <a:gd name="T63" fmla="*/ 4 h 1275"/>
                <a:gd name="T64" fmla="*/ 4 w 1529"/>
                <a:gd name="T65" fmla="*/ 4 h 1275"/>
                <a:gd name="T66" fmla="*/ 4 w 1529"/>
                <a:gd name="T67" fmla="*/ 4 h 1275"/>
                <a:gd name="T68" fmla="*/ 4 w 1529"/>
                <a:gd name="T69" fmla="*/ 4 h 1275"/>
                <a:gd name="T70" fmla="*/ 4 w 1529"/>
                <a:gd name="T71" fmla="*/ 4 h 1275"/>
                <a:gd name="T72" fmla="*/ 4 w 1529"/>
                <a:gd name="T73" fmla="*/ 4 h 1275"/>
                <a:gd name="T74" fmla="*/ 3 w 1529"/>
                <a:gd name="T75" fmla="*/ 4 h 1275"/>
                <a:gd name="T76" fmla="*/ 3 w 1529"/>
                <a:gd name="T77" fmla="*/ 4 h 1275"/>
                <a:gd name="T78" fmla="*/ 3 w 1529"/>
                <a:gd name="T79" fmla="*/ 4 h 1275"/>
                <a:gd name="T80" fmla="*/ 3 w 1529"/>
                <a:gd name="T81" fmla="*/ 4 h 1275"/>
                <a:gd name="T82" fmla="*/ 2 w 1529"/>
                <a:gd name="T83" fmla="*/ 4 h 1275"/>
                <a:gd name="T84" fmla="*/ 2 w 1529"/>
                <a:gd name="T85" fmla="*/ 4 h 1275"/>
                <a:gd name="T86" fmla="*/ 2 w 1529"/>
                <a:gd name="T87" fmla="*/ 4 h 1275"/>
                <a:gd name="T88" fmla="*/ 2 w 1529"/>
                <a:gd name="T89" fmla="*/ 4 h 1275"/>
                <a:gd name="T90" fmla="*/ 1 w 1529"/>
                <a:gd name="T91" fmla="*/ 4 h 1275"/>
                <a:gd name="T92" fmla="*/ 1 w 1529"/>
                <a:gd name="T93" fmla="*/ 4 h 1275"/>
                <a:gd name="T94" fmla="*/ 1 w 1529"/>
                <a:gd name="T95" fmla="*/ 4 h 1275"/>
                <a:gd name="T96" fmla="*/ 1 w 1529"/>
                <a:gd name="T97" fmla="*/ 4 h 1275"/>
                <a:gd name="T98" fmla="*/ 1 w 1529"/>
                <a:gd name="T99" fmla="*/ 4 h 1275"/>
                <a:gd name="T100" fmla="*/ 1 w 1529"/>
                <a:gd name="T101" fmla="*/ 4 h 1275"/>
                <a:gd name="T102" fmla="*/ 1 w 1529"/>
                <a:gd name="T103" fmla="*/ 3 h 1275"/>
                <a:gd name="T104" fmla="*/ 1 w 1529"/>
                <a:gd name="T105" fmla="*/ 3 h 1275"/>
                <a:gd name="T106" fmla="*/ 1 w 1529"/>
                <a:gd name="T107" fmla="*/ 3 h 1275"/>
                <a:gd name="T108" fmla="*/ 1 w 1529"/>
                <a:gd name="T109" fmla="*/ 2 h 1275"/>
                <a:gd name="T110" fmla="*/ 1 w 1529"/>
                <a:gd name="T111" fmla="*/ 2 h 1275"/>
                <a:gd name="T112" fmla="*/ 1 w 1529"/>
                <a:gd name="T113" fmla="*/ 2 h 1275"/>
                <a:gd name="T114" fmla="*/ 3 w 1529"/>
                <a:gd name="T115" fmla="*/ 2 h 1275"/>
                <a:gd name="T116" fmla="*/ 3 w 1529"/>
                <a:gd name="T117" fmla="*/ 3 h 1275"/>
                <a:gd name="T118" fmla="*/ 2 w 1529"/>
                <a:gd name="T119" fmla="*/ 3 h 1275"/>
                <a:gd name="T120" fmla="*/ 2 w 1529"/>
                <a:gd name="T121" fmla="*/ 3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0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4 w 2467"/>
                <a:gd name="T1" fmla="*/ 1 h 262"/>
                <a:gd name="T2" fmla="*/ 4 w 2467"/>
                <a:gd name="T3" fmla="*/ 1 h 262"/>
                <a:gd name="T4" fmla="*/ 4 w 2467"/>
                <a:gd name="T5" fmla="*/ 1 h 262"/>
                <a:gd name="T6" fmla="*/ 3 w 2467"/>
                <a:gd name="T7" fmla="*/ 1 h 262"/>
                <a:gd name="T8" fmla="*/ 3 w 2467"/>
                <a:gd name="T9" fmla="*/ 1 h 262"/>
                <a:gd name="T10" fmla="*/ 3 w 2467"/>
                <a:gd name="T11" fmla="*/ 1 h 262"/>
                <a:gd name="T12" fmla="*/ 3 w 2467"/>
                <a:gd name="T13" fmla="*/ 1 h 262"/>
                <a:gd name="T14" fmla="*/ 3 w 2467"/>
                <a:gd name="T15" fmla="*/ 1 h 262"/>
                <a:gd name="T16" fmla="*/ 3 w 2467"/>
                <a:gd name="T17" fmla="*/ 1 h 262"/>
                <a:gd name="T18" fmla="*/ 3 w 2467"/>
                <a:gd name="T19" fmla="*/ 1 h 262"/>
                <a:gd name="T20" fmla="*/ 3 w 2467"/>
                <a:gd name="T21" fmla="*/ 1 h 262"/>
                <a:gd name="T22" fmla="*/ 3 w 2467"/>
                <a:gd name="T23" fmla="*/ 1 h 262"/>
                <a:gd name="T24" fmla="*/ 2 w 2467"/>
                <a:gd name="T25" fmla="*/ 1 h 262"/>
                <a:gd name="T26" fmla="*/ 3 w 2467"/>
                <a:gd name="T27" fmla="*/ 1 h 262"/>
                <a:gd name="T28" fmla="*/ 3 w 2467"/>
                <a:gd name="T29" fmla="*/ 1 h 262"/>
                <a:gd name="T30" fmla="*/ 3 w 2467"/>
                <a:gd name="T31" fmla="*/ 1 h 262"/>
                <a:gd name="T32" fmla="*/ 2 w 2467"/>
                <a:gd name="T33" fmla="*/ 1 h 262"/>
                <a:gd name="T34" fmla="*/ 2 w 2467"/>
                <a:gd name="T35" fmla="*/ 1 h 262"/>
                <a:gd name="T36" fmla="*/ 2 w 2467"/>
                <a:gd name="T37" fmla="*/ 1 h 262"/>
                <a:gd name="T38" fmla="*/ 1 w 2467"/>
                <a:gd name="T39" fmla="*/ 1 h 262"/>
                <a:gd name="T40" fmla="*/ 1 w 2467"/>
                <a:gd name="T41" fmla="*/ 1 h 262"/>
                <a:gd name="T42" fmla="*/ 1 w 2467"/>
                <a:gd name="T43" fmla="*/ 1 h 262"/>
                <a:gd name="T44" fmla="*/ 1 w 2467"/>
                <a:gd name="T45" fmla="*/ 1 h 262"/>
                <a:gd name="T46" fmla="*/ 1 w 2467"/>
                <a:gd name="T47" fmla="*/ 1 h 262"/>
                <a:gd name="T48" fmla="*/ 1 w 2467"/>
                <a:gd name="T49" fmla="*/ 1 h 262"/>
                <a:gd name="T50" fmla="*/ 10 w 2467"/>
                <a:gd name="T51" fmla="*/ 1 h 262"/>
                <a:gd name="T52" fmla="*/ 10 w 2467"/>
                <a:gd name="T53" fmla="*/ 1 h 262"/>
                <a:gd name="T54" fmla="*/ 10 w 2467"/>
                <a:gd name="T55" fmla="*/ 1 h 262"/>
                <a:gd name="T56" fmla="*/ 10 w 2467"/>
                <a:gd name="T57" fmla="*/ 1 h 262"/>
                <a:gd name="T58" fmla="*/ 10 w 2467"/>
                <a:gd name="T59" fmla="*/ 1 h 262"/>
                <a:gd name="T60" fmla="*/ 9 w 2467"/>
                <a:gd name="T61" fmla="*/ 1 h 262"/>
                <a:gd name="T62" fmla="*/ 9 w 2467"/>
                <a:gd name="T63" fmla="*/ 1 h 262"/>
                <a:gd name="T64" fmla="*/ 9 w 2467"/>
                <a:gd name="T65" fmla="*/ 1 h 262"/>
                <a:gd name="T66" fmla="*/ 9 w 2467"/>
                <a:gd name="T67" fmla="*/ 1 h 262"/>
                <a:gd name="T68" fmla="*/ 8 w 2467"/>
                <a:gd name="T69" fmla="*/ 1 h 262"/>
                <a:gd name="T70" fmla="*/ 8 w 2467"/>
                <a:gd name="T71" fmla="*/ 1 h 262"/>
                <a:gd name="T72" fmla="*/ 8 w 2467"/>
                <a:gd name="T73" fmla="*/ 1 h 262"/>
                <a:gd name="T74" fmla="*/ 8 w 2467"/>
                <a:gd name="T75" fmla="*/ 1 h 262"/>
                <a:gd name="T76" fmla="*/ 8 w 2467"/>
                <a:gd name="T77" fmla="*/ 1 h 262"/>
                <a:gd name="T78" fmla="*/ 8 w 2467"/>
                <a:gd name="T79" fmla="*/ 1 h 262"/>
                <a:gd name="T80" fmla="*/ 8 w 2467"/>
                <a:gd name="T81" fmla="*/ 1 h 262"/>
                <a:gd name="T82" fmla="*/ 8 w 2467"/>
                <a:gd name="T83" fmla="*/ 1 h 262"/>
                <a:gd name="T84" fmla="*/ 7 w 2467"/>
                <a:gd name="T85" fmla="*/ 1 h 262"/>
                <a:gd name="T86" fmla="*/ 7 w 2467"/>
                <a:gd name="T87" fmla="*/ 1 h 262"/>
                <a:gd name="T88" fmla="*/ 7 w 2467"/>
                <a:gd name="T89" fmla="*/ 1 h 262"/>
                <a:gd name="T90" fmla="*/ 7 w 2467"/>
                <a:gd name="T91" fmla="*/ 1 h 262"/>
                <a:gd name="T92" fmla="*/ 7 w 2467"/>
                <a:gd name="T93" fmla="*/ 1 h 262"/>
                <a:gd name="T94" fmla="*/ 7 w 2467"/>
                <a:gd name="T95" fmla="*/ 1 h 262"/>
                <a:gd name="T96" fmla="*/ 7 w 2467"/>
                <a:gd name="T97" fmla="*/ 1 h 262"/>
                <a:gd name="T98" fmla="*/ 7 w 2467"/>
                <a:gd name="T99" fmla="*/ 1 h 262"/>
                <a:gd name="T100" fmla="*/ 6 w 2467"/>
                <a:gd name="T101" fmla="*/ 1 h 262"/>
                <a:gd name="T102" fmla="*/ 6 w 2467"/>
                <a:gd name="T103" fmla="*/ 1 h 262"/>
                <a:gd name="T104" fmla="*/ 6 w 2467"/>
                <a:gd name="T105" fmla="*/ 1 h 262"/>
                <a:gd name="T106" fmla="*/ 6 w 2467"/>
                <a:gd name="T107" fmla="*/ 1 h 262"/>
                <a:gd name="T108" fmla="*/ 6 w 2467"/>
                <a:gd name="T109" fmla="*/ 1 h 262"/>
                <a:gd name="T110" fmla="*/ 5 w 2467"/>
                <a:gd name="T111" fmla="*/ 1 h 262"/>
                <a:gd name="T112" fmla="*/ 5 w 2467"/>
                <a:gd name="T113" fmla="*/ 1 h 262"/>
                <a:gd name="T114" fmla="*/ 5 w 2467"/>
                <a:gd name="T115" fmla="*/ 1 h 262"/>
                <a:gd name="T116" fmla="*/ 5 w 2467"/>
                <a:gd name="T117" fmla="*/ 1 h 262"/>
                <a:gd name="T118" fmla="*/ 5 w 2467"/>
                <a:gd name="T119" fmla="*/ 1 h 262"/>
                <a:gd name="T120" fmla="*/ 5 w 2467"/>
                <a:gd name="T121" fmla="*/ 1 h 262"/>
                <a:gd name="T122" fmla="*/ 5 w 2467"/>
                <a:gd name="T123" fmla="*/ 1 h 262"/>
                <a:gd name="T124" fmla="*/ 5 w 2467"/>
                <a:gd name="T125" fmla="*/ 1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1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8 w 2131"/>
                <a:gd name="T1" fmla="*/ 0 h 263"/>
                <a:gd name="T2" fmla="*/ 8 w 2131"/>
                <a:gd name="T3" fmla="*/ 0 h 263"/>
                <a:gd name="T4" fmla="*/ 8 w 2131"/>
                <a:gd name="T5" fmla="*/ 0 h 263"/>
                <a:gd name="T6" fmla="*/ 8 w 2131"/>
                <a:gd name="T7" fmla="*/ 0 h 263"/>
                <a:gd name="T8" fmla="*/ 7 w 2131"/>
                <a:gd name="T9" fmla="*/ 0 h 263"/>
                <a:gd name="T10" fmla="*/ 8 w 2131"/>
                <a:gd name="T11" fmla="*/ 0 h 263"/>
                <a:gd name="T12" fmla="*/ 8 w 2131"/>
                <a:gd name="T13" fmla="*/ 0 h 263"/>
                <a:gd name="T14" fmla="*/ 8 w 2131"/>
                <a:gd name="T15" fmla="*/ 0 h 263"/>
                <a:gd name="T16" fmla="*/ 8 w 2131"/>
                <a:gd name="T17" fmla="*/ 0 h 263"/>
                <a:gd name="T18" fmla="*/ 8 w 2131"/>
                <a:gd name="T19" fmla="*/ 0 h 263"/>
                <a:gd name="T20" fmla="*/ 8 w 2131"/>
                <a:gd name="T21" fmla="*/ 0 h 263"/>
                <a:gd name="T22" fmla="*/ 7 w 2131"/>
                <a:gd name="T23" fmla="*/ 0 h 263"/>
                <a:gd name="T24" fmla="*/ 6 w 2131"/>
                <a:gd name="T25" fmla="*/ 0 h 263"/>
                <a:gd name="T26" fmla="*/ 6 w 2131"/>
                <a:gd name="T27" fmla="*/ 0 h 263"/>
                <a:gd name="T28" fmla="*/ 6 w 2131"/>
                <a:gd name="T29" fmla="*/ 0 h 263"/>
                <a:gd name="T30" fmla="*/ 6 w 2131"/>
                <a:gd name="T31" fmla="*/ 0 h 263"/>
                <a:gd name="T32" fmla="*/ 6 w 2131"/>
                <a:gd name="T33" fmla="*/ 0 h 263"/>
                <a:gd name="T34" fmla="*/ 6 w 2131"/>
                <a:gd name="T35" fmla="*/ 0 h 263"/>
                <a:gd name="T36" fmla="*/ 6 w 2131"/>
                <a:gd name="T37" fmla="*/ 0 h 263"/>
                <a:gd name="T38" fmla="*/ 6 w 2131"/>
                <a:gd name="T39" fmla="*/ 0 h 263"/>
                <a:gd name="T40" fmla="*/ 5 w 2131"/>
                <a:gd name="T41" fmla="*/ 0 h 263"/>
                <a:gd name="T42" fmla="*/ 5 w 2131"/>
                <a:gd name="T43" fmla="*/ 0 h 263"/>
                <a:gd name="T44" fmla="*/ 5 w 2131"/>
                <a:gd name="T45" fmla="*/ 0 h 263"/>
                <a:gd name="T46" fmla="*/ 5 w 2131"/>
                <a:gd name="T47" fmla="*/ 0 h 263"/>
                <a:gd name="T48" fmla="*/ 5 w 2131"/>
                <a:gd name="T49" fmla="*/ 0 h 263"/>
                <a:gd name="T50" fmla="*/ 5 w 2131"/>
                <a:gd name="T51" fmla="*/ 0 h 263"/>
                <a:gd name="T52" fmla="*/ 5 w 2131"/>
                <a:gd name="T53" fmla="*/ 0 h 263"/>
                <a:gd name="T54" fmla="*/ 5 w 2131"/>
                <a:gd name="T55" fmla="*/ 0 h 263"/>
                <a:gd name="T56" fmla="*/ 5 w 2131"/>
                <a:gd name="T57" fmla="*/ 0 h 263"/>
                <a:gd name="T58" fmla="*/ 4 w 2131"/>
                <a:gd name="T59" fmla="*/ 0 h 263"/>
                <a:gd name="T60" fmla="*/ 4 w 2131"/>
                <a:gd name="T61" fmla="*/ 0 h 263"/>
                <a:gd name="T62" fmla="*/ 4 w 2131"/>
                <a:gd name="T63" fmla="*/ 0 h 263"/>
                <a:gd name="T64" fmla="*/ 4 w 2131"/>
                <a:gd name="T65" fmla="*/ 0 h 263"/>
                <a:gd name="T66" fmla="*/ 4 w 2131"/>
                <a:gd name="T67" fmla="*/ 0 h 263"/>
                <a:gd name="T68" fmla="*/ 4 w 2131"/>
                <a:gd name="T69" fmla="*/ 0 h 263"/>
                <a:gd name="T70" fmla="*/ 4 w 2131"/>
                <a:gd name="T71" fmla="*/ 0 h 263"/>
                <a:gd name="T72" fmla="*/ 4 w 2131"/>
                <a:gd name="T73" fmla="*/ 0 h 263"/>
                <a:gd name="T74" fmla="*/ 3 w 2131"/>
                <a:gd name="T75" fmla="*/ 0 h 263"/>
                <a:gd name="T76" fmla="*/ 3 w 2131"/>
                <a:gd name="T77" fmla="*/ 0 h 263"/>
                <a:gd name="T78" fmla="*/ 3 w 2131"/>
                <a:gd name="T79" fmla="*/ 0 h 263"/>
                <a:gd name="T80" fmla="*/ 3 w 2131"/>
                <a:gd name="T81" fmla="*/ 0 h 263"/>
                <a:gd name="T82" fmla="*/ 3 w 2131"/>
                <a:gd name="T83" fmla="*/ 0 h 263"/>
                <a:gd name="T84" fmla="*/ 2 w 2131"/>
                <a:gd name="T85" fmla="*/ 0 h 263"/>
                <a:gd name="T86" fmla="*/ 2 w 2131"/>
                <a:gd name="T87" fmla="*/ 0 h 263"/>
                <a:gd name="T88" fmla="*/ 3 w 2131"/>
                <a:gd name="T89" fmla="*/ 0 h 263"/>
                <a:gd name="T90" fmla="*/ 2 w 2131"/>
                <a:gd name="T91" fmla="*/ 0 h 263"/>
                <a:gd name="T92" fmla="*/ 3 w 2131"/>
                <a:gd name="T93" fmla="*/ 0 h 263"/>
                <a:gd name="T94" fmla="*/ 2 w 2131"/>
                <a:gd name="T95" fmla="*/ 0 h 263"/>
                <a:gd name="T96" fmla="*/ 2 w 2131"/>
                <a:gd name="T97" fmla="*/ 0 h 263"/>
                <a:gd name="T98" fmla="*/ 1 w 2131"/>
                <a:gd name="T99" fmla="*/ 0 h 263"/>
                <a:gd name="T100" fmla="*/ 2 w 2131"/>
                <a:gd name="T101" fmla="*/ 0 h 263"/>
                <a:gd name="T102" fmla="*/ 1 w 2131"/>
                <a:gd name="T103" fmla="*/ 0 h 263"/>
                <a:gd name="T104" fmla="*/ 1 w 2131"/>
                <a:gd name="T105" fmla="*/ 0 h 263"/>
                <a:gd name="T106" fmla="*/ 1 w 2131"/>
                <a:gd name="T107" fmla="*/ 0 h 263"/>
                <a:gd name="T108" fmla="*/ 1 w 2131"/>
                <a:gd name="T109" fmla="*/ 0 h 263"/>
                <a:gd name="T110" fmla="*/ 1 w 2131"/>
                <a:gd name="T111" fmla="*/ 0 h 263"/>
                <a:gd name="T112" fmla="*/ 1 w 2131"/>
                <a:gd name="T113" fmla="*/ 0 h 263"/>
                <a:gd name="T114" fmla="*/ 1 w 2131"/>
                <a:gd name="T115" fmla="*/ 0 h 263"/>
                <a:gd name="T116" fmla="*/ 1 w 2131"/>
                <a:gd name="T117" fmla="*/ 0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2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0 w 2582"/>
                <a:gd name="T1" fmla="*/ 1 h 254"/>
                <a:gd name="T2" fmla="*/ 10 w 2582"/>
                <a:gd name="T3" fmla="*/ 1 h 254"/>
                <a:gd name="T4" fmla="*/ 10 w 2582"/>
                <a:gd name="T5" fmla="*/ 1 h 254"/>
                <a:gd name="T6" fmla="*/ 9 w 2582"/>
                <a:gd name="T7" fmla="*/ 1 h 254"/>
                <a:gd name="T8" fmla="*/ 10 w 2582"/>
                <a:gd name="T9" fmla="*/ 1 h 254"/>
                <a:gd name="T10" fmla="*/ 10 w 2582"/>
                <a:gd name="T11" fmla="*/ 1 h 254"/>
                <a:gd name="T12" fmla="*/ 9 w 2582"/>
                <a:gd name="T13" fmla="*/ 1 h 254"/>
                <a:gd name="T14" fmla="*/ 9 w 2582"/>
                <a:gd name="T15" fmla="*/ 1 h 254"/>
                <a:gd name="T16" fmla="*/ 9 w 2582"/>
                <a:gd name="T17" fmla="*/ 1 h 254"/>
                <a:gd name="T18" fmla="*/ 9 w 2582"/>
                <a:gd name="T19" fmla="*/ 1 h 254"/>
                <a:gd name="T20" fmla="*/ 9 w 2582"/>
                <a:gd name="T21" fmla="*/ 1 h 254"/>
                <a:gd name="T22" fmla="*/ 8 w 2582"/>
                <a:gd name="T23" fmla="*/ 1 h 254"/>
                <a:gd name="T24" fmla="*/ 8 w 2582"/>
                <a:gd name="T25" fmla="*/ 1 h 254"/>
                <a:gd name="T26" fmla="*/ 8 w 2582"/>
                <a:gd name="T27" fmla="*/ 1 h 254"/>
                <a:gd name="T28" fmla="*/ 8 w 2582"/>
                <a:gd name="T29" fmla="*/ 1 h 254"/>
                <a:gd name="T30" fmla="*/ 8 w 2582"/>
                <a:gd name="T31" fmla="*/ 1 h 254"/>
                <a:gd name="T32" fmla="*/ 7 w 2582"/>
                <a:gd name="T33" fmla="*/ 1 h 254"/>
                <a:gd name="T34" fmla="*/ 7 w 2582"/>
                <a:gd name="T35" fmla="*/ 1 h 254"/>
                <a:gd name="T36" fmla="*/ 8 w 2582"/>
                <a:gd name="T37" fmla="*/ 1 h 254"/>
                <a:gd name="T38" fmla="*/ 7 w 2582"/>
                <a:gd name="T39" fmla="*/ 1 h 254"/>
                <a:gd name="T40" fmla="*/ 7 w 2582"/>
                <a:gd name="T41" fmla="*/ 1 h 254"/>
                <a:gd name="T42" fmla="*/ 7 w 2582"/>
                <a:gd name="T43" fmla="*/ 1 h 254"/>
                <a:gd name="T44" fmla="*/ 7 w 2582"/>
                <a:gd name="T45" fmla="*/ 1 h 254"/>
                <a:gd name="T46" fmla="*/ 6 w 2582"/>
                <a:gd name="T47" fmla="*/ 1 h 254"/>
                <a:gd name="T48" fmla="*/ 6 w 2582"/>
                <a:gd name="T49" fmla="*/ 1 h 254"/>
                <a:gd name="T50" fmla="*/ 6 w 2582"/>
                <a:gd name="T51" fmla="*/ 1 h 254"/>
                <a:gd name="T52" fmla="*/ 6 w 2582"/>
                <a:gd name="T53" fmla="*/ 1 h 254"/>
                <a:gd name="T54" fmla="*/ 6 w 2582"/>
                <a:gd name="T55" fmla="*/ 1 h 254"/>
                <a:gd name="T56" fmla="*/ 6 w 2582"/>
                <a:gd name="T57" fmla="*/ 1 h 254"/>
                <a:gd name="T58" fmla="*/ 5 w 2582"/>
                <a:gd name="T59" fmla="*/ 1 h 254"/>
                <a:gd name="T60" fmla="*/ 5 w 2582"/>
                <a:gd name="T61" fmla="*/ 1 h 254"/>
                <a:gd name="T62" fmla="*/ 5 w 2582"/>
                <a:gd name="T63" fmla="*/ 1 h 254"/>
                <a:gd name="T64" fmla="*/ 5 w 2582"/>
                <a:gd name="T65" fmla="*/ 1 h 254"/>
                <a:gd name="T66" fmla="*/ 4 w 2582"/>
                <a:gd name="T67" fmla="*/ 1 h 254"/>
                <a:gd name="T68" fmla="*/ 4 w 2582"/>
                <a:gd name="T69" fmla="*/ 1 h 254"/>
                <a:gd name="T70" fmla="*/ 4 w 2582"/>
                <a:gd name="T71" fmla="*/ 1 h 254"/>
                <a:gd name="T72" fmla="*/ 4 w 2582"/>
                <a:gd name="T73" fmla="*/ 1 h 254"/>
                <a:gd name="T74" fmla="*/ 4 w 2582"/>
                <a:gd name="T75" fmla="*/ 1 h 254"/>
                <a:gd name="T76" fmla="*/ 4 w 2582"/>
                <a:gd name="T77" fmla="*/ 1 h 254"/>
                <a:gd name="T78" fmla="*/ 3 w 2582"/>
                <a:gd name="T79" fmla="*/ 1 h 254"/>
                <a:gd name="T80" fmla="*/ 3 w 2582"/>
                <a:gd name="T81" fmla="*/ 1 h 254"/>
                <a:gd name="T82" fmla="*/ 3 w 2582"/>
                <a:gd name="T83" fmla="*/ 1 h 254"/>
                <a:gd name="T84" fmla="*/ 2 w 2582"/>
                <a:gd name="T85" fmla="*/ 1 h 254"/>
                <a:gd name="T86" fmla="*/ 3 w 2582"/>
                <a:gd name="T87" fmla="*/ 1 h 254"/>
                <a:gd name="T88" fmla="*/ 3 w 2582"/>
                <a:gd name="T89" fmla="*/ 1 h 254"/>
                <a:gd name="T90" fmla="*/ 2 w 2582"/>
                <a:gd name="T91" fmla="*/ 1 h 254"/>
                <a:gd name="T92" fmla="*/ 2 w 2582"/>
                <a:gd name="T93" fmla="*/ 1 h 254"/>
                <a:gd name="T94" fmla="*/ 2 w 2582"/>
                <a:gd name="T95" fmla="*/ 1 h 254"/>
                <a:gd name="T96" fmla="*/ 2 w 2582"/>
                <a:gd name="T97" fmla="*/ 1 h 254"/>
                <a:gd name="T98" fmla="*/ 2 w 2582"/>
                <a:gd name="T99" fmla="*/ 1 h 254"/>
                <a:gd name="T100" fmla="*/ 2 w 2582"/>
                <a:gd name="T101" fmla="*/ 1 h 254"/>
                <a:gd name="T102" fmla="*/ 2 w 2582"/>
                <a:gd name="T103" fmla="*/ 1 h 254"/>
                <a:gd name="T104" fmla="*/ 1 w 2582"/>
                <a:gd name="T105" fmla="*/ 1 h 254"/>
                <a:gd name="T106" fmla="*/ 1 w 2582"/>
                <a:gd name="T107" fmla="*/ 1 h 254"/>
                <a:gd name="T108" fmla="*/ 1 w 2582"/>
                <a:gd name="T109" fmla="*/ 1 h 254"/>
                <a:gd name="T110" fmla="*/ 1 w 2582"/>
                <a:gd name="T111" fmla="*/ 1 h 254"/>
                <a:gd name="T112" fmla="*/ 1 w 2582"/>
                <a:gd name="T113" fmla="*/ 1 h 254"/>
                <a:gd name="T114" fmla="*/ 1 w 2582"/>
                <a:gd name="T115" fmla="*/ 1 h 254"/>
                <a:gd name="T116" fmla="*/ 1 w 2582"/>
                <a:gd name="T117" fmla="*/ 1 h 254"/>
                <a:gd name="T118" fmla="*/ 1 w 2582"/>
                <a:gd name="T119" fmla="*/ 1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3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4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5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 w 4312"/>
                <a:gd name="T1" fmla="*/ 0 h 228"/>
                <a:gd name="T2" fmla="*/ 2 w 4312"/>
                <a:gd name="T3" fmla="*/ 0 h 228"/>
                <a:gd name="T4" fmla="*/ 2 w 4312"/>
                <a:gd name="T5" fmla="*/ 0 h 228"/>
                <a:gd name="T6" fmla="*/ 2 w 4312"/>
                <a:gd name="T7" fmla="*/ 0 h 228"/>
                <a:gd name="T8" fmla="*/ 2 w 4312"/>
                <a:gd name="T9" fmla="*/ 0 h 228"/>
                <a:gd name="T10" fmla="*/ 2 w 4312"/>
                <a:gd name="T11" fmla="*/ 0 h 228"/>
                <a:gd name="T12" fmla="*/ 2 w 4312"/>
                <a:gd name="T13" fmla="*/ 0 h 228"/>
                <a:gd name="T14" fmla="*/ 3 w 4312"/>
                <a:gd name="T15" fmla="*/ 0 h 228"/>
                <a:gd name="T16" fmla="*/ 3 w 4312"/>
                <a:gd name="T17" fmla="*/ 0 h 228"/>
                <a:gd name="T18" fmla="*/ 3 w 4312"/>
                <a:gd name="T19" fmla="*/ 0 h 228"/>
                <a:gd name="T20" fmla="*/ 3 w 4312"/>
                <a:gd name="T21" fmla="*/ 0 h 228"/>
                <a:gd name="T22" fmla="*/ 4 w 4312"/>
                <a:gd name="T23" fmla="*/ 0 h 228"/>
                <a:gd name="T24" fmla="*/ 4 w 4312"/>
                <a:gd name="T25" fmla="*/ 0 h 228"/>
                <a:gd name="T26" fmla="*/ 5 w 4312"/>
                <a:gd name="T27" fmla="*/ 0 h 228"/>
                <a:gd name="T28" fmla="*/ 5 w 4312"/>
                <a:gd name="T29" fmla="*/ 0 h 228"/>
                <a:gd name="T30" fmla="*/ 5 w 4312"/>
                <a:gd name="T31" fmla="*/ 0 h 228"/>
                <a:gd name="T32" fmla="*/ 5 w 4312"/>
                <a:gd name="T33" fmla="*/ 0 h 228"/>
                <a:gd name="T34" fmla="*/ 6 w 4312"/>
                <a:gd name="T35" fmla="*/ 0 h 228"/>
                <a:gd name="T36" fmla="*/ 6 w 4312"/>
                <a:gd name="T37" fmla="*/ 0 h 228"/>
                <a:gd name="T38" fmla="*/ 7 w 4312"/>
                <a:gd name="T39" fmla="*/ 0 h 228"/>
                <a:gd name="T40" fmla="*/ 6 w 4312"/>
                <a:gd name="T41" fmla="*/ 0 h 228"/>
                <a:gd name="T42" fmla="*/ 6 w 4312"/>
                <a:gd name="T43" fmla="*/ 0 h 228"/>
                <a:gd name="T44" fmla="*/ 7 w 4312"/>
                <a:gd name="T45" fmla="*/ 0 h 228"/>
                <a:gd name="T46" fmla="*/ 7 w 4312"/>
                <a:gd name="T47" fmla="*/ 0 h 228"/>
                <a:gd name="T48" fmla="*/ 7 w 4312"/>
                <a:gd name="T49" fmla="*/ 0 h 228"/>
                <a:gd name="T50" fmla="*/ 7 w 4312"/>
                <a:gd name="T51" fmla="*/ 0 h 228"/>
                <a:gd name="T52" fmla="*/ 8 w 4312"/>
                <a:gd name="T53" fmla="*/ 0 h 228"/>
                <a:gd name="T54" fmla="*/ 9 w 4312"/>
                <a:gd name="T55" fmla="*/ 0 h 228"/>
                <a:gd name="T56" fmla="*/ 9 w 4312"/>
                <a:gd name="T57" fmla="*/ 0 h 228"/>
                <a:gd name="T58" fmla="*/ 9 w 4312"/>
                <a:gd name="T59" fmla="*/ 0 h 228"/>
                <a:gd name="T60" fmla="*/ 9 w 4312"/>
                <a:gd name="T61" fmla="*/ 0 h 228"/>
                <a:gd name="T62" fmla="*/ 9 w 4312"/>
                <a:gd name="T63" fmla="*/ 0 h 228"/>
                <a:gd name="T64" fmla="*/ 9 w 4312"/>
                <a:gd name="T65" fmla="*/ 0 h 228"/>
                <a:gd name="T66" fmla="*/ 9 w 4312"/>
                <a:gd name="T67" fmla="*/ 0 h 228"/>
                <a:gd name="T68" fmla="*/ 10 w 4312"/>
                <a:gd name="T69" fmla="*/ 0 h 228"/>
                <a:gd name="T70" fmla="*/ 10 w 4312"/>
                <a:gd name="T71" fmla="*/ 0 h 228"/>
                <a:gd name="T72" fmla="*/ 11 w 4312"/>
                <a:gd name="T73" fmla="*/ 0 h 228"/>
                <a:gd name="T74" fmla="*/ 11 w 4312"/>
                <a:gd name="T75" fmla="*/ 0 h 228"/>
                <a:gd name="T76" fmla="*/ 11 w 4312"/>
                <a:gd name="T77" fmla="*/ 0 h 228"/>
                <a:gd name="T78" fmla="*/ 12 w 4312"/>
                <a:gd name="T79" fmla="*/ 0 h 228"/>
                <a:gd name="T80" fmla="*/ 12 w 4312"/>
                <a:gd name="T81" fmla="*/ 0 h 228"/>
                <a:gd name="T82" fmla="*/ 12 w 4312"/>
                <a:gd name="T83" fmla="*/ 0 h 228"/>
                <a:gd name="T84" fmla="*/ 12 w 4312"/>
                <a:gd name="T85" fmla="*/ 0 h 228"/>
                <a:gd name="T86" fmla="*/ 12 w 4312"/>
                <a:gd name="T87" fmla="*/ 0 h 228"/>
                <a:gd name="T88" fmla="*/ 13 w 4312"/>
                <a:gd name="T89" fmla="*/ 0 h 228"/>
                <a:gd name="T90" fmla="*/ 13 w 4312"/>
                <a:gd name="T91" fmla="*/ 0 h 228"/>
                <a:gd name="T92" fmla="*/ 13 w 4312"/>
                <a:gd name="T93" fmla="*/ 0 h 228"/>
                <a:gd name="T94" fmla="*/ 14 w 4312"/>
                <a:gd name="T95" fmla="*/ 0 h 228"/>
                <a:gd name="T96" fmla="*/ 14 w 4312"/>
                <a:gd name="T97" fmla="*/ 0 h 228"/>
                <a:gd name="T98" fmla="*/ 14 w 4312"/>
                <a:gd name="T99" fmla="*/ 0 h 228"/>
                <a:gd name="T100" fmla="*/ 15 w 4312"/>
                <a:gd name="T101" fmla="*/ 0 h 228"/>
                <a:gd name="T102" fmla="*/ 15 w 4312"/>
                <a:gd name="T103" fmla="*/ 0 h 228"/>
                <a:gd name="T104" fmla="*/ 15 w 4312"/>
                <a:gd name="T105" fmla="*/ 0 h 228"/>
                <a:gd name="T106" fmla="*/ 15 w 4312"/>
                <a:gd name="T107" fmla="*/ 0 h 228"/>
                <a:gd name="T108" fmla="*/ 15 w 4312"/>
                <a:gd name="T109" fmla="*/ 0 h 228"/>
                <a:gd name="T110" fmla="*/ 16 w 4312"/>
                <a:gd name="T111" fmla="*/ 0 h 228"/>
                <a:gd name="T112" fmla="*/ 16 w 4312"/>
                <a:gd name="T113" fmla="*/ 0 h 228"/>
                <a:gd name="T114" fmla="*/ 17 w 4312"/>
                <a:gd name="T115" fmla="*/ 0 h 228"/>
                <a:gd name="T116" fmla="*/ 17 w 4312"/>
                <a:gd name="T117" fmla="*/ 0 h 228"/>
                <a:gd name="T118" fmla="*/ 17 w 4312"/>
                <a:gd name="T119" fmla="*/ 0 h 228"/>
                <a:gd name="T120" fmla="*/ 17 w 4312"/>
                <a:gd name="T121" fmla="*/ 0 h 228"/>
                <a:gd name="T122" fmla="*/ 17 w 4312"/>
                <a:gd name="T123" fmla="*/ 0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FEA888C3-CEBA-CEDA-3DA5-7AD16E7E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688"/>
            <a:ext cx="9144000" cy="601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437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44885" cy="709714"/>
          </a:xfrm>
        </p:spPr>
        <p:txBody>
          <a:bodyPr/>
          <a:lstStyle/>
          <a:p>
            <a:r>
              <a:rPr lang="cs-CZ" dirty="0"/>
              <a:t>Vady čoček</a:t>
            </a:r>
          </a:p>
        </p:txBody>
      </p:sp>
      <p:pic>
        <p:nvPicPr>
          <p:cNvPr id="5" name="Picture 8" descr="Soubor:Spherical aberrat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7" y="1673805"/>
            <a:ext cx="4325893" cy="265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oubor:Lens6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35" y="1808820"/>
            <a:ext cx="3952875" cy="23812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ovéPole 3"/>
          <p:cNvSpPr txBox="1"/>
          <p:nvPr/>
        </p:nvSpPr>
        <p:spPr>
          <a:xfrm>
            <a:off x="5427095" y="1133745"/>
            <a:ext cx="34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Barevná vada spojné čočky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66555" y="1133745"/>
            <a:ext cx="333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Otvorová vada</a:t>
            </a:r>
          </a:p>
        </p:txBody>
      </p:sp>
      <p:sp>
        <p:nvSpPr>
          <p:cNvPr id="11" name="TextovéPole 10"/>
          <p:cNvSpPr txBox="1"/>
          <p:nvPr/>
        </p:nvSpPr>
        <p:spPr>
          <a:xfrm flipH="1">
            <a:off x="8159363" y="4239090"/>
            <a:ext cx="694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11</a:t>
            </a:r>
          </a:p>
        </p:txBody>
      </p:sp>
      <p:sp>
        <p:nvSpPr>
          <p:cNvPr id="12" name="TextovéPole 11"/>
          <p:cNvSpPr txBox="1"/>
          <p:nvPr/>
        </p:nvSpPr>
        <p:spPr>
          <a:xfrm flipH="1">
            <a:off x="3896925" y="4329100"/>
            <a:ext cx="694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10</a:t>
            </a:r>
          </a:p>
        </p:txBody>
      </p:sp>
      <p:pic>
        <p:nvPicPr>
          <p:cNvPr id="13" name="Picture 2" descr="Soubor:Cocka vada zkresleni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055" y="4599130"/>
            <a:ext cx="6448425" cy="20669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ovéPole 13"/>
          <p:cNvSpPr txBox="1"/>
          <p:nvPr/>
        </p:nvSpPr>
        <p:spPr>
          <a:xfrm flipH="1">
            <a:off x="8198156" y="6419834"/>
            <a:ext cx="694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12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28655" y="4689140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Zkreslení obrazu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28655" y="5094185"/>
            <a:ext cx="1903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a) rastr – slouží k určení zkreslení</a:t>
            </a:r>
            <a:br>
              <a:rPr lang="cs-CZ" sz="1200" dirty="0"/>
            </a:br>
            <a:r>
              <a:rPr lang="cs-CZ" sz="1200" dirty="0"/>
              <a:t>b) poduškovité zkreslení</a:t>
            </a:r>
            <a:br>
              <a:rPr lang="cs-CZ" sz="1200" dirty="0"/>
            </a:br>
            <a:r>
              <a:rPr lang="cs-CZ" sz="1200" dirty="0"/>
              <a:t>c) soudkovité zkreslení</a:t>
            </a:r>
          </a:p>
          <a:p>
            <a:endParaRPr lang="cs-CZ" sz="1200" dirty="0"/>
          </a:p>
          <a:p>
            <a:r>
              <a:rPr lang="cs-CZ" sz="1200" dirty="0"/>
              <a:t>Větší zkreslení vykazují levné čočky a objektivy (např. z plastu).</a:t>
            </a:r>
          </a:p>
        </p:txBody>
      </p:sp>
      <p:sp>
        <p:nvSpPr>
          <p:cNvPr id="16" name="Zaoblený obdélníkový popisek 15"/>
          <p:cNvSpPr/>
          <p:nvPr/>
        </p:nvSpPr>
        <p:spPr>
          <a:xfrm>
            <a:off x="2321750" y="1318411"/>
            <a:ext cx="1468622" cy="747759"/>
          </a:xfrm>
          <a:prstGeom prst="wedgeRoundRectCallout">
            <a:avLst>
              <a:gd name="adj1" fmla="val -65558"/>
              <a:gd name="adj2" fmla="val 94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Odlišný lom způsobený různými úhly dopadu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50" y="1490521"/>
            <a:ext cx="10001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aoblený obdélníkový popisek 17"/>
          <p:cNvSpPr/>
          <p:nvPr/>
        </p:nvSpPr>
        <p:spPr>
          <a:xfrm>
            <a:off x="7246544" y="1503077"/>
            <a:ext cx="1510921" cy="679622"/>
          </a:xfrm>
          <a:prstGeom prst="wedgeRoundRectCallout">
            <a:avLst>
              <a:gd name="adj1" fmla="val -77521"/>
              <a:gd name="adj2" fmla="val -249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Odlišný lom pro různé bary. Čočka pracuje jako velké množství optických hranolů.</a:t>
            </a:r>
          </a:p>
        </p:txBody>
      </p:sp>
    </p:spTree>
    <p:extLst>
      <p:ext uri="{BB962C8B-B14F-4D97-AF65-F5344CB8AC3E}">
        <p14:creationId xmlns:p14="http://schemas.microsoft.com/office/powerpoint/2010/main" val="246793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 lIns="0" rIns="0"/>
          <a:lstStyle/>
          <a:p>
            <a:pPr marL="812800" indent="-812800">
              <a:lnSpc>
                <a:spcPct val="150000"/>
              </a:lnSpc>
              <a:spcBef>
                <a:spcPct val="20000"/>
              </a:spcBef>
            </a:pPr>
            <a:r>
              <a:rPr lang="cs-CZ" dirty="0">
                <a:solidFill>
                  <a:schemeClr val="tx1"/>
                </a:solidFill>
              </a:rPr>
              <a:t>Odstranění barevné vady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448780"/>
            <a:ext cx="799306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86535" y="4464115"/>
            <a:ext cx="8550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Různé materiály čoček mohou být také použity pro minimalizaci barevné vady, jako jsou speciální nátěry nebo čočky vyrobené z krystalů fluoritu.</a:t>
            </a:r>
          </a:p>
        </p:txBody>
      </p:sp>
      <p:sp>
        <p:nvSpPr>
          <p:cNvPr id="6" name="TextovéPole 5"/>
          <p:cNvSpPr txBox="1"/>
          <p:nvPr/>
        </p:nvSpPr>
        <p:spPr>
          <a:xfrm flipH="1">
            <a:off x="3671900" y="3890954"/>
            <a:ext cx="694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13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6534" y="5210616"/>
            <a:ext cx="8550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Chromatickou vadu (a ostatní vady) lze částečně odstranit kombinací spojných a rozptylných čoček, což se nazývá </a:t>
            </a:r>
            <a:r>
              <a:rPr lang="cs-CZ" sz="1600" dirty="0" err="1"/>
              <a:t>achromatizací</a:t>
            </a:r>
            <a:r>
              <a:rPr lang="cs-CZ" sz="1600" dirty="0"/>
              <a:t> optické soustavy.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86534" y="6028654"/>
            <a:ext cx="8230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Kvalitní čočky a objektivy, s minimálním výskytem různých vad, jsou velmi drahé, jejich výroba je náročná.</a:t>
            </a:r>
          </a:p>
        </p:txBody>
      </p:sp>
      <p:sp>
        <p:nvSpPr>
          <p:cNvPr id="9" name="TextovéPole 8"/>
          <p:cNvSpPr txBox="1"/>
          <p:nvPr/>
        </p:nvSpPr>
        <p:spPr>
          <a:xfrm flipH="1">
            <a:off x="7775284" y="3922289"/>
            <a:ext cx="694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/>
              <a:t>Citace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6504" y="1088740"/>
            <a:ext cx="9027495" cy="576926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1400" b="1" dirty="0"/>
              <a:t>Obr. 1</a:t>
            </a:r>
            <a:r>
              <a:rPr lang="cs-CZ" sz="1400" dirty="0"/>
              <a:t> ALEXANDROV, Oleg. </a:t>
            </a:r>
            <a:r>
              <a:rPr lang="cs-CZ" sz="1400" i="1" dirty="0"/>
              <a:t>File:Lens and wavefronts.gif - </a:t>
            </a:r>
            <a:r>
              <a:rPr lang="cs-CZ" sz="1400" i="1" dirty="0" err="1"/>
              <a:t>Wikipedia</a:t>
            </a:r>
            <a:r>
              <a:rPr lang="cs-CZ" sz="1400" i="1" dirty="0"/>
              <a:t>,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[online]. [cit. 9.9.2012]. Dostupný na WWW: </a:t>
            </a:r>
            <a:r>
              <a:rPr lang="cs-CZ" sz="1400" dirty="0">
                <a:hlinkClick r:id="rId2"/>
              </a:rPr>
              <a:t>http://en.wikipedia.org/wiki/File:Lens_and_wavefronts.gif</a:t>
            </a:r>
            <a:endParaRPr lang="cs-CZ" sz="1400" dirty="0"/>
          </a:p>
          <a:p>
            <a:pPr marL="0" indent="0" eaLnBrk="1" hangingPunct="1">
              <a:buNone/>
            </a:pPr>
            <a:r>
              <a:rPr lang="cs-CZ" sz="1400" b="1" dirty="0"/>
              <a:t>Obr. 2, 5, 6 </a:t>
            </a:r>
            <a:r>
              <a:rPr lang="cs-CZ" sz="1400" dirty="0"/>
              <a:t>Archiv autora</a:t>
            </a:r>
          </a:p>
          <a:p>
            <a:pPr marL="0" indent="0" eaLnBrk="1" hangingPunct="1">
              <a:buNone/>
            </a:pPr>
            <a:r>
              <a:rPr lang="cs-CZ" sz="1400" b="1" dirty="0"/>
              <a:t>Obr. 3 </a:t>
            </a:r>
            <a:r>
              <a:rPr lang="cs-CZ" sz="1400" dirty="0"/>
              <a:t>FIR0002. </a:t>
            </a:r>
            <a:r>
              <a:rPr lang="cs-CZ" sz="1400" i="1" dirty="0" err="1"/>
              <a:t>Súbor:Large</a:t>
            </a:r>
            <a:r>
              <a:rPr lang="cs-CZ" sz="1400" i="1" dirty="0"/>
              <a:t> </a:t>
            </a:r>
            <a:r>
              <a:rPr lang="cs-CZ" sz="1400" i="1" dirty="0" err="1"/>
              <a:t>convex</a:t>
            </a:r>
            <a:r>
              <a:rPr lang="cs-CZ" sz="1400" i="1" dirty="0"/>
              <a:t> lens.jpg - </a:t>
            </a:r>
            <a:r>
              <a:rPr lang="cs-CZ" sz="1400" i="1" dirty="0" err="1"/>
              <a:t>Wikipédia</a:t>
            </a:r>
            <a:r>
              <a:rPr lang="cs-CZ" sz="1400" dirty="0"/>
              <a:t> [online]. [cit. 9.9.2012]. Dostupný na WWW: </a:t>
            </a:r>
            <a:r>
              <a:rPr lang="cs-CZ" sz="1400" dirty="0">
                <a:hlinkClick r:id="rId3"/>
              </a:rPr>
              <a:t>http://sk.wikipedia.org/wiki/S%C3%BAbor:Large_convex_lens.jpg</a:t>
            </a:r>
            <a:endParaRPr lang="cs-CZ" sz="1400" b="1" dirty="0"/>
          </a:p>
          <a:p>
            <a:pPr marL="0" indent="0" eaLnBrk="1" hangingPunct="1">
              <a:buNone/>
            </a:pPr>
            <a:r>
              <a:rPr lang="cs-CZ" sz="1400" b="1" dirty="0"/>
              <a:t>Obr. 4 </a:t>
            </a:r>
            <a:r>
              <a:rPr lang="cs-CZ" sz="1400" dirty="0"/>
              <a:t>FIR0002. </a:t>
            </a:r>
            <a:r>
              <a:rPr lang="cs-CZ" sz="1400" i="1" dirty="0" err="1"/>
              <a:t>Súbor:Concave</a:t>
            </a:r>
            <a:r>
              <a:rPr lang="cs-CZ" sz="1400" i="1" dirty="0"/>
              <a:t> lens.jpg - </a:t>
            </a:r>
            <a:r>
              <a:rPr lang="cs-CZ" sz="1400" i="1" dirty="0" err="1"/>
              <a:t>Wikipédia</a:t>
            </a:r>
            <a:r>
              <a:rPr lang="cs-CZ" sz="1400" dirty="0"/>
              <a:t> [online]. [cit. 9.9.2012]. Dostupný na WWW: </a:t>
            </a:r>
            <a:r>
              <a:rPr lang="cs-CZ" sz="1400" dirty="0">
                <a:hlinkClick r:id="rId4"/>
              </a:rPr>
              <a:t>http://sk.wikipedia.org/wiki/S%C3%BAbor:Concave_lens.jpg</a:t>
            </a:r>
            <a:endParaRPr lang="cs-CZ" sz="1400" dirty="0"/>
          </a:p>
          <a:p>
            <a:pPr marL="0" indent="0" eaLnBrk="1" hangingPunct="1">
              <a:buNone/>
            </a:pPr>
            <a:r>
              <a:rPr lang="cs-CZ" sz="1400" b="1" dirty="0"/>
              <a:t>Obr. 7. </a:t>
            </a:r>
            <a:r>
              <a:rPr lang="cs-CZ" sz="1400" dirty="0"/>
              <a:t>KRÁLOVÁ, Magda. </a:t>
            </a:r>
            <a:r>
              <a:rPr lang="cs-CZ" sz="1400" i="1" dirty="0" err="1"/>
              <a:t>Techmania</a:t>
            </a:r>
            <a:r>
              <a:rPr lang="cs-CZ" sz="1400" i="1" dirty="0"/>
              <a:t> - </a:t>
            </a:r>
            <a:r>
              <a:rPr lang="cs-CZ" sz="1400" i="1" dirty="0" err="1"/>
              <a:t>Edutorium</a:t>
            </a:r>
            <a:r>
              <a:rPr lang="cs-CZ" sz="1400" dirty="0"/>
              <a:t> [online]. [cit. 9.9.2012]. Dostupný na WWW: </a:t>
            </a:r>
            <a:r>
              <a:rPr lang="cs-CZ" sz="1400" dirty="0">
                <a:hlinkClick r:id="rId5"/>
              </a:rPr>
              <a:t>http://www.techmania.cz/edutorium/clanky.php?key=717</a:t>
            </a:r>
            <a:r>
              <a:rPr lang="cs-CZ" sz="1400" dirty="0"/>
              <a:t> </a:t>
            </a:r>
          </a:p>
          <a:p>
            <a:pPr marL="0" indent="0" eaLnBrk="1" hangingPunct="1">
              <a:buNone/>
            </a:pPr>
            <a:r>
              <a:rPr lang="cs-CZ" sz="1400" b="1" dirty="0"/>
              <a:t>Obr. 8. </a:t>
            </a:r>
            <a:r>
              <a:rPr lang="cs-CZ" sz="1400" dirty="0"/>
              <a:t>TAMASFLEX. </a:t>
            </a:r>
            <a:r>
              <a:rPr lang="cs-CZ" sz="1400" i="1" dirty="0" err="1"/>
              <a:t>Soubor:Lens</a:t>
            </a:r>
            <a:r>
              <a:rPr lang="cs-CZ" sz="1400" i="1" dirty="0"/>
              <a:t> shapes.png – Wikipedie</a:t>
            </a:r>
            <a:r>
              <a:rPr lang="cs-CZ" sz="1400" dirty="0"/>
              <a:t> [online]. [cit. 9.9.2012]. Dostupný na WWW: </a:t>
            </a:r>
            <a:r>
              <a:rPr lang="cs-CZ" sz="1400" dirty="0">
                <a:hlinkClick r:id="rId6"/>
              </a:rPr>
              <a:t>http://cs.wikipedia.org/wiki/Soubor:Lens_shapes.png</a:t>
            </a:r>
            <a:endParaRPr lang="cs-CZ" sz="1400" dirty="0"/>
          </a:p>
          <a:p>
            <a:pPr marL="0" indent="0" eaLnBrk="1" hangingPunct="1">
              <a:buNone/>
            </a:pPr>
            <a:r>
              <a:rPr lang="cs-CZ" sz="1400" b="1" dirty="0"/>
              <a:t>Obr. 9. </a:t>
            </a:r>
            <a:r>
              <a:rPr lang="cs-CZ" sz="1400" dirty="0"/>
              <a:t>PAJS. </a:t>
            </a:r>
            <a:r>
              <a:rPr lang="cs-CZ" sz="1400" i="1" dirty="0" err="1"/>
              <a:t>Soubor:Cocka</a:t>
            </a:r>
            <a:r>
              <a:rPr lang="cs-CZ" sz="1400" i="1" dirty="0"/>
              <a:t> </a:t>
            </a:r>
            <a:r>
              <a:rPr lang="cs-CZ" sz="1400" i="1" dirty="0" err="1"/>
              <a:t>tlusta.svg</a:t>
            </a:r>
            <a:r>
              <a:rPr lang="cs-CZ" sz="1400" i="1" dirty="0"/>
              <a:t> – Wikipedie</a:t>
            </a:r>
            <a:r>
              <a:rPr lang="cs-CZ" sz="1400" dirty="0"/>
              <a:t> [online]. [cit. 9.9.2012]. Dostupný na WWW: </a:t>
            </a:r>
            <a:r>
              <a:rPr lang="cs-CZ" sz="1400" dirty="0">
                <a:hlinkClick r:id="rId7"/>
              </a:rPr>
              <a:t>http://cs.wikipedia.org/wiki/Soubor:Cocka_tlusta.svg</a:t>
            </a:r>
            <a:endParaRPr lang="cs-CZ" sz="1400" dirty="0"/>
          </a:p>
          <a:p>
            <a:pPr marL="0" indent="0" eaLnBrk="1" hangingPunct="1">
              <a:buNone/>
            </a:pPr>
            <a:r>
              <a:rPr lang="cs-CZ" sz="1400" b="1" dirty="0"/>
              <a:t>Obr. 10. </a:t>
            </a:r>
            <a:r>
              <a:rPr lang="cs-CZ" sz="1400" dirty="0"/>
              <a:t>PKO. </a:t>
            </a:r>
            <a:r>
              <a:rPr lang="cs-CZ" sz="1400" i="1" dirty="0" err="1"/>
              <a:t>Soubor:Spherical</a:t>
            </a:r>
            <a:r>
              <a:rPr lang="cs-CZ" sz="1400" i="1" dirty="0"/>
              <a:t> </a:t>
            </a:r>
            <a:r>
              <a:rPr lang="cs-CZ" sz="1400" i="1" dirty="0" err="1"/>
              <a:t>aberration.svg</a:t>
            </a:r>
            <a:r>
              <a:rPr lang="cs-CZ" sz="1400" i="1" dirty="0"/>
              <a:t> – Wikipedie</a:t>
            </a:r>
            <a:r>
              <a:rPr lang="cs-CZ" sz="1400" dirty="0"/>
              <a:t> [online]. [cit. 9.9.2012]. Dostupný na WWW: </a:t>
            </a:r>
            <a:r>
              <a:rPr lang="cs-CZ" sz="1400" dirty="0">
                <a:hlinkClick r:id="rId8"/>
              </a:rPr>
              <a:t>http://cs.wikipedia.org/wiki/Soubor:Spherical_aberration.svg</a:t>
            </a:r>
            <a:endParaRPr lang="cs-CZ" sz="1400" dirty="0"/>
          </a:p>
          <a:p>
            <a:pPr marL="0" indent="0" eaLnBrk="1" hangingPunct="1">
              <a:buNone/>
            </a:pPr>
            <a:r>
              <a:rPr lang="cs-CZ" sz="1400" b="1" dirty="0"/>
              <a:t>Obr. 11. </a:t>
            </a:r>
            <a:r>
              <a:rPr lang="cs-CZ" sz="1400" dirty="0"/>
              <a:t>DRBOB; PITEL. </a:t>
            </a:r>
            <a:r>
              <a:rPr lang="cs-CZ" sz="1400" i="1" dirty="0"/>
              <a:t>Soubor:Lens6a.svg – Wikipedie</a:t>
            </a:r>
            <a:r>
              <a:rPr lang="cs-CZ" sz="1400" dirty="0"/>
              <a:t> [online]. [cit. 9.9.2012]. Dostupný na WWW: </a:t>
            </a:r>
            <a:r>
              <a:rPr lang="cs-CZ" sz="1400" dirty="0">
                <a:hlinkClick r:id="rId9"/>
              </a:rPr>
              <a:t>http://cs.wikipedia.org/wiki/Soubor:Lens6a.svg</a:t>
            </a:r>
            <a:endParaRPr lang="cs-CZ" sz="1400" dirty="0"/>
          </a:p>
          <a:p>
            <a:pPr marL="0" indent="0" eaLnBrk="1" hangingPunct="1">
              <a:buNone/>
            </a:pPr>
            <a:r>
              <a:rPr lang="cs-CZ" sz="1400" b="1" dirty="0"/>
              <a:t>Obr. 12. </a:t>
            </a:r>
            <a:r>
              <a:rPr lang="cs-CZ" sz="1400" dirty="0"/>
              <a:t>PAJS. </a:t>
            </a:r>
            <a:r>
              <a:rPr lang="cs-CZ" sz="1400" i="1" dirty="0" err="1"/>
              <a:t>Soubor:Cocka</a:t>
            </a:r>
            <a:r>
              <a:rPr lang="cs-CZ" sz="1400" i="1" dirty="0"/>
              <a:t> vada </a:t>
            </a:r>
            <a:r>
              <a:rPr lang="cs-CZ" sz="1400" i="1" dirty="0" err="1"/>
              <a:t>zkresleni.svg</a:t>
            </a:r>
            <a:r>
              <a:rPr lang="cs-CZ" sz="1400" i="1" dirty="0"/>
              <a:t> – Wikipedie</a:t>
            </a:r>
            <a:r>
              <a:rPr lang="cs-CZ" sz="1400" dirty="0"/>
              <a:t> [online]. [cit. 9.9.2012]. Dostupný na WWW: </a:t>
            </a:r>
            <a:r>
              <a:rPr lang="cs-CZ" sz="1400" dirty="0">
                <a:hlinkClick r:id="rId10"/>
              </a:rPr>
              <a:t>http://cs.wikipedia.org/wiki/Soubor:Cocka_vada_zkresleni.svg</a:t>
            </a:r>
            <a:endParaRPr lang="cs-CZ" sz="1400" dirty="0"/>
          </a:p>
          <a:p>
            <a:pPr marL="0" indent="0" eaLnBrk="1" hangingPunct="1">
              <a:buNone/>
            </a:pPr>
            <a:r>
              <a:rPr lang="cs-CZ" sz="1400" b="1" dirty="0"/>
              <a:t>Obr. 13. </a:t>
            </a:r>
            <a:r>
              <a:rPr lang="cs-CZ" sz="1400" dirty="0"/>
              <a:t>MELLISH, Bob. </a:t>
            </a:r>
            <a:r>
              <a:rPr lang="cs-CZ" sz="1400" i="1" dirty="0"/>
              <a:t>File:Chromatic </a:t>
            </a:r>
            <a:r>
              <a:rPr lang="cs-CZ" sz="1400" i="1" dirty="0" err="1"/>
              <a:t>abberation</a:t>
            </a:r>
            <a:r>
              <a:rPr lang="cs-CZ" sz="1400" i="1" dirty="0"/>
              <a:t> </a:t>
            </a:r>
            <a:r>
              <a:rPr lang="cs-CZ" sz="1400" i="1" dirty="0" err="1"/>
              <a:t>lens</a:t>
            </a:r>
            <a:r>
              <a:rPr lang="cs-CZ" sz="1400" i="1" dirty="0"/>
              <a:t> </a:t>
            </a:r>
            <a:r>
              <a:rPr lang="cs-CZ" sz="1400" i="1" dirty="0" err="1"/>
              <a:t>diagram.svg</a:t>
            </a:r>
            <a:r>
              <a:rPr lang="cs-CZ" sz="1400" i="1" dirty="0"/>
              <a:t> - </a:t>
            </a:r>
            <a:r>
              <a:rPr lang="cs-CZ" sz="1400" i="1" dirty="0" err="1"/>
              <a:t>Wikipedia</a:t>
            </a:r>
            <a:r>
              <a:rPr lang="cs-CZ" sz="1400" i="1" dirty="0"/>
              <a:t>,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[cit. 9.9.2012]. Dostupný na WWW: </a:t>
            </a:r>
            <a:r>
              <a:rPr lang="cs-CZ" sz="1400" dirty="0">
                <a:hlinkClick r:id="rId11"/>
              </a:rPr>
              <a:t>http://en.wikipedia.org/wiki/File:Chromatic_abberation_lens_diagram.svg</a:t>
            </a:r>
            <a:endParaRPr lang="cs-CZ" sz="1400" dirty="0"/>
          </a:p>
          <a:p>
            <a:pPr marL="0" indent="0" eaLnBrk="1" hangingPunct="1">
              <a:buNone/>
            </a:pPr>
            <a:r>
              <a:rPr lang="cs-CZ" sz="1400" b="1" dirty="0"/>
              <a:t>Obr. 14. </a:t>
            </a:r>
            <a:r>
              <a:rPr lang="cs-CZ" sz="1400" dirty="0"/>
              <a:t>DRBOB. </a:t>
            </a:r>
            <a:r>
              <a:rPr lang="cs-CZ" sz="1400" i="1" dirty="0"/>
              <a:t>File:Lens6b-en.svg - </a:t>
            </a:r>
            <a:r>
              <a:rPr lang="cs-CZ" sz="1400" i="1" dirty="0" err="1"/>
              <a:t>Wikipedia</a:t>
            </a:r>
            <a:r>
              <a:rPr lang="cs-CZ" sz="1400" i="1" dirty="0"/>
              <a:t>,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[cit. </a:t>
            </a:r>
            <a:r>
              <a:rPr lang="cs-CZ" sz="1400"/>
              <a:t>9.9.2012</a:t>
            </a:r>
            <a:r>
              <a:rPr lang="cs-CZ" sz="1400" dirty="0"/>
              <a:t>]. Dostupný na WWW: </a:t>
            </a:r>
            <a:r>
              <a:rPr lang="cs-CZ" sz="1400" dirty="0">
                <a:hlinkClick r:id="rId12"/>
              </a:rPr>
              <a:t>http://en.wikipedia.org/wiki/File:Lens6b-en.svg</a:t>
            </a:r>
            <a:r>
              <a:rPr lang="cs-CZ" sz="1400" dirty="0"/>
              <a:t> </a:t>
            </a:r>
          </a:p>
          <a:p>
            <a:pPr marL="0" indent="0" eaLnBrk="1" hangingPunct="1">
              <a:buNone/>
            </a:pPr>
            <a:endParaRPr lang="cs-CZ" sz="1400" dirty="0"/>
          </a:p>
          <a:p>
            <a:pPr marL="0" indent="0" eaLnBrk="1" hangingPunct="1">
              <a:buNone/>
            </a:pPr>
            <a:endParaRPr lang="cs-CZ" sz="1400" dirty="0"/>
          </a:p>
          <a:p>
            <a:pPr marL="0" indent="0" eaLnBrk="1" hangingPunct="1">
              <a:buNone/>
            </a:pPr>
            <a:endParaRPr lang="cs-CZ" sz="1400" dirty="0"/>
          </a:p>
          <a:p>
            <a:pPr marL="0" indent="0" eaLnBrk="1" hangingPunct="1">
              <a:buNone/>
            </a:pPr>
            <a:endParaRPr lang="cs-CZ" sz="1400" dirty="0"/>
          </a:p>
          <a:p>
            <a:pPr marL="0" indent="0" eaLnBrk="1" hangingPunct="1">
              <a:buNone/>
            </a:pPr>
            <a:endParaRPr lang="cs-CZ" sz="1400" dirty="0"/>
          </a:p>
          <a:p>
            <a:pPr marL="0" indent="0" eaLnBrk="1" hangingPunct="1">
              <a:buNone/>
            </a:pPr>
            <a:endParaRPr lang="cs-CZ" sz="1400" dirty="0"/>
          </a:p>
          <a:p>
            <a:pPr marL="0" indent="0" eaLnBrk="1" hangingPunct="1">
              <a:buNone/>
            </a:pPr>
            <a:endParaRPr lang="cs-CZ" sz="1400" dirty="0"/>
          </a:p>
          <a:p>
            <a:pPr marL="0" indent="0" eaLnBrk="1" hangingPunct="1">
              <a:buNone/>
            </a:pPr>
            <a:endParaRPr lang="cs-CZ" sz="1400" dirty="0"/>
          </a:p>
          <a:p>
            <a:pPr marL="0" indent="0" eaLnBrk="1" hangingPunct="1">
              <a:buNone/>
            </a:pPr>
            <a:r>
              <a:rPr lang="cs-CZ" sz="1400" dirty="0"/>
              <a:t> </a:t>
            </a:r>
          </a:p>
          <a:p>
            <a:pPr marL="0" indent="0" eaLnBrk="1" hangingPunct="1">
              <a:buNone/>
            </a:pPr>
            <a:endParaRPr lang="cs-CZ" sz="1400" dirty="0"/>
          </a:p>
          <a:p>
            <a:pPr marL="0" indent="0" eaLnBrk="1" hangingPunct="1">
              <a:buNone/>
            </a:pPr>
            <a:endParaRPr lang="cs-CZ" sz="1400" b="1" dirty="0"/>
          </a:p>
          <a:p>
            <a:pPr marL="0" indent="0" eaLnBrk="1" hangingPunct="1">
              <a:buNone/>
            </a:pPr>
            <a:endParaRPr lang="cs-CZ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482328" y="413665"/>
            <a:ext cx="81835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/>
              <a:t>Literatura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3631" y="1556665"/>
            <a:ext cx="8235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Wikipedia: the free encyclopedia [online]. San Francisco (CA): Wikimedia Foundation,</a:t>
            </a:r>
            <a:r>
              <a:rPr lang="en-US" sz="1400"/>
              <a:t> 2001-201</a:t>
            </a:r>
            <a:r>
              <a:rPr lang="cs-CZ" sz="1400" dirty="0"/>
              <a:t>2</a:t>
            </a:r>
            <a:r>
              <a:rPr lang="en-US" sz="1400" dirty="0"/>
              <a:t> [cit. </a:t>
            </a:r>
            <a:r>
              <a:rPr lang="cs-CZ" sz="1400" dirty="0"/>
              <a:t> 9.9.2012</a:t>
            </a:r>
            <a:r>
              <a:rPr lang="en-US" sz="1400" dirty="0"/>
              <a:t>]. </a:t>
            </a:r>
            <a:r>
              <a:rPr lang="en-US" sz="1400" dirty="0" err="1"/>
              <a:t>Dostupné</a:t>
            </a:r>
            <a:r>
              <a:rPr lang="en-US" sz="1400" dirty="0"/>
              <a:t> z: </a:t>
            </a:r>
            <a:r>
              <a:rPr lang="en-US" sz="1400" dirty="0">
                <a:hlinkClick r:id="rId2"/>
              </a:rPr>
              <a:t>http://en.wikipedia.org/wiki/Main_Page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4463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620"/>
            <a:ext cx="9144000" cy="1215135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Čočky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45709" y="3682349"/>
            <a:ext cx="4995040" cy="262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2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Základní vlastnosti čoček</a:t>
            </a:r>
            <a:endParaRPr lang="cs-CZ" sz="1600" dirty="0">
              <a:solidFill>
                <a:schemeClr val="bg1"/>
              </a:solidFill>
              <a:hlinkClick r:id="rId3" action="ppaction://hlinksldjump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4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Spojka a rozptylka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3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Provedení čoček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5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Konstrukce spojky a rozptylky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6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Konstrukce základních druhů čoček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7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Vady čoček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8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Odstranění barevné vady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440301" y="2945635"/>
            <a:ext cx="807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1</a:t>
            </a:r>
          </a:p>
        </p:txBody>
      </p:sp>
      <p:pic>
        <p:nvPicPr>
          <p:cNvPr id="1026" name="Picture 2" descr="http://upload.wikimedia.org/wikipedia/commons/c/c7/Lens_and_wavefronts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05212" y="624868"/>
            <a:ext cx="17430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3"/>
          <p:cNvCxnSpPr>
            <a:stCxn id="1026" idx="0"/>
            <a:endCxn id="1026" idx="2"/>
          </p:cNvCxnSpPr>
          <p:nvPr/>
        </p:nvCxnSpPr>
        <p:spPr>
          <a:xfrm>
            <a:off x="2981300" y="2320318"/>
            <a:ext cx="3390900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3635"/>
            <a:ext cx="8229600" cy="923330"/>
          </a:xfrm>
        </p:spPr>
        <p:txBody>
          <a:bodyPr/>
          <a:lstStyle/>
          <a:p>
            <a:r>
              <a:rPr lang="cs-CZ" dirty="0"/>
              <a:t>Základní vlastnosti čoček</a:t>
            </a:r>
          </a:p>
        </p:txBody>
      </p:sp>
      <p:sp>
        <p:nvSpPr>
          <p:cNvPr id="4" name="Obdélník 3"/>
          <p:cNvSpPr/>
          <p:nvPr/>
        </p:nvSpPr>
        <p:spPr>
          <a:xfrm>
            <a:off x="116505" y="2192669"/>
            <a:ext cx="6079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Paprsek, dopadající na libovolné místo povrchu čočky se uvnitř čočky láme podle Snellova zákona a podle stejného zákona se lomí na protilehlém povrchu. Kromě toho se malá část světla odráží zpět.</a:t>
            </a:r>
          </a:p>
        </p:txBody>
      </p:sp>
      <p:sp>
        <p:nvSpPr>
          <p:cNvPr id="6" name="Obdélník 5"/>
          <p:cNvSpPr/>
          <p:nvPr/>
        </p:nvSpPr>
        <p:spPr>
          <a:xfrm>
            <a:off x="476270" y="4382283"/>
            <a:ext cx="36111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V praxi je obvykle tloušťka čočky </a:t>
            </a:r>
            <a:r>
              <a:rPr lang="cs-CZ" sz="1600" b="1" dirty="0"/>
              <a:t>d</a:t>
            </a:r>
            <a:r>
              <a:rPr lang="cs-CZ" sz="1600" dirty="0"/>
              <a:t> mnohem menší než poloměry křivosti jednotlivých lámavých ploch R</a:t>
            </a:r>
            <a:r>
              <a:rPr lang="cs-CZ" sz="1600" baseline="-25000" dirty="0"/>
              <a:t>1</a:t>
            </a:r>
            <a:r>
              <a:rPr lang="cs-CZ" sz="1600" dirty="0"/>
              <a:t> a R</a:t>
            </a:r>
            <a:r>
              <a:rPr lang="cs-CZ" sz="1600" baseline="-25000" dirty="0"/>
              <a:t>2</a:t>
            </a:r>
            <a:r>
              <a:rPr lang="cs-CZ" sz="1600" dirty="0"/>
              <a:t>, </a:t>
            </a:r>
            <a:br>
              <a:rPr lang="cs-CZ" sz="1600" dirty="0"/>
            </a:br>
            <a:r>
              <a:rPr lang="cs-CZ" sz="1600" dirty="0"/>
              <a:t>tzn. d &lt;&lt; R</a:t>
            </a:r>
            <a:r>
              <a:rPr lang="cs-CZ" sz="1600" baseline="-25000" dirty="0"/>
              <a:t>1</a:t>
            </a:r>
            <a:r>
              <a:rPr lang="cs-CZ" sz="1600" dirty="0"/>
              <a:t> a d &lt;&lt; R</a:t>
            </a:r>
            <a:r>
              <a:rPr lang="cs-CZ" sz="1600" baseline="-25000" dirty="0"/>
              <a:t>2</a:t>
            </a:r>
            <a:r>
              <a:rPr lang="cs-CZ" sz="1600" dirty="0"/>
              <a:t>.</a:t>
            </a:r>
          </a:p>
          <a:p>
            <a:r>
              <a:rPr lang="cs-CZ" sz="1600" dirty="0"/>
              <a:t>Taková čočka se označuje jako tenká.</a:t>
            </a:r>
          </a:p>
          <a:p>
            <a:endParaRPr lang="cs-CZ" sz="1600" dirty="0"/>
          </a:p>
          <a:p>
            <a:r>
              <a:rPr lang="cs-CZ" sz="1600" dirty="0"/>
              <a:t>V opačném případě se mluví o tlusté čočce.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29707" y="3959768"/>
            <a:ext cx="342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Tenká a tlustá čočka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8335759" y="6527791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9</a:t>
            </a:r>
          </a:p>
        </p:txBody>
      </p:sp>
      <p:grpSp>
        <p:nvGrpSpPr>
          <p:cNvPr id="19" name="Skupina 18"/>
          <p:cNvGrpSpPr/>
          <p:nvPr/>
        </p:nvGrpSpPr>
        <p:grpSpPr>
          <a:xfrm>
            <a:off x="4402220" y="4242379"/>
            <a:ext cx="4576981" cy="2202007"/>
            <a:chOff x="4405509" y="4239090"/>
            <a:chExt cx="4576981" cy="2202007"/>
          </a:xfrm>
        </p:grpSpPr>
        <p:pic>
          <p:nvPicPr>
            <p:cNvPr id="3081" name="Picture 9" descr="Soubor:Cocka tlusta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509" y="4239090"/>
              <a:ext cx="4576981" cy="2202007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16" name="Přímá spojnice 15"/>
            <p:cNvCxnSpPr/>
            <p:nvPr/>
          </p:nvCxnSpPr>
          <p:spPr>
            <a:xfrm>
              <a:off x="5823465" y="5195295"/>
              <a:ext cx="0" cy="74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5785079" y="5230870"/>
              <a:ext cx="743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Přímá spojnice se šipkou 20"/>
          <p:cNvCxnSpPr/>
          <p:nvPr/>
        </p:nvCxnSpPr>
        <p:spPr>
          <a:xfrm>
            <a:off x="5820176" y="5234159"/>
            <a:ext cx="1178318" cy="6999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282190" y="5584117"/>
            <a:ext cx="900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R</a:t>
            </a:r>
          </a:p>
        </p:txBody>
      </p:sp>
      <p:sp>
        <p:nvSpPr>
          <p:cNvPr id="25" name="Zaoblený obdélníkový popisek 24"/>
          <p:cNvSpPr/>
          <p:nvPr/>
        </p:nvSpPr>
        <p:spPr>
          <a:xfrm>
            <a:off x="4301970" y="3425121"/>
            <a:ext cx="1755195" cy="634716"/>
          </a:xfrm>
          <a:prstGeom prst="wedgeRoundRectCallout">
            <a:avLst>
              <a:gd name="adj1" fmla="val -6824"/>
              <a:gd name="adj2" fmla="val 100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F, F´, F</a:t>
            </a:r>
            <a:r>
              <a:rPr lang="cs-CZ" sz="1000" baseline="-25000" dirty="0">
                <a:solidFill>
                  <a:schemeClr val="tx1"/>
                </a:solidFill>
              </a:rPr>
              <a:t>1</a:t>
            </a:r>
            <a:r>
              <a:rPr lang="cs-CZ" sz="1000" dirty="0">
                <a:solidFill>
                  <a:schemeClr val="tx1"/>
                </a:solidFill>
              </a:rPr>
              <a:t>´,  F´</a:t>
            </a:r>
            <a:r>
              <a:rPr lang="cs-CZ" sz="1000" baseline="-25000" dirty="0">
                <a:solidFill>
                  <a:schemeClr val="tx1"/>
                </a:solidFill>
              </a:rPr>
              <a:t>1</a:t>
            </a:r>
            <a:r>
              <a:rPr lang="cs-CZ" sz="1000" dirty="0">
                <a:solidFill>
                  <a:schemeClr val="tx1"/>
                </a:solidFill>
              </a:rPr>
              <a:t> předmětové a obrazové ohniska lámavých ploch</a:t>
            </a:r>
          </a:p>
        </p:txBody>
      </p:sp>
      <p:pic>
        <p:nvPicPr>
          <p:cNvPr id="3083" name="Picture 11" descr="Large convex le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93" y="2159807"/>
            <a:ext cx="238125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8027943" y="3767844"/>
            <a:ext cx="540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3</a:t>
            </a:r>
          </a:p>
        </p:txBody>
      </p:sp>
      <p:sp>
        <p:nvSpPr>
          <p:cNvPr id="3" name="Obdélník 2"/>
          <p:cNvSpPr/>
          <p:nvPr/>
        </p:nvSpPr>
        <p:spPr>
          <a:xfrm>
            <a:off x="116504" y="1019967"/>
            <a:ext cx="9027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Optická čočka</a:t>
            </a:r>
            <a:r>
              <a:rPr lang="cs-CZ" dirty="0"/>
              <a:t> je nejjednodušší optická soustava dvou centrovaných ploch, kulových, nebo jedné kulové a jedné rovinné plochy (sklo, plast, organická hmota u oka). </a:t>
            </a:r>
            <a:br>
              <a:rPr lang="cs-CZ" dirty="0"/>
            </a:br>
            <a:r>
              <a:rPr lang="cs-CZ" dirty="0"/>
              <a:t>Slouží: k „zachycení“ obrazu, jeho promítání nebo korekci (u očních vad)</a:t>
            </a:r>
          </a:p>
        </p:txBody>
      </p:sp>
    </p:spTree>
    <p:extLst>
      <p:ext uri="{BB962C8B-B14F-4D97-AF65-F5344CB8AC3E}">
        <p14:creationId xmlns:p14="http://schemas.microsoft.com/office/powerpoint/2010/main" val="65718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1CBC7B8-1BB0-ACAE-E9EE-94FF77DF1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67"/>
            <a:ext cx="9144000" cy="690113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349E92D-7EAF-05BD-9844-606D6918691A}"/>
              </a:ext>
            </a:extLst>
          </p:cNvPr>
          <p:cNvSpPr txBox="1"/>
          <p:nvPr/>
        </p:nvSpPr>
        <p:spPr>
          <a:xfrm>
            <a:off x="656564" y="4554125"/>
            <a:ext cx="828091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F ... předmětové ohnisko, F´ … obrazové ohnisko, d … tloušťka čočky</a:t>
            </a:r>
          </a:p>
          <a:p>
            <a:r>
              <a:rPr lang="cs-CZ" dirty="0"/>
              <a:t>f … předmětová, f´… obrazová ohnisková vzdálenost – získáme výpočtem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BCDD059-5146-6851-45DA-5F6FD59CB529}"/>
              </a:ext>
            </a:extLst>
          </p:cNvPr>
          <p:cNvCxnSpPr/>
          <p:nvPr/>
        </p:nvCxnSpPr>
        <p:spPr>
          <a:xfrm>
            <a:off x="2231740" y="3000553"/>
            <a:ext cx="0" cy="130694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F25FA25-91C0-83F2-8EDB-FB4156386F58}"/>
              </a:ext>
            </a:extLst>
          </p:cNvPr>
          <p:cNvCxnSpPr/>
          <p:nvPr/>
        </p:nvCxnSpPr>
        <p:spPr>
          <a:xfrm>
            <a:off x="2816805" y="3013446"/>
            <a:ext cx="0" cy="130694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6BF4E0FD-BEA7-4413-1D3F-7A980EE2CADD}"/>
              </a:ext>
            </a:extLst>
          </p:cNvPr>
          <p:cNvSpPr txBox="1"/>
          <p:nvPr/>
        </p:nvSpPr>
        <p:spPr>
          <a:xfrm>
            <a:off x="2231740" y="4049778"/>
            <a:ext cx="58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B8DDFD35-AB27-CF67-FFE7-27EA66658489}"/>
              </a:ext>
            </a:extLst>
          </p:cNvPr>
          <p:cNvCxnSpPr/>
          <p:nvPr/>
        </p:nvCxnSpPr>
        <p:spPr>
          <a:xfrm>
            <a:off x="6597225" y="3068960"/>
            <a:ext cx="0" cy="130694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92E0DC4-4FD4-9549-E94E-7749954EED5D}"/>
              </a:ext>
            </a:extLst>
          </p:cNvPr>
          <p:cNvCxnSpPr/>
          <p:nvPr/>
        </p:nvCxnSpPr>
        <p:spPr>
          <a:xfrm>
            <a:off x="6912260" y="3068960"/>
            <a:ext cx="0" cy="130694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365A6E3-EAE5-D346-444C-F7C6C78A27D0}"/>
              </a:ext>
            </a:extLst>
          </p:cNvPr>
          <p:cNvSpPr txBox="1"/>
          <p:nvPr/>
        </p:nvSpPr>
        <p:spPr>
          <a:xfrm>
            <a:off x="6462210" y="4049778"/>
            <a:ext cx="58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C3C4DEDF-6B89-C4A7-D342-FFA2AD120D3B}"/>
                  </a:ext>
                </a:extLst>
              </p:cNvPr>
              <p:cNvSpPr txBox="1"/>
              <p:nvPr/>
            </p:nvSpPr>
            <p:spPr>
              <a:xfrm>
                <a:off x="6769385" y="371952"/>
                <a:ext cx="1262653" cy="66133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[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C3C4DEDF-6B89-C4A7-D342-FFA2AD120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385" y="371952"/>
                <a:ext cx="1262653" cy="6613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F73CF383-CEC6-84F2-B28B-6B5CFB801583}"/>
                  </a:ext>
                </a:extLst>
              </p:cNvPr>
              <p:cNvSpPr txBox="1"/>
              <p:nvPr/>
            </p:nvSpPr>
            <p:spPr>
              <a:xfrm>
                <a:off x="103255" y="736949"/>
                <a:ext cx="484202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8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Převrácená hodnota ohniskové</a:t>
                </a:r>
                <a:br>
                  <a:rPr lang="cs-CZ" sz="18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cs-CZ" sz="18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vzdálenosti čočky je její optická mohutnost </a:t>
                </a:r>
                <a14:m>
                  <m:oMath xmlns:m="http://schemas.openxmlformats.org/officeDocument/2006/math"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𝝋</m:t>
                    </m:r>
                  </m:oMath>
                </a14:m>
                <a:r>
                  <a:rPr lang="cs-CZ" sz="18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cs-CZ" sz="1800" dirty="0">
                    <a:latin typeface="Arial" pitchFamily="34" charset="0"/>
                    <a:cs typeface="Arial" pitchFamily="34" charset="0"/>
                  </a:rPr>
                  <a:t>  </a:t>
                </a:r>
                <a:endParaRPr lang="cs-CZ" dirty="0"/>
              </a:p>
            </p:txBody>
          </p:sp>
        </mc:Choice>
        <mc:Fallback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F73CF383-CEC6-84F2-B28B-6B5CFB801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5" y="736949"/>
                <a:ext cx="4842029" cy="646331"/>
              </a:xfrm>
              <a:prstGeom prst="rect">
                <a:avLst/>
              </a:prstGeom>
              <a:blipFill>
                <a:blip r:embed="rId4"/>
                <a:stretch>
                  <a:fillRect l="-1134" t="-5660" r="-2519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B9A05283-2C09-BFE6-4D9A-FE5A3FEFFD13}"/>
                  </a:ext>
                </a:extLst>
              </p:cNvPr>
              <p:cNvSpPr txBox="1"/>
              <p:nvPr/>
            </p:nvSpPr>
            <p:spPr>
              <a:xfrm>
                <a:off x="5567899" y="1060114"/>
                <a:ext cx="35761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8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Jednotkou </a:t>
                </a:r>
                <a14:m>
                  <m:oMath xmlns:m="http://schemas.openxmlformats.org/officeDocument/2006/math">
                    <m:r>
                      <a:rPr lang="cs-CZ" sz="18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𝝋</m:t>
                    </m:r>
                  </m:oMath>
                </a14:m>
                <a:r>
                  <a:rPr lang="cs-CZ" sz="18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je m</a:t>
                </a:r>
                <a:r>
                  <a:rPr lang="cs-CZ" sz="1800" baseline="30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–1</a:t>
                </a:r>
                <a:r>
                  <a:rPr lang="cs-CZ" sz="18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 dioptrie </a:t>
                </a:r>
                <a:r>
                  <a:rPr lang="cs-CZ" sz="18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cs-CZ" sz="18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cs-CZ" dirty="0"/>
              </a:p>
            </p:txBody>
          </p:sp>
        </mc:Choice>
        <mc:Fallback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B9A05283-2C09-BFE6-4D9A-FE5A3FEFF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899" y="1060114"/>
                <a:ext cx="3576101" cy="369332"/>
              </a:xfrm>
              <a:prstGeom prst="rect">
                <a:avLst/>
              </a:prstGeom>
              <a:blipFill>
                <a:blip r:embed="rId5"/>
                <a:stretch>
                  <a:fillRect l="-1363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741EDCA4-FBA7-8DDC-4FDD-31A4606C4F17}"/>
              </a:ext>
            </a:extLst>
          </p:cNvPr>
          <p:cNvCxnSpPr/>
          <p:nvPr/>
        </p:nvCxnSpPr>
        <p:spPr>
          <a:xfrm>
            <a:off x="2519188" y="2819097"/>
            <a:ext cx="0" cy="25857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6BA06A3A-0232-5176-F5A8-3FEE40725065}"/>
              </a:ext>
            </a:extLst>
          </p:cNvPr>
          <p:cNvCxnSpPr/>
          <p:nvPr/>
        </p:nvCxnSpPr>
        <p:spPr>
          <a:xfrm>
            <a:off x="3438166" y="2825057"/>
            <a:ext cx="0" cy="25857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73F4ED71-E36F-8E47-FE2A-0BACA40E9409}"/>
              </a:ext>
            </a:extLst>
          </p:cNvPr>
          <p:cNvCxnSpPr/>
          <p:nvPr/>
        </p:nvCxnSpPr>
        <p:spPr>
          <a:xfrm>
            <a:off x="1620548" y="2824546"/>
            <a:ext cx="0" cy="25857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49B3541C-C3B7-3882-F2F5-EFA9772259B8}"/>
              </a:ext>
            </a:extLst>
          </p:cNvPr>
          <p:cNvCxnSpPr/>
          <p:nvPr/>
        </p:nvCxnSpPr>
        <p:spPr>
          <a:xfrm>
            <a:off x="6772158" y="2819097"/>
            <a:ext cx="0" cy="258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2553AAC0-E13A-4E64-EB32-047A743ED6AA}"/>
              </a:ext>
            </a:extLst>
          </p:cNvPr>
          <p:cNvCxnSpPr/>
          <p:nvPr/>
        </p:nvCxnSpPr>
        <p:spPr>
          <a:xfrm>
            <a:off x="7821771" y="2816348"/>
            <a:ext cx="0" cy="25857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48AA28C5-A58D-1E1E-30F2-7F55A8C3CE21}"/>
              </a:ext>
            </a:extLst>
          </p:cNvPr>
          <p:cNvCxnSpPr/>
          <p:nvPr/>
        </p:nvCxnSpPr>
        <p:spPr>
          <a:xfrm>
            <a:off x="5751592" y="2815837"/>
            <a:ext cx="0" cy="25857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6C123BF4-CC9A-C2A9-8435-4947C8A25392}"/>
              </a:ext>
            </a:extLst>
          </p:cNvPr>
          <p:cNvCxnSpPr/>
          <p:nvPr/>
        </p:nvCxnSpPr>
        <p:spPr>
          <a:xfrm>
            <a:off x="1619018" y="2824546"/>
            <a:ext cx="896332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2FB4EC45-EAFA-5771-E235-E3AC6BBCDB78}"/>
              </a:ext>
            </a:extLst>
          </p:cNvPr>
          <p:cNvCxnSpPr/>
          <p:nvPr/>
        </p:nvCxnSpPr>
        <p:spPr>
          <a:xfrm>
            <a:off x="5752001" y="2824546"/>
            <a:ext cx="1025168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709600F-A0E9-9E60-A33F-925E2EBF7A3C}"/>
              </a:ext>
            </a:extLst>
          </p:cNvPr>
          <p:cNvSpPr txBox="1"/>
          <p:nvPr/>
        </p:nvSpPr>
        <p:spPr>
          <a:xfrm>
            <a:off x="1826695" y="2483895"/>
            <a:ext cx="27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f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DE8AABC-7C44-99F0-4D5B-05F75911A88E}"/>
              </a:ext>
            </a:extLst>
          </p:cNvPr>
          <p:cNvSpPr txBox="1"/>
          <p:nvPr/>
        </p:nvSpPr>
        <p:spPr>
          <a:xfrm>
            <a:off x="6021622" y="2483895"/>
            <a:ext cx="36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f´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F5C4611-A345-443E-B326-33C7F34A0A50}"/>
              </a:ext>
            </a:extLst>
          </p:cNvPr>
          <p:cNvSpPr txBox="1"/>
          <p:nvPr/>
        </p:nvSpPr>
        <p:spPr>
          <a:xfrm>
            <a:off x="2941653" y="2493153"/>
            <a:ext cx="33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f´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38FFC16F-1EDC-5F4A-359C-F9D544639206}"/>
              </a:ext>
            </a:extLst>
          </p:cNvPr>
          <p:cNvSpPr txBox="1"/>
          <p:nvPr/>
        </p:nvSpPr>
        <p:spPr>
          <a:xfrm>
            <a:off x="7300587" y="2474603"/>
            <a:ext cx="27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f</a:t>
            </a:r>
          </a:p>
        </p:txBody>
      </p: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9B58038A-AADB-C5DE-2905-0E7BD293049A}"/>
              </a:ext>
            </a:extLst>
          </p:cNvPr>
          <p:cNvCxnSpPr/>
          <p:nvPr/>
        </p:nvCxnSpPr>
        <p:spPr>
          <a:xfrm>
            <a:off x="6773357" y="2825057"/>
            <a:ext cx="103542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D3948698-CDB0-6B22-13CE-ECB9A9F36FD0}"/>
              </a:ext>
            </a:extLst>
          </p:cNvPr>
          <p:cNvCxnSpPr/>
          <p:nvPr/>
        </p:nvCxnSpPr>
        <p:spPr>
          <a:xfrm>
            <a:off x="2506072" y="2823161"/>
            <a:ext cx="932726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95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74" y="1860460"/>
            <a:ext cx="6850063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675075"/>
          </a:xfrm>
        </p:spPr>
        <p:txBody>
          <a:bodyPr/>
          <a:lstStyle/>
          <a:p>
            <a:r>
              <a:rPr lang="cs-CZ" dirty="0"/>
              <a:t>Spojka a rozptylka</a:t>
            </a:r>
          </a:p>
        </p:txBody>
      </p:sp>
      <p:pic>
        <p:nvPicPr>
          <p:cNvPr id="2050" name="Picture 2" descr="Súbor:Large convex le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" y="4043149"/>
            <a:ext cx="3735208" cy="242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872237" y="3529149"/>
            <a:ext cx="540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2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244560" y="6558153"/>
            <a:ext cx="540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3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934815" y="6558154"/>
            <a:ext cx="540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4</a:t>
            </a:r>
          </a:p>
        </p:txBody>
      </p:sp>
      <p:pic>
        <p:nvPicPr>
          <p:cNvPr id="2052" name="Picture 4" descr="Súbor:Concave le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30" y="4059742"/>
            <a:ext cx="5096329" cy="240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2096725" y="3844184"/>
            <a:ext cx="675075" cy="754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5697125" y="3844184"/>
            <a:ext cx="675075" cy="754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2726795" y="1583795"/>
            <a:ext cx="405045" cy="495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6327195" y="1583795"/>
            <a:ext cx="405045" cy="495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E430E19D-DC38-A66B-E0E5-8755AD396F97}"/>
              </a:ext>
            </a:extLst>
          </p:cNvPr>
          <p:cNvSpPr/>
          <p:nvPr/>
        </p:nvSpPr>
        <p:spPr>
          <a:xfrm>
            <a:off x="160922" y="1085902"/>
            <a:ext cx="1350150" cy="675075"/>
          </a:xfrm>
          <a:prstGeom prst="wedgeRoundRectCallout">
            <a:avLst>
              <a:gd name="adj1" fmla="val 100361"/>
              <a:gd name="adj2" fmla="val 12487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Paprsky se sbíhají</a:t>
            </a:r>
          </a:p>
        </p:txBody>
      </p:sp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37B26E15-A5EC-E504-477F-A79FF6E4116C}"/>
              </a:ext>
            </a:extLst>
          </p:cNvPr>
          <p:cNvSpPr/>
          <p:nvPr/>
        </p:nvSpPr>
        <p:spPr>
          <a:xfrm>
            <a:off x="7716400" y="1185385"/>
            <a:ext cx="1427600" cy="675075"/>
          </a:xfrm>
          <a:prstGeom prst="wedgeRoundRectCallout">
            <a:avLst>
              <a:gd name="adj1" fmla="val -72518"/>
              <a:gd name="adj2" fmla="val 12487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Paprsky se rozbíhají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24402BB-9CAB-3C1E-B613-79F5500A7950}"/>
              </a:ext>
            </a:extLst>
          </p:cNvPr>
          <p:cNvSpPr txBox="1"/>
          <p:nvPr/>
        </p:nvSpPr>
        <p:spPr>
          <a:xfrm>
            <a:off x="1511072" y="740305"/>
            <a:ext cx="6308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Jsou-li vrcholy </a:t>
            </a:r>
            <a:r>
              <a:rPr lang="cs-CZ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cs-CZ" sz="18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cs-C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cs-CZ" sz="18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blízko sebe jedná se o tenkou čočku.</a:t>
            </a: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 velmi tenkých čoček platí s dostatečnou přesností </a:t>
            </a:r>
            <a:r>
              <a:rPr lang="cs-CZ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cs-CZ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cs-C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016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ovéPole 25"/>
          <p:cNvSpPr txBox="1"/>
          <p:nvPr/>
        </p:nvSpPr>
        <p:spPr>
          <a:xfrm>
            <a:off x="3388550" y="4885963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5</a:t>
            </a:r>
          </a:p>
        </p:txBody>
      </p:sp>
      <p:sp>
        <p:nvSpPr>
          <p:cNvPr id="29" name="Nadpis 19"/>
          <p:cNvSpPr>
            <a:spLocks noGrp="1"/>
          </p:cNvSpPr>
          <p:nvPr>
            <p:ph type="title"/>
          </p:nvPr>
        </p:nvSpPr>
        <p:spPr>
          <a:xfrm>
            <a:off x="583335" y="0"/>
            <a:ext cx="8229600" cy="1143000"/>
          </a:xfrm>
        </p:spPr>
        <p:txBody>
          <a:bodyPr/>
          <a:lstStyle/>
          <a:p>
            <a:r>
              <a:rPr lang="cs-CZ" dirty="0"/>
              <a:t>Provedení čoček</a:t>
            </a:r>
          </a:p>
        </p:txBody>
      </p:sp>
      <p:sp>
        <p:nvSpPr>
          <p:cNvPr id="2" name="AutoShape 2" descr="https://docs.google.com/drawings/d/s_rdf9B5QtKCJcV-sNQGuQg/image?w=522&amp;h=228&amp;rev=4&amp;ac=1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834799" y="5244006"/>
            <a:ext cx="213590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1, 5 symetrické</a:t>
            </a:r>
          </a:p>
          <a:p>
            <a:r>
              <a:rPr lang="cs-CZ" dirty="0"/>
              <a:t>2, 6 nesymetrické</a:t>
            </a:r>
          </a:p>
          <a:p>
            <a:r>
              <a:rPr lang="cs-CZ" dirty="0"/>
              <a:t>3, 7 meniskové</a:t>
            </a:r>
          </a:p>
          <a:p>
            <a:r>
              <a:rPr lang="cs-CZ" dirty="0"/>
              <a:t>4, 8 planární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1" y="1752238"/>
            <a:ext cx="35909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399" y="1755298"/>
            <a:ext cx="4104066" cy="313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8037385" y="4892969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6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41930" y="5382505"/>
            <a:ext cx="198022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1, 2, dvojvypuklá</a:t>
            </a:r>
          </a:p>
          <a:p>
            <a:r>
              <a:rPr lang="cs-CZ" dirty="0"/>
              <a:t>3 dutovypuklá</a:t>
            </a:r>
          </a:p>
          <a:p>
            <a:r>
              <a:rPr lang="cs-CZ" dirty="0"/>
              <a:t>4 ploskovypuklá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687235" y="5384817"/>
            <a:ext cx="1755195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5, 6 dvojdutá</a:t>
            </a:r>
          </a:p>
          <a:p>
            <a:r>
              <a:rPr lang="cs-CZ" dirty="0"/>
              <a:t>7 vypuklodutá</a:t>
            </a:r>
          </a:p>
          <a:p>
            <a:r>
              <a:rPr lang="cs-CZ" dirty="0"/>
              <a:t>8 ploskodutá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12359" y="1178750"/>
            <a:ext cx="274709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/>
              <a:t>spojky </a:t>
            </a:r>
            <a:r>
              <a:rPr lang="cs-CZ" dirty="0"/>
              <a:t>– konvexní čočky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157065" y="1191127"/>
            <a:ext cx="310534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rozptylky – konkávní čočky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80496" y="4419110"/>
            <a:ext cx="180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1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074440" y="4419110"/>
            <a:ext cx="180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2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041830" y="4419110"/>
            <a:ext cx="180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3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717783" y="4419110"/>
            <a:ext cx="180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4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517105" y="4419110"/>
            <a:ext cx="180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5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6372200" y="4419110"/>
            <a:ext cx="180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6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7263753" y="4419110"/>
            <a:ext cx="180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7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8346150" y="4419110"/>
            <a:ext cx="180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Konstrukce spojky a rozptylky</a:t>
            </a:r>
          </a:p>
        </p:txBody>
      </p:sp>
      <p:pic>
        <p:nvPicPr>
          <p:cNvPr id="2050" name="Picture 2" descr="čoč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10" y="1583795"/>
            <a:ext cx="49815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206515" y="4455113"/>
                <a:ext cx="882098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Vzdálenost ohniska </a:t>
                </a:r>
                <a:r>
                  <a:rPr lang="cs-CZ" sz="14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cs-CZ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od optického středu čočky </a:t>
                </a:r>
                <a:r>
                  <a:rPr lang="cs-CZ" sz="14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cs-CZ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je ohnisková vzdálenost čočky </a:t>
                </a:r>
                <a:r>
                  <a:rPr lang="cs-CZ" sz="14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cs-CZ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cs-CZ" sz="14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Převrácená hodnota ohniskové vzdálenosti čočky je její optická mohutnost </a:t>
                </a:r>
                <a14:m>
                  <m:oMath xmlns:m="http://schemas.openxmlformats.org/officeDocument/2006/math">
                    <m:r>
                      <a:rPr lang="cs-CZ" sz="1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𝝋</m:t>
                    </m:r>
                  </m:oMath>
                </a14:m>
                <a:r>
                  <a:rPr lang="cs-CZ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cs-CZ" sz="14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cs-CZ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Jednotkou optické mohutnosti </a:t>
                </a:r>
                <a14:m>
                  <m:oMath xmlns:m="http://schemas.openxmlformats.org/officeDocument/2006/math">
                    <m:r>
                      <a:rPr lang="cs-CZ" sz="14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𝝋</m:t>
                    </m:r>
                  </m:oMath>
                </a14:m>
                <a:r>
                  <a:rPr lang="cs-CZ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je m</a:t>
                </a:r>
                <a:r>
                  <a:rPr lang="cs-CZ" sz="1400" baseline="30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–1</a:t>
                </a:r>
                <a:r>
                  <a:rPr lang="cs-CZ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 dioptrie </a:t>
                </a:r>
                <a:r>
                  <a:rPr lang="cs-CZ" sz="14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cs-CZ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. Ohniskovou vzdálenost </a:t>
                </a:r>
                <a:r>
                  <a:rPr lang="cs-CZ" sz="14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cs-CZ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získáme výpočtem. Jsou-li vrcholy </a:t>
                </a:r>
                <a:r>
                  <a:rPr lang="cs-CZ" sz="14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cs-CZ" sz="1400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a </a:t>
                </a:r>
                <a:r>
                  <a:rPr lang="cs-CZ" sz="14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cs-CZ" sz="1400" b="1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blízko sebe jedná se o tenkou čočku.</a:t>
                </a:r>
                <a:endParaRPr lang="cs-CZ" sz="1400" dirty="0">
                  <a:latin typeface="Arial" pitchFamily="34" charset="0"/>
                  <a:cs typeface="Arial" pitchFamily="34" charset="0"/>
                </a:endParaRPr>
              </a:p>
              <a:p>
                <a:pPr lvl="0"/>
                <a:r>
                  <a:rPr lang="cs-CZ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U velmi tenkých čoček platí s dostatečnou přesností </a:t>
                </a:r>
                <a:r>
                  <a:rPr lang="cs-CZ" sz="14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cs-CZ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cs-CZ" sz="14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cs-CZ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5" y="4455113"/>
                <a:ext cx="882098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207" t="-641" r="-69" b="-57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321776" y="5750676"/>
            <a:ext cx="85059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Úkol: </a:t>
            </a:r>
          </a:p>
          <a:p>
            <a:r>
              <a:rPr lang="cs-CZ" sz="1400" dirty="0"/>
              <a:t>proveďte konstrukci dalších čoček z obrázku na snímku 4 nebo 6.</a:t>
            </a:r>
          </a:p>
          <a:p>
            <a:r>
              <a:rPr lang="cs-CZ" sz="1400" dirty="0"/>
              <a:t>Ke konstrukci použijte volně dostupný program </a:t>
            </a:r>
            <a:r>
              <a:rPr lang="cs-CZ" sz="1400" dirty="0" err="1">
                <a:hlinkClick r:id="rId4"/>
              </a:rPr>
              <a:t>GeoGebra</a:t>
            </a:r>
            <a:r>
              <a:rPr lang="cs-CZ" sz="1400" dirty="0"/>
              <a:t> nebo konstrukci proveďte ručně.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047275" y="2706432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61710" y="3194373"/>
            <a:ext cx="18998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S … střed křivosti</a:t>
            </a:r>
          </a:p>
          <a:p>
            <a:r>
              <a:rPr lang="cs-CZ" sz="1200" dirty="0"/>
              <a:t>F … předmětové ohnisko</a:t>
            </a:r>
          </a:p>
          <a:p>
            <a:r>
              <a:rPr lang="cs-CZ" sz="1200" dirty="0"/>
              <a:t>V … vrchol zrcadla</a:t>
            </a:r>
          </a:p>
          <a:p>
            <a:r>
              <a:rPr lang="cs-CZ" sz="1200" dirty="0"/>
              <a:t>O …optický střed čočky</a:t>
            </a:r>
          </a:p>
          <a:p>
            <a:r>
              <a:rPr lang="cs-CZ" sz="1200" dirty="0"/>
              <a:t>r … poloměr křivosti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680631" y="3369232"/>
                <a:ext cx="1262653" cy="66133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[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631" y="3369232"/>
                <a:ext cx="1262653" cy="6613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8630"/>
            <a:ext cx="9144000" cy="1143000"/>
          </a:xfrm>
        </p:spPr>
        <p:txBody>
          <a:bodyPr/>
          <a:lstStyle/>
          <a:p>
            <a:r>
              <a:rPr lang="cs-CZ" dirty="0"/>
              <a:t>Konstrukce základních druhů čoček</a:t>
            </a:r>
          </a:p>
        </p:txBody>
      </p:sp>
      <p:pic>
        <p:nvPicPr>
          <p:cNvPr id="2050" name="Picture 2" descr="http://upload.wikimedia.org/wikipedia/commons/b/b7/Lens_sha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295" y="1358770"/>
            <a:ext cx="52673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155" y="5184195"/>
            <a:ext cx="40767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271082" y="5069709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8</a:t>
            </a:r>
          </a:p>
        </p:txBody>
      </p:sp>
    </p:spTree>
    <p:extLst>
      <p:ext uri="{BB962C8B-B14F-4D97-AF65-F5344CB8AC3E}">
        <p14:creationId xmlns:p14="http://schemas.microsoft.com/office/powerpoint/2010/main" val="16893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5F63784-DDB4-34BF-3130-D4E9E60C2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50" y="1448780"/>
            <a:ext cx="6424085" cy="348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C46D3F8-BE69-D0DD-69C0-47F8B7FF5BEB}"/>
              </a:ext>
            </a:extLst>
          </p:cNvPr>
          <p:cNvSpPr txBox="1"/>
          <p:nvPr/>
        </p:nvSpPr>
        <p:spPr>
          <a:xfrm>
            <a:off x="971600" y="503675"/>
            <a:ext cx="751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Konstrukce tlusté čočky</a:t>
            </a:r>
          </a:p>
        </p:txBody>
      </p:sp>
    </p:spTree>
    <p:extLst>
      <p:ext uri="{BB962C8B-B14F-4D97-AF65-F5344CB8AC3E}">
        <p14:creationId xmlns:p14="http://schemas.microsoft.com/office/powerpoint/2010/main" val="1647635444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lastní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7272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11454</TotalTime>
  <Words>1409</Words>
  <Application>Microsoft Office PowerPoint</Application>
  <PresentationFormat>Předvádění na obrazovce (4:3)</PresentationFormat>
  <Paragraphs>146</Paragraphs>
  <Slides>14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Verdana</vt:lpstr>
      <vt:lpstr>Wingdings 2</vt:lpstr>
      <vt:lpstr>Výchozí návrh</vt:lpstr>
      <vt:lpstr>Prezentace aplikace PowerPoint</vt:lpstr>
      <vt:lpstr>Čočky</vt:lpstr>
      <vt:lpstr>Základní vlastnosti čoček</vt:lpstr>
      <vt:lpstr>Prezentace aplikace PowerPoint</vt:lpstr>
      <vt:lpstr>Spojka a rozptylka</vt:lpstr>
      <vt:lpstr>Provedení čoček</vt:lpstr>
      <vt:lpstr>Konstrukce spojky a rozptylky</vt:lpstr>
      <vt:lpstr>Konstrukce základních druhů čoček</vt:lpstr>
      <vt:lpstr>Prezentace aplikace PowerPoint</vt:lpstr>
      <vt:lpstr>Prezentace aplikace PowerPoint</vt:lpstr>
      <vt:lpstr>Vady čoček</vt:lpstr>
      <vt:lpstr>Odstranění barevné vady</vt:lpstr>
      <vt:lpstr>Citace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Souhrnné opakování fyzikálních veličin</dc:title>
  <dc:creator>zdenet</dc:creator>
  <cp:lastModifiedBy>Mgr. Zdeněk Chalupský</cp:lastModifiedBy>
  <cp:revision>356</cp:revision>
  <dcterms:created xsi:type="dcterms:W3CDTF">2013-03-27T07:54:35Z</dcterms:created>
  <dcterms:modified xsi:type="dcterms:W3CDTF">2024-02-25T21:30:32Z</dcterms:modified>
</cp:coreProperties>
</file>