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5"/>
  </p:notesMasterIdLst>
  <p:sldIdLst>
    <p:sldId id="283" r:id="rId3"/>
    <p:sldId id="256" r:id="rId4"/>
    <p:sldId id="262" r:id="rId5"/>
    <p:sldId id="261" r:id="rId6"/>
    <p:sldId id="264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63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EC1CEC"/>
    <a:srgbClr val="06509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5" d="100"/>
          <a:sy n="75" d="100"/>
        </p:scale>
        <p:origin x="-12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2BE99-8C6B-4C16-8951-9297CCB42798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0564C-A2CC-4B4A-BD27-247D70500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0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Poklepem na příslušnou položku přejde prezentace na příslušnou stránku.</a:t>
            </a:r>
            <a:r>
              <a:rPr lang="cs-CZ" baseline="0" dirty="0" smtClean="0"/>
              <a:t> Poklepem na šipku, vpravo nahoře, se vrací na str. </a:t>
            </a:r>
            <a:r>
              <a:rPr lang="cs-CZ" baseline="0" smtClean="0"/>
              <a:t>– přehled</a:t>
            </a:r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564C-A2CC-4B4A-BD27-247D705006F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250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564C-A2CC-4B4A-BD27-247D705006F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499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36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39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302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318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018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855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6035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56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07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732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4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579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5.png"/><Relationship Id="rId9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microsoft.com/office/2007/relationships/hdphoto" Target="../media/hdphoto3.wdp"/><Relationship Id="rId10" Type="http://schemas.openxmlformats.org/officeDocument/2006/relationships/image" Target="../media/image10.jpeg"/><Relationship Id="rId4" Type="http://schemas.openxmlformats.org/officeDocument/2006/relationships/image" Target="../media/image5.png"/><Relationship Id="rId9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4.jpeg"/><Relationship Id="rId5" Type="http://schemas.microsoft.com/office/2007/relationships/hdphoto" Target="../media/hdphoto3.wdp"/><Relationship Id="rId10" Type="http://schemas.openxmlformats.org/officeDocument/2006/relationships/image" Target="../media/image13.emf"/><Relationship Id="rId4" Type="http://schemas.openxmlformats.org/officeDocument/2006/relationships/image" Target="../media/image5.png"/><Relationship Id="rId9" Type="http://schemas.openxmlformats.org/officeDocument/2006/relationships/image" Target="../media/image12.emf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17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microsoft.com/office/2007/relationships/hdphoto" Target="../media/hdphoto2.wdp"/><Relationship Id="rId10" Type="http://schemas.openxmlformats.org/officeDocument/2006/relationships/image" Target="../media/image14.jpe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microsoft.com/office/2007/relationships/hdphoto" Target="../media/hdphoto2.wdp"/><Relationship Id="rId4" Type="http://schemas.openxmlformats.org/officeDocument/2006/relationships/image" Target="../media/image4.png"/><Relationship Id="rId9" Type="http://schemas.openxmlformats.org/officeDocument/2006/relationships/image" Target="../media/image17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image" Target="../media/image3.png"/><Relationship Id="rId7" Type="http://schemas.openxmlformats.org/officeDocument/2006/relationships/slide" Target="slide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4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Relationship Id="rId9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microsoft.com/office/2007/relationships/hdphoto" Target="../media/hdphoto3.wdp"/><Relationship Id="rId5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5.png"/><Relationship Id="rId9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aoblený obdélník 32"/>
          <p:cNvSpPr/>
          <p:nvPr/>
        </p:nvSpPr>
        <p:spPr>
          <a:xfrm>
            <a:off x="251520" y="2398713"/>
            <a:ext cx="8640960" cy="423068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6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9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20 w 7514"/>
                <a:gd name="T1" fmla="*/ 23 h 385"/>
                <a:gd name="T2" fmla="*/ 25 w 7514"/>
                <a:gd name="T3" fmla="*/ 4 h 385"/>
                <a:gd name="T4" fmla="*/ 29 w 7514"/>
                <a:gd name="T5" fmla="*/ 20 h 385"/>
                <a:gd name="T6" fmla="*/ 52 w 7514"/>
                <a:gd name="T7" fmla="*/ 12 h 385"/>
                <a:gd name="T8" fmla="*/ 41 w 7514"/>
                <a:gd name="T9" fmla="*/ 17 h 385"/>
                <a:gd name="T10" fmla="*/ 70 w 7514"/>
                <a:gd name="T11" fmla="*/ 18 h 385"/>
                <a:gd name="T12" fmla="*/ 58 w 7514"/>
                <a:gd name="T13" fmla="*/ 5 h 385"/>
                <a:gd name="T14" fmla="*/ 68 w 7514"/>
                <a:gd name="T15" fmla="*/ 7 h 385"/>
                <a:gd name="T16" fmla="*/ 64 w 7514"/>
                <a:gd name="T17" fmla="*/ 12 h 385"/>
                <a:gd name="T18" fmla="*/ 61 w 7514"/>
                <a:gd name="T19" fmla="*/ 23 h 385"/>
                <a:gd name="T20" fmla="*/ 81 w 7514"/>
                <a:gd name="T21" fmla="*/ 11 h 385"/>
                <a:gd name="T22" fmla="*/ 107 w 7514"/>
                <a:gd name="T23" fmla="*/ 5 h 385"/>
                <a:gd name="T24" fmla="*/ 100 w 7514"/>
                <a:gd name="T25" fmla="*/ 20 h 385"/>
                <a:gd name="T26" fmla="*/ 110 w 7514"/>
                <a:gd name="T27" fmla="*/ 21 h 385"/>
                <a:gd name="T28" fmla="*/ 97 w 7514"/>
                <a:gd name="T29" fmla="*/ 6 h 385"/>
                <a:gd name="T30" fmla="*/ 125 w 7514"/>
                <a:gd name="T31" fmla="*/ 4 h 385"/>
                <a:gd name="T32" fmla="*/ 118 w 7514"/>
                <a:gd name="T33" fmla="*/ 22 h 385"/>
                <a:gd name="T34" fmla="*/ 148 w 7514"/>
                <a:gd name="T35" fmla="*/ 4 h 385"/>
                <a:gd name="T36" fmla="*/ 143 w 7514"/>
                <a:gd name="T37" fmla="*/ 23 h 385"/>
                <a:gd name="T38" fmla="*/ 153 w 7514"/>
                <a:gd name="T39" fmla="*/ 12 h 385"/>
                <a:gd name="T40" fmla="*/ 170 w 7514"/>
                <a:gd name="T41" fmla="*/ 4 h 385"/>
                <a:gd name="T42" fmla="*/ 162 w 7514"/>
                <a:gd name="T43" fmla="*/ 23 h 385"/>
                <a:gd name="T44" fmla="*/ 169 w 7514"/>
                <a:gd name="T45" fmla="*/ 22 h 385"/>
                <a:gd name="T46" fmla="*/ 164 w 7514"/>
                <a:gd name="T47" fmla="*/ 5 h 385"/>
                <a:gd name="T48" fmla="*/ 191 w 7514"/>
                <a:gd name="T49" fmla="*/ 4 h 385"/>
                <a:gd name="T50" fmla="*/ 197 w 7514"/>
                <a:gd name="T51" fmla="*/ 14 h 385"/>
                <a:gd name="T52" fmla="*/ 198 w 7514"/>
                <a:gd name="T53" fmla="*/ 15 h 385"/>
                <a:gd name="T54" fmla="*/ 197 w 7514"/>
                <a:gd name="T55" fmla="*/ 12 h 385"/>
                <a:gd name="T56" fmla="*/ 213 w 7514"/>
                <a:gd name="T57" fmla="*/ 3 h 385"/>
                <a:gd name="T58" fmla="*/ 213 w 7514"/>
                <a:gd name="T59" fmla="*/ 24 h 385"/>
                <a:gd name="T60" fmla="*/ 213 w 7514"/>
                <a:gd name="T61" fmla="*/ 3 h 385"/>
                <a:gd name="T62" fmla="*/ 214 w 7514"/>
                <a:gd name="T63" fmla="*/ 5 h 385"/>
                <a:gd name="T64" fmla="*/ 212 w 7514"/>
                <a:gd name="T65" fmla="*/ 22 h 385"/>
                <a:gd name="T66" fmla="*/ 236 w 7514"/>
                <a:gd name="T67" fmla="*/ 23 h 385"/>
                <a:gd name="T68" fmla="*/ 242 w 7514"/>
                <a:gd name="T69" fmla="*/ 9 h 385"/>
                <a:gd name="T70" fmla="*/ 241 w 7514"/>
                <a:gd name="T71" fmla="*/ 10 h 385"/>
                <a:gd name="T72" fmla="*/ 269 w 7514"/>
                <a:gd name="T73" fmla="*/ 23 h 385"/>
                <a:gd name="T74" fmla="*/ 261 w 7514"/>
                <a:gd name="T75" fmla="*/ 4 h 385"/>
                <a:gd name="T76" fmla="*/ 269 w 7514"/>
                <a:gd name="T77" fmla="*/ 6 h 385"/>
                <a:gd name="T78" fmla="*/ 261 w 7514"/>
                <a:gd name="T79" fmla="*/ 21 h 385"/>
                <a:gd name="T80" fmla="*/ 281 w 7514"/>
                <a:gd name="T81" fmla="*/ 24 h 385"/>
                <a:gd name="T82" fmla="*/ 283 w 7514"/>
                <a:gd name="T83" fmla="*/ 22 h 385"/>
                <a:gd name="T84" fmla="*/ 301 w 7514"/>
                <a:gd name="T85" fmla="*/ 5 h 385"/>
                <a:gd name="T86" fmla="*/ 305 w 7514"/>
                <a:gd name="T87" fmla="*/ 22 h 385"/>
                <a:gd name="T88" fmla="*/ 322 w 7514"/>
                <a:gd name="T89" fmla="*/ 18 h 385"/>
                <a:gd name="T90" fmla="*/ 340 w 7514"/>
                <a:gd name="T91" fmla="*/ 4 h 385"/>
                <a:gd name="T92" fmla="*/ 329 w 7514"/>
                <a:gd name="T93" fmla="*/ 22 h 385"/>
                <a:gd name="T94" fmla="*/ 360 w 7514"/>
                <a:gd name="T95" fmla="*/ 6 h 385"/>
                <a:gd name="T96" fmla="*/ 347 w 7514"/>
                <a:gd name="T97" fmla="*/ 13 h 385"/>
                <a:gd name="T98" fmla="*/ 359 w 7514"/>
                <a:gd name="T99" fmla="*/ 8 h 385"/>
                <a:gd name="T100" fmla="*/ 379 w 7514"/>
                <a:gd name="T101" fmla="*/ 5 h 385"/>
                <a:gd name="T102" fmla="*/ 378 w 7514"/>
                <a:gd name="T103" fmla="*/ 22 h 385"/>
                <a:gd name="T104" fmla="*/ 376 w 7514"/>
                <a:gd name="T105" fmla="*/ 0 h 385"/>
                <a:gd name="T106" fmla="*/ 388 w 7514"/>
                <a:gd name="T107" fmla="*/ 23 h 385"/>
                <a:gd name="T108" fmla="*/ 400 w 7514"/>
                <a:gd name="T109" fmla="*/ 17 h 385"/>
                <a:gd name="T110" fmla="*/ 402 w 7514"/>
                <a:gd name="T111" fmla="*/ 2 h 385"/>
                <a:gd name="T112" fmla="*/ 427 w 7514"/>
                <a:gd name="T113" fmla="*/ 4 h 385"/>
                <a:gd name="T114" fmla="*/ 441 w 7514"/>
                <a:gd name="T115" fmla="*/ 22 h 385"/>
                <a:gd name="T116" fmla="*/ 432 w 7514"/>
                <a:gd name="T117" fmla="*/ 10 h 385"/>
                <a:gd name="T118" fmla="*/ 458 w 7514"/>
                <a:gd name="T119" fmla="*/ 12 h 385"/>
                <a:gd name="T120" fmla="*/ 447 w 7514"/>
                <a:gd name="T121" fmla="*/ 21 h 385"/>
                <a:gd name="T122" fmla="*/ 466 w 7514"/>
                <a:gd name="T123" fmla="*/ 1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0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2 w 2517"/>
                <a:gd name="T1" fmla="*/ 105 h 1689"/>
                <a:gd name="T2" fmla="*/ 15 w 2517"/>
                <a:gd name="T3" fmla="*/ 105 h 1689"/>
                <a:gd name="T4" fmla="*/ 37 w 2517"/>
                <a:gd name="T5" fmla="*/ 105 h 1689"/>
                <a:gd name="T6" fmla="*/ 64 w 2517"/>
                <a:gd name="T7" fmla="*/ 105 h 1689"/>
                <a:gd name="T8" fmla="*/ 94 w 2517"/>
                <a:gd name="T9" fmla="*/ 105 h 1689"/>
                <a:gd name="T10" fmla="*/ 121 w 2517"/>
                <a:gd name="T11" fmla="*/ 105 h 1689"/>
                <a:gd name="T12" fmla="*/ 143 w 2517"/>
                <a:gd name="T13" fmla="*/ 105 h 1689"/>
                <a:gd name="T14" fmla="*/ 156 w 2517"/>
                <a:gd name="T15" fmla="*/ 105 h 1689"/>
                <a:gd name="T16" fmla="*/ 158 w 2517"/>
                <a:gd name="T17" fmla="*/ 104 h 1689"/>
                <a:gd name="T18" fmla="*/ 158 w 2517"/>
                <a:gd name="T19" fmla="*/ 95 h 1689"/>
                <a:gd name="T20" fmla="*/ 158 w 2517"/>
                <a:gd name="T21" fmla="*/ 81 h 1689"/>
                <a:gd name="T22" fmla="*/ 158 w 2517"/>
                <a:gd name="T23" fmla="*/ 62 h 1689"/>
                <a:gd name="T24" fmla="*/ 158 w 2517"/>
                <a:gd name="T25" fmla="*/ 42 h 1689"/>
                <a:gd name="T26" fmla="*/ 158 w 2517"/>
                <a:gd name="T27" fmla="*/ 24 h 1689"/>
                <a:gd name="T28" fmla="*/ 158 w 2517"/>
                <a:gd name="T29" fmla="*/ 9 h 1689"/>
                <a:gd name="T30" fmla="*/ 158 w 2517"/>
                <a:gd name="T31" fmla="*/ 1 h 1689"/>
                <a:gd name="T32" fmla="*/ 156 w 2517"/>
                <a:gd name="T33" fmla="*/ 0 h 1689"/>
                <a:gd name="T34" fmla="*/ 143 w 2517"/>
                <a:gd name="T35" fmla="*/ 0 h 1689"/>
                <a:gd name="T36" fmla="*/ 121 w 2517"/>
                <a:gd name="T37" fmla="*/ 0 h 1689"/>
                <a:gd name="T38" fmla="*/ 94 w 2517"/>
                <a:gd name="T39" fmla="*/ 0 h 1689"/>
                <a:gd name="T40" fmla="*/ 64 w 2517"/>
                <a:gd name="T41" fmla="*/ 0 h 1689"/>
                <a:gd name="T42" fmla="*/ 37 w 2517"/>
                <a:gd name="T43" fmla="*/ 0 h 1689"/>
                <a:gd name="T44" fmla="*/ 15 w 2517"/>
                <a:gd name="T45" fmla="*/ 0 h 1689"/>
                <a:gd name="T46" fmla="*/ 2 w 2517"/>
                <a:gd name="T47" fmla="*/ 0 h 1689"/>
                <a:gd name="T48" fmla="*/ 0 w 2517"/>
                <a:gd name="T49" fmla="*/ 1 h 1689"/>
                <a:gd name="T50" fmla="*/ 0 w 2517"/>
                <a:gd name="T51" fmla="*/ 9 h 1689"/>
                <a:gd name="T52" fmla="*/ 0 w 2517"/>
                <a:gd name="T53" fmla="*/ 24 h 1689"/>
                <a:gd name="T54" fmla="*/ 0 w 2517"/>
                <a:gd name="T55" fmla="*/ 42 h 1689"/>
                <a:gd name="T56" fmla="*/ 0 w 2517"/>
                <a:gd name="T57" fmla="*/ 62 h 1689"/>
                <a:gd name="T58" fmla="*/ 0 w 2517"/>
                <a:gd name="T59" fmla="*/ 81 h 1689"/>
                <a:gd name="T60" fmla="*/ 0 w 2517"/>
                <a:gd name="T61" fmla="*/ 95 h 1689"/>
                <a:gd name="T62" fmla="*/ 0 w 2517"/>
                <a:gd name="T63" fmla="*/ 104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1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43 w 1310"/>
                <a:gd name="T1" fmla="*/ 7 h 1309"/>
                <a:gd name="T2" fmla="*/ 41 w 1310"/>
                <a:gd name="T3" fmla="*/ 10 h 1309"/>
                <a:gd name="T4" fmla="*/ 38 w 1310"/>
                <a:gd name="T5" fmla="*/ 8 h 1309"/>
                <a:gd name="T6" fmla="*/ 39 w 1310"/>
                <a:gd name="T7" fmla="*/ 5 h 1309"/>
                <a:gd name="T8" fmla="*/ 41 w 1310"/>
                <a:gd name="T9" fmla="*/ 4 h 1309"/>
                <a:gd name="T10" fmla="*/ 27 w 1310"/>
                <a:gd name="T11" fmla="*/ 11 h 1309"/>
                <a:gd name="T12" fmla="*/ 24 w 1310"/>
                <a:gd name="T13" fmla="*/ 15 h 1309"/>
                <a:gd name="T14" fmla="*/ 20 w 1310"/>
                <a:gd name="T15" fmla="*/ 14 h 1309"/>
                <a:gd name="T16" fmla="*/ 20 w 1310"/>
                <a:gd name="T17" fmla="*/ 10 h 1309"/>
                <a:gd name="T18" fmla="*/ 23 w 1310"/>
                <a:gd name="T19" fmla="*/ 7 h 1309"/>
                <a:gd name="T20" fmla="*/ 15 w 1310"/>
                <a:gd name="T21" fmla="*/ 23 h 1309"/>
                <a:gd name="T22" fmla="*/ 13 w 1310"/>
                <a:gd name="T23" fmla="*/ 29 h 1309"/>
                <a:gd name="T24" fmla="*/ 6 w 1310"/>
                <a:gd name="T25" fmla="*/ 29 h 1309"/>
                <a:gd name="T26" fmla="*/ 5 w 1310"/>
                <a:gd name="T27" fmla="*/ 22 h 1309"/>
                <a:gd name="T28" fmla="*/ 10 w 1310"/>
                <a:gd name="T29" fmla="*/ 19 h 1309"/>
                <a:gd name="T30" fmla="*/ 11 w 1310"/>
                <a:gd name="T31" fmla="*/ 40 h 1309"/>
                <a:gd name="T32" fmla="*/ 10 w 1310"/>
                <a:gd name="T33" fmla="*/ 47 h 1309"/>
                <a:gd name="T34" fmla="*/ 3 w 1310"/>
                <a:gd name="T35" fmla="*/ 47 h 1309"/>
                <a:gd name="T36" fmla="*/ 0 w 1310"/>
                <a:gd name="T37" fmla="*/ 40 h 1309"/>
                <a:gd name="T38" fmla="*/ 5 w 1310"/>
                <a:gd name="T39" fmla="*/ 36 h 1309"/>
                <a:gd name="T40" fmla="*/ 15 w 1310"/>
                <a:gd name="T41" fmla="*/ 58 h 1309"/>
                <a:gd name="T42" fmla="*/ 13 w 1310"/>
                <a:gd name="T43" fmla="*/ 64 h 1309"/>
                <a:gd name="T44" fmla="*/ 7 w 1310"/>
                <a:gd name="T45" fmla="*/ 65 h 1309"/>
                <a:gd name="T46" fmla="*/ 5 w 1310"/>
                <a:gd name="T47" fmla="*/ 59 h 1309"/>
                <a:gd name="T48" fmla="*/ 10 w 1310"/>
                <a:gd name="T49" fmla="*/ 54 h 1309"/>
                <a:gd name="T50" fmla="*/ 26 w 1310"/>
                <a:gd name="T51" fmla="*/ 71 h 1309"/>
                <a:gd name="T52" fmla="*/ 25 w 1310"/>
                <a:gd name="T53" fmla="*/ 76 h 1309"/>
                <a:gd name="T54" fmla="*/ 21 w 1310"/>
                <a:gd name="T55" fmla="*/ 77 h 1309"/>
                <a:gd name="T56" fmla="*/ 19 w 1310"/>
                <a:gd name="T57" fmla="*/ 72 h 1309"/>
                <a:gd name="T58" fmla="*/ 22 w 1310"/>
                <a:gd name="T59" fmla="*/ 69 h 1309"/>
                <a:gd name="T60" fmla="*/ 43 w 1310"/>
                <a:gd name="T61" fmla="*/ 75 h 1309"/>
                <a:gd name="T62" fmla="*/ 43 w 1310"/>
                <a:gd name="T63" fmla="*/ 79 h 1309"/>
                <a:gd name="T64" fmla="*/ 41 w 1310"/>
                <a:gd name="T65" fmla="*/ 80 h 1309"/>
                <a:gd name="T66" fmla="*/ 39 w 1310"/>
                <a:gd name="T67" fmla="*/ 78 h 1309"/>
                <a:gd name="T68" fmla="*/ 40 w 1310"/>
                <a:gd name="T69" fmla="*/ 75 h 1309"/>
                <a:gd name="T70" fmla="*/ 59 w 1310"/>
                <a:gd name="T71" fmla="*/ 71 h 1309"/>
                <a:gd name="T72" fmla="*/ 60 w 1310"/>
                <a:gd name="T73" fmla="*/ 74 h 1309"/>
                <a:gd name="T74" fmla="*/ 58 w 1310"/>
                <a:gd name="T75" fmla="*/ 75 h 1309"/>
                <a:gd name="T76" fmla="*/ 56 w 1310"/>
                <a:gd name="T77" fmla="*/ 74 h 1309"/>
                <a:gd name="T78" fmla="*/ 56 w 1310"/>
                <a:gd name="T79" fmla="*/ 71 h 1309"/>
                <a:gd name="T80" fmla="*/ 59 w 1310"/>
                <a:gd name="T81" fmla="*/ 71 h 1309"/>
                <a:gd name="T82" fmla="*/ 75 w 1310"/>
                <a:gd name="T83" fmla="*/ 60 h 1309"/>
                <a:gd name="T84" fmla="*/ 72 w 1310"/>
                <a:gd name="T85" fmla="*/ 62 h 1309"/>
                <a:gd name="T86" fmla="*/ 69 w 1310"/>
                <a:gd name="T87" fmla="*/ 61 h 1309"/>
                <a:gd name="T88" fmla="*/ 70 w 1310"/>
                <a:gd name="T89" fmla="*/ 58 h 1309"/>
                <a:gd name="T90" fmla="*/ 73 w 1310"/>
                <a:gd name="T91" fmla="*/ 57 h 1309"/>
                <a:gd name="T92" fmla="*/ 81 w 1310"/>
                <a:gd name="T93" fmla="*/ 41 h 1309"/>
                <a:gd name="T94" fmla="*/ 78 w 1310"/>
                <a:gd name="T95" fmla="*/ 46 h 1309"/>
                <a:gd name="T96" fmla="*/ 74 w 1310"/>
                <a:gd name="T97" fmla="*/ 45 h 1309"/>
                <a:gd name="T98" fmla="*/ 73 w 1310"/>
                <a:gd name="T99" fmla="*/ 40 h 1309"/>
                <a:gd name="T100" fmla="*/ 77 w 1310"/>
                <a:gd name="T101" fmla="*/ 38 h 1309"/>
                <a:gd name="T102" fmla="*/ 77 w 1310"/>
                <a:gd name="T103" fmla="*/ 23 h 1309"/>
                <a:gd name="T104" fmla="*/ 75 w 1310"/>
                <a:gd name="T105" fmla="*/ 29 h 1309"/>
                <a:gd name="T106" fmla="*/ 69 w 1310"/>
                <a:gd name="T107" fmla="*/ 29 h 1309"/>
                <a:gd name="T108" fmla="*/ 67 w 1310"/>
                <a:gd name="T109" fmla="*/ 22 h 1309"/>
                <a:gd name="T110" fmla="*/ 72 w 1310"/>
                <a:gd name="T111" fmla="*/ 19 h 1309"/>
                <a:gd name="T112" fmla="*/ 63 w 1310"/>
                <a:gd name="T113" fmla="*/ 9 h 1309"/>
                <a:gd name="T114" fmla="*/ 61 w 1310"/>
                <a:gd name="T115" fmla="*/ 16 h 1309"/>
                <a:gd name="T116" fmla="*/ 54 w 1310"/>
                <a:gd name="T117" fmla="*/ 17 h 1309"/>
                <a:gd name="T118" fmla="*/ 52 w 1310"/>
                <a:gd name="T119" fmla="*/ 10 h 1309"/>
                <a:gd name="T120" fmla="*/ 57 w 1310"/>
                <a:gd name="T121" fmla="*/ 5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2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2 w 2521"/>
                <a:gd name="T1" fmla="*/ 9 h 294"/>
                <a:gd name="T2" fmla="*/ 2 w 2521"/>
                <a:gd name="T3" fmla="*/ 15 h 294"/>
                <a:gd name="T4" fmla="*/ 0 w 2521"/>
                <a:gd name="T5" fmla="*/ 13 h 294"/>
                <a:gd name="T6" fmla="*/ 19 w 2521"/>
                <a:gd name="T7" fmla="*/ 15 h 294"/>
                <a:gd name="T8" fmla="*/ 22 w 2521"/>
                <a:gd name="T9" fmla="*/ 10 h 294"/>
                <a:gd name="T10" fmla="*/ 12 w 2521"/>
                <a:gd name="T11" fmla="*/ 3 h 294"/>
                <a:gd name="T12" fmla="*/ 37 w 2521"/>
                <a:gd name="T13" fmla="*/ 5 h 294"/>
                <a:gd name="T14" fmla="*/ 36 w 2521"/>
                <a:gd name="T15" fmla="*/ 11 h 294"/>
                <a:gd name="T16" fmla="*/ 38 w 2521"/>
                <a:gd name="T17" fmla="*/ 18 h 294"/>
                <a:gd name="T18" fmla="*/ 36 w 2521"/>
                <a:gd name="T19" fmla="*/ 14 h 294"/>
                <a:gd name="T20" fmla="*/ 29 w 2521"/>
                <a:gd name="T21" fmla="*/ 11 h 294"/>
                <a:gd name="T22" fmla="*/ 27 w 2521"/>
                <a:gd name="T23" fmla="*/ 5 h 294"/>
                <a:gd name="T24" fmla="*/ 35 w 2521"/>
                <a:gd name="T25" fmla="*/ 6 h 294"/>
                <a:gd name="T26" fmla="*/ 29 w 2521"/>
                <a:gd name="T27" fmla="*/ 7 h 294"/>
                <a:gd name="T28" fmla="*/ 53 w 2521"/>
                <a:gd name="T29" fmla="*/ 9 h 294"/>
                <a:gd name="T30" fmla="*/ 49 w 2521"/>
                <a:gd name="T31" fmla="*/ 18 h 294"/>
                <a:gd name="T32" fmla="*/ 40 w 2521"/>
                <a:gd name="T33" fmla="*/ 14 h 294"/>
                <a:gd name="T34" fmla="*/ 42 w 2521"/>
                <a:gd name="T35" fmla="*/ 5 h 294"/>
                <a:gd name="T36" fmla="*/ 52 w 2521"/>
                <a:gd name="T37" fmla="*/ 5 h 294"/>
                <a:gd name="T38" fmla="*/ 51 w 2521"/>
                <a:gd name="T39" fmla="*/ 7 h 294"/>
                <a:gd name="T40" fmla="*/ 45 w 2521"/>
                <a:gd name="T41" fmla="*/ 5 h 294"/>
                <a:gd name="T42" fmla="*/ 42 w 2521"/>
                <a:gd name="T43" fmla="*/ 12 h 294"/>
                <a:gd name="T44" fmla="*/ 47 w 2521"/>
                <a:gd name="T45" fmla="*/ 17 h 294"/>
                <a:gd name="T46" fmla="*/ 63 w 2521"/>
                <a:gd name="T47" fmla="*/ 3 h 294"/>
                <a:gd name="T48" fmla="*/ 66 w 2521"/>
                <a:gd name="T49" fmla="*/ 9 h 294"/>
                <a:gd name="T50" fmla="*/ 59 w 2521"/>
                <a:gd name="T51" fmla="*/ 11 h 294"/>
                <a:gd name="T52" fmla="*/ 56 w 2521"/>
                <a:gd name="T53" fmla="*/ 5 h 294"/>
                <a:gd name="T54" fmla="*/ 58 w 2521"/>
                <a:gd name="T55" fmla="*/ 10 h 294"/>
                <a:gd name="T56" fmla="*/ 64 w 2521"/>
                <a:gd name="T57" fmla="*/ 7 h 294"/>
                <a:gd name="T58" fmla="*/ 71 w 2521"/>
                <a:gd name="T59" fmla="*/ 17 h 294"/>
                <a:gd name="T60" fmla="*/ 77 w 2521"/>
                <a:gd name="T61" fmla="*/ 15 h 294"/>
                <a:gd name="T62" fmla="*/ 72 w 2521"/>
                <a:gd name="T63" fmla="*/ 11 h 294"/>
                <a:gd name="T64" fmla="*/ 69 w 2521"/>
                <a:gd name="T65" fmla="*/ 6 h 294"/>
                <a:gd name="T66" fmla="*/ 75 w 2521"/>
                <a:gd name="T67" fmla="*/ 3 h 294"/>
                <a:gd name="T68" fmla="*/ 78 w 2521"/>
                <a:gd name="T69" fmla="*/ 8 h 294"/>
                <a:gd name="T70" fmla="*/ 73 w 2521"/>
                <a:gd name="T71" fmla="*/ 5 h 294"/>
                <a:gd name="T72" fmla="*/ 73 w 2521"/>
                <a:gd name="T73" fmla="*/ 9 h 294"/>
                <a:gd name="T74" fmla="*/ 79 w 2521"/>
                <a:gd name="T75" fmla="*/ 13 h 294"/>
                <a:gd name="T76" fmla="*/ 73 w 2521"/>
                <a:gd name="T77" fmla="*/ 18 h 294"/>
                <a:gd name="T78" fmla="*/ 68 w 2521"/>
                <a:gd name="T79" fmla="*/ 13 h 294"/>
                <a:gd name="T80" fmla="*/ 91 w 2521"/>
                <a:gd name="T81" fmla="*/ 3 h 294"/>
                <a:gd name="T82" fmla="*/ 92 w 2521"/>
                <a:gd name="T83" fmla="*/ 18 h 294"/>
                <a:gd name="T84" fmla="*/ 83 w 2521"/>
                <a:gd name="T85" fmla="*/ 18 h 294"/>
                <a:gd name="T86" fmla="*/ 102 w 2521"/>
                <a:gd name="T87" fmla="*/ 5 h 294"/>
                <a:gd name="T88" fmla="*/ 102 w 2521"/>
                <a:gd name="T89" fmla="*/ 13 h 294"/>
                <a:gd name="T90" fmla="*/ 98 w 2521"/>
                <a:gd name="T91" fmla="*/ 9 h 294"/>
                <a:gd name="T92" fmla="*/ 100 w 2521"/>
                <a:gd name="T93" fmla="*/ 12 h 294"/>
                <a:gd name="T94" fmla="*/ 102 w 2521"/>
                <a:gd name="T95" fmla="*/ 0 h 294"/>
                <a:gd name="T96" fmla="*/ 118 w 2521"/>
                <a:gd name="T97" fmla="*/ 17 h 294"/>
                <a:gd name="T98" fmla="*/ 123 w 2521"/>
                <a:gd name="T99" fmla="*/ 13 h 294"/>
                <a:gd name="T100" fmla="*/ 125 w 2521"/>
                <a:gd name="T101" fmla="*/ 14 h 294"/>
                <a:gd name="T102" fmla="*/ 117 w 2521"/>
                <a:gd name="T103" fmla="*/ 18 h 294"/>
                <a:gd name="T104" fmla="*/ 116 w 2521"/>
                <a:gd name="T105" fmla="*/ 3 h 294"/>
                <a:gd name="T106" fmla="*/ 137 w 2521"/>
                <a:gd name="T107" fmla="*/ 11 h 294"/>
                <a:gd name="T108" fmla="*/ 139 w 2521"/>
                <a:gd name="T109" fmla="*/ 18 h 294"/>
                <a:gd name="T110" fmla="*/ 130 w 2521"/>
                <a:gd name="T111" fmla="*/ 10 h 294"/>
                <a:gd name="T112" fmla="*/ 128 w 2521"/>
                <a:gd name="T113" fmla="*/ 5 h 294"/>
                <a:gd name="T114" fmla="*/ 143 w 2521"/>
                <a:gd name="T115" fmla="*/ 3 h 294"/>
                <a:gd name="T116" fmla="*/ 158 w 2521"/>
                <a:gd name="T117" fmla="*/ 5 h 294"/>
                <a:gd name="T118" fmla="*/ 157 w 2521"/>
                <a:gd name="T119" fmla="*/ 10 h 294"/>
                <a:gd name="T120" fmla="*/ 158 w 2521"/>
                <a:gd name="T121" fmla="*/ 18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3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2 w 1777"/>
                <a:gd name="T1" fmla="*/ 65 h 1049"/>
                <a:gd name="T2" fmla="*/ 11 w 1777"/>
                <a:gd name="T3" fmla="*/ 65 h 1049"/>
                <a:gd name="T4" fmla="*/ 26 w 1777"/>
                <a:gd name="T5" fmla="*/ 65 h 1049"/>
                <a:gd name="T6" fmla="*/ 46 w 1777"/>
                <a:gd name="T7" fmla="*/ 65 h 1049"/>
                <a:gd name="T8" fmla="*/ 66 w 1777"/>
                <a:gd name="T9" fmla="*/ 65 h 1049"/>
                <a:gd name="T10" fmla="*/ 86 w 1777"/>
                <a:gd name="T11" fmla="*/ 65 h 1049"/>
                <a:gd name="T12" fmla="*/ 101 w 1777"/>
                <a:gd name="T13" fmla="*/ 65 h 1049"/>
                <a:gd name="T14" fmla="*/ 110 w 1777"/>
                <a:gd name="T15" fmla="*/ 65 h 1049"/>
                <a:gd name="T16" fmla="*/ 112 w 1777"/>
                <a:gd name="T17" fmla="*/ 64 h 1049"/>
                <a:gd name="T18" fmla="*/ 112 w 1777"/>
                <a:gd name="T19" fmla="*/ 59 h 1049"/>
                <a:gd name="T20" fmla="*/ 112 w 1777"/>
                <a:gd name="T21" fmla="*/ 50 h 1049"/>
                <a:gd name="T22" fmla="*/ 112 w 1777"/>
                <a:gd name="T23" fmla="*/ 38 h 1049"/>
                <a:gd name="T24" fmla="*/ 112 w 1777"/>
                <a:gd name="T25" fmla="*/ 26 h 1049"/>
                <a:gd name="T26" fmla="*/ 112 w 1777"/>
                <a:gd name="T27" fmla="*/ 15 h 1049"/>
                <a:gd name="T28" fmla="*/ 112 w 1777"/>
                <a:gd name="T29" fmla="*/ 6 h 1049"/>
                <a:gd name="T30" fmla="*/ 112 w 1777"/>
                <a:gd name="T31" fmla="*/ 0 h 1049"/>
                <a:gd name="T32" fmla="*/ 110 w 1777"/>
                <a:gd name="T33" fmla="*/ 0 h 1049"/>
                <a:gd name="T34" fmla="*/ 101 w 1777"/>
                <a:gd name="T35" fmla="*/ 0 h 1049"/>
                <a:gd name="T36" fmla="*/ 86 w 1777"/>
                <a:gd name="T37" fmla="*/ 0 h 1049"/>
                <a:gd name="T38" fmla="*/ 66 w 1777"/>
                <a:gd name="T39" fmla="*/ 0 h 1049"/>
                <a:gd name="T40" fmla="*/ 46 w 1777"/>
                <a:gd name="T41" fmla="*/ 0 h 1049"/>
                <a:gd name="T42" fmla="*/ 26 w 1777"/>
                <a:gd name="T43" fmla="*/ 0 h 1049"/>
                <a:gd name="T44" fmla="*/ 11 w 1777"/>
                <a:gd name="T45" fmla="*/ 0 h 1049"/>
                <a:gd name="T46" fmla="*/ 2 w 1777"/>
                <a:gd name="T47" fmla="*/ 0 h 1049"/>
                <a:gd name="T48" fmla="*/ 0 w 1777"/>
                <a:gd name="T49" fmla="*/ 0 h 1049"/>
                <a:gd name="T50" fmla="*/ 0 w 1777"/>
                <a:gd name="T51" fmla="*/ 6 h 1049"/>
                <a:gd name="T52" fmla="*/ 0 w 1777"/>
                <a:gd name="T53" fmla="*/ 15 h 1049"/>
                <a:gd name="T54" fmla="*/ 0 w 1777"/>
                <a:gd name="T55" fmla="*/ 26 h 1049"/>
                <a:gd name="T56" fmla="*/ 0 w 1777"/>
                <a:gd name="T57" fmla="*/ 38 h 1049"/>
                <a:gd name="T58" fmla="*/ 0 w 1777"/>
                <a:gd name="T59" fmla="*/ 50 h 1049"/>
                <a:gd name="T60" fmla="*/ 0 w 1777"/>
                <a:gd name="T61" fmla="*/ 59 h 1049"/>
                <a:gd name="T62" fmla="*/ 0 w 1777"/>
                <a:gd name="T63" fmla="*/ 6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46 w 2355"/>
                <a:gd name="T1" fmla="*/ 10 h 1405"/>
                <a:gd name="T2" fmla="*/ 140 w 2355"/>
                <a:gd name="T3" fmla="*/ 14 h 1405"/>
                <a:gd name="T4" fmla="*/ 136 w 2355"/>
                <a:gd name="T5" fmla="*/ 17 h 1405"/>
                <a:gd name="T6" fmla="*/ 145 w 2355"/>
                <a:gd name="T7" fmla="*/ 24 h 1405"/>
                <a:gd name="T8" fmla="*/ 145 w 2355"/>
                <a:gd name="T9" fmla="*/ 36 h 1405"/>
                <a:gd name="T10" fmla="*/ 136 w 2355"/>
                <a:gd name="T11" fmla="*/ 84 h 1405"/>
                <a:gd name="T12" fmla="*/ 120 w 2355"/>
                <a:gd name="T13" fmla="*/ 84 h 1405"/>
                <a:gd name="T14" fmla="*/ 112 w 2355"/>
                <a:gd name="T15" fmla="*/ 36 h 1405"/>
                <a:gd name="T16" fmla="*/ 112 w 2355"/>
                <a:gd name="T17" fmla="*/ 24 h 1405"/>
                <a:gd name="T18" fmla="*/ 120 w 2355"/>
                <a:gd name="T19" fmla="*/ 13 h 1405"/>
                <a:gd name="T20" fmla="*/ 123 w 2355"/>
                <a:gd name="T21" fmla="*/ 5 h 1405"/>
                <a:gd name="T22" fmla="*/ 133 w 2355"/>
                <a:gd name="T23" fmla="*/ 1 h 1405"/>
                <a:gd name="T24" fmla="*/ 66 w 2355"/>
                <a:gd name="T25" fmla="*/ 68 h 1405"/>
                <a:gd name="T26" fmla="*/ 69 w 2355"/>
                <a:gd name="T27" fmla="*/ 73 h 1405"/>
                <a:gd name="T28" fmla="*/ 80 w 2355"/>
                <a:gd name="T29" fmla="*/ 75 h 1405"/>
                <a:gd name="T30" fmla="*/ 89 w 2355"/>
                <a:gd name="T31" fmla="*/ 73 h 1405"/>
                <a:gd name="T32" fmla="*/ 90 w 2355"/>
                <a:gd name="T33" fmla="*/ 67 h 1405"/>
                <a:gd name="T34" fmla="*/ 77 w 2355"/>
                <a:gd name="T35" fmla="*/ 62 h 1405"/>
                <a:gd name="T36" fmla="*/ 57 w 2355"/>
                <a:gd name="T37" fmla="*/ 55 h 1405"/>
                <a:gd name="T38" fmla="*/ 52 w 2355"/>
                <a:gd name="T39" fmla="*/ 49 h 1405"/>
                <a:gd name="T40" fmla="*/ 52 w 2355"/>
                <a:gd name="T41" fmla="*/ 39 h 1405"/>
                <a:gd name="T42" fmla="*/ 57 w 2355"/>
                <a:gd name="T43" fmla="*/ 29 h 1405"/>
                <a:gd name="T44" fmla="*/ 66 w 2355"/>
                <a:gd name="T45" fmla="*/ 23 h 1405"/>
                <a:gd name="T46" fmla="*/ 80 w 2355"/>
                <a:gd name="T47" fmla="*/ 22 h 1405"/>
                <a:gd name="T48" fmla="*/ 93 w 2355"/>
                <a:gd name="T49" fmla="*/ 24 h 1405"/>
                <a:gd name="T50" fmla="*/ 101 w 2355"/>
                <a:gd name="T51" fmla="*/ 31 h 1405"/>
                <a:gd name="T52" fmla="*/ 105 w 2355"/>
                <a:gd name="T53" fmla="*/ 42 h 1405"/>
                <a:gd name="T54" fmla="*/ 88 w 2355"/>
                <a:gd name="T55" fmla="*/ 41 h 1405"/>
                <a:gd name="T56" fmla="*/ 85 w 2355"/>
                <a:gd name="T57" fmla="*/ 36 h 1405"/>
                <a:gd name="T58" fmla="*/ 73 w 2355"/>
                <a:gd name="T59" fmla="*/ 35 h 1405"/>
                <a:gd name="T60" fmla="*/ 68 w 2355"/>
                <a:gd name="T61" fmla="*/ 39 h 1405"/>
                <a:gd name="T62" fmla="*/ 70 w 2355"/>
                <a:gd name="T63" fmla="*/ 44 h 1405"/>
                <a:gd name="T64" fmla="*/ 92 w 2355"/>
                <a:gd name="T65" fmla="*/ 50 h 1405"/>
                <a:gd name="T66" fmla="*/ 104 w 2355"/>
                <a:gd name="T67" fmla="*/ 58 h 1405"/>
                <a:gd name="T68" fmla="*/ 107 w 2355"/>
                <a:gd name="T69" fmla="*/ 65 h 1405"/>
                <a:gd name="T70" fmla="*/ 105 w 2355"/>
                <a:gd name="T71" fmla="*/ 76 h 1405"/>
                <a:gd name="T72" fmla="*/ 98 w 2355"/>
                <a:gd name="T73" fmla="*/ 84 h 1405"/>
                <a:gd name="T74" fmla="*/ 85 w 2355"/>
                <a:gd name="T75" fmla="*/ 88 h 1405"/>
                <a:gd name="T76" fmla="*/ 68 w 2355"/>
                <a:gd name="T77" fmla="*/ 87 h 1405"/>
                <a:gd name="T78" fmla="*/ 56 w 2355"/>
                <a:gd name="T79" fmla="*/ 82 h 1405"/>
                <a:gd name="T80" fmla="*/ 50 w 2355"/>
                <a:gd name="T81" fmla="*/ 73 h 1405"/>
                <a:gd name="T82" fmla="*/ 58 w 2355"/>
                <a:gd name="T83" fmla="*/ 68 h 1405"/>
                <a:gd name="T84" fmla="*/ 23 w 2355"/>
                <a:gd name="T85" fmla="*/ 87 h 1405"/>
                <a:gd name="T86" fmla="*/ 37 w 2355"/>
                <a:gd name="T87" fmla="*/ 80 h 1405"/>
                <a:gd name="T88" fmla="*/ 43 w 2355"/>
                <a:gd name="T89" fmla="*/ 68 h 1405"/>
                <a:gd name="T90" fmla="*/ 26 w 2355"/>
                <a:gd name="T91" fmla="*/ 70 h 1405"/>
                <a:gd name="T92" fmla="*/ 18 w 2355"/>
                <a:gd name="T93" fmla="*/ 75 h 1405"/>
                <a:gd name="T94" fmla="*/ 7 w 2355"/>
                <a:gd name="T95" fmla="*/ 73 h 1405"/>
                <a:gd name="T96" fmla="*/ 0 w 2355"/>
                <a:gd name="T97" fmla="*/ 65 h 1405"/>
                <a:gd name="T98" fmla="*/ 5 w 2355"/>
                <a:gd name="T99" fmla="*/ 87 h 1405"/>
                <a:gd name="T100" fmla="*/ 8 w 2355"/>
                <a:gd name="T101" fmla="*/ 36 h 1405"/>
                <a:gd name="T102" fmla="*/ 21 w 2355"/>
                <a:gd name="T103" fmla="*/ 37 h 1405"/>
                <a:gd name="T104" fmla="*/ 28 w 2355"/>
                <a:gd name="T105" fmla="*/ 48 h 1405"/>
                <a:gd name="T106" fmla="*/ 0 w 2355"/>
                <a:gd name="T107" fmla="*/ 54 h 1405"/>
                <a:gd name="T108" fmla="*/ 45 w 2355"/>
                <a:gd name="T109" fmla="*/ 59 h 1405"/>
                <a:gd name="T110" fmla="*/ 43 w 2355"/>
                <a:gd name="T111" fmla="*/ 43 h 1405"/>
                <a:gd name="T112" fmla="*/ 34 w 2355"/>
                <a:gd name="T113" fmla="*/ 28 h 1405"/>
                <a:gd name="T114" fmla="*/ 18 w 2355"/>
                <a:gd name="T115" fmla="*/ 22 h 1405"/>
                <a:gd name="T116" fmla="*/ 0 w 2355"/>
                <a:gd name="T117" fmla="*/ 24 h 1405"/>
                <a:gd name="T118" fmla="*/ 0 w 2355"/>
                <a:gd name="T119" fmla="*/ 45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5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75 w 1237"/>
                <a:gd name="T1" fmla="*/ 3 h 939"/>
                <a:gd name="T2" fmla="*/ 76 w 1237"/>
                <a:gd name="T3" fmla="*/ 3 h 939"/>
                <a:gd name="T4" fmla="*/ 74 w 1237"/>
                <a:gd name="T5" fmla="*/ 5 h 939"/>
                <a:gd name="T6" fmla="*/ 75 w 1237"/>
                <a:gd name="T7" fmla="*/ 8 h 939"/>
                <a:gd name="T8" fmla="*/ 74 w 1237"/>
                <a:gd name="T9" fmla="*/ 7 h 939"/>
                <a:gd name="T10" fmla="*/ 72 w 1237"/>
                <a:gd name="T11" fmla="*/ 6 h 939"/>
                <a:gd name="T12" fmla="*/ 69 w 1237"/>
                <a:gd name="T13" fmla="*/ 8 h 939"/>
                <a:gd name="T14" fmla="*/ 70 w 1237"/>
                <a:gd name="T15" fmla="*/ 5 h 939"/>
                <a:gd name="T16" fmla="*/ 69 w 1237"/>
                <a:gd name="T17" fmla="*/ 4 h 939"/>
                <a:gd name="T18" fmla="*/ 68 w 1237"/>
                <a:gd name="T19" fmla="*/ 3 h 939"/>
                <a:gd name="T20" fmla="*/ 71 w 1237"/>
                <a:gd name="T21" fmla="*/ 3 h 939"/>
                <a:gd name="T22" fmla="*/ 72 w 1237"/>
                <a:gd name="T23" fmla="*/ 0 h 939"/>
                <a:gd name="T24" fmla="*/ 73 w 1237"/>
                <a:gd name="T25" fmla="*/ 1 h 939"/>
                <a:gd name="T26" fmla="*/ 58 w 1237"/>
                <a:gd name="T27" fmla="*/ 6 h 939"/>
                <a:gd name="T28" fmla="*/ 63 w 1237"/>
                <a:gd name="T29" fmla="*/ 6 h 939"/>
                <a:gd name="T30" fmla="*/ 61 w 1237"/>
                <a:gd name="T31" fmla="*/ 8 h 939"/>
                <a:gd name="T32" fmla="*/ 59 w 1237"/>
                <a:gd name="T33" fmla="*/ 11 h 939"/>
                <a:gd name="T34" fmla="*/ 61 w 1237"/>
                <a:gd name="T35" fmla="*/ 16 h 939"/>
                <a:gd name="T36" fmla="*/ 57 w 1237"/>
                <a:gd name="T37" fmla="*/ 13 h 939"/>
                <a:gd name="T38" fmla="*/ 53 w 1237"/>
                <a:gd name="T39" fmla="*/ 14 h 939"/>
                <a:gd name="T40" fmla="*/ 51 w 1237"/>
                <a:gd name="T41" fmla="*/ 15 h 939"/>
                <a:gd name="T42" fmla="*/ 53 w 1237"/>
                <a:gd name="T43" fmla="*/ 10 h 939"/>
                <a:gd name="T44" fmla="*/ 48 w 1237"/>
                <a:gd name="T45" fmla="*/ 7 h 939"/>
                <a:gd name="T46" fmla="*/ 51 w 1237"/>
                <a:gd name="T47" fmla="*/ 6 h 939"/>
                <a:gd name="T48" fmla="*/ 54 w 1237"/>
                <a:gd name="T49" fmla="*/ 5 h 939"/>
                <a:gd name="T50" fmla="*/ 56 w 1237"/>
                <a:gd name="T51" fmla="*/ 0 h 939"/>
                <a:gd name="T52" fmla="*/ 57 w 1237"/>
                <a:gd name="T53" fmla="*/ 5 h 939"/>
                <a:gd name="T54" fmla="*/ 22 w 1237"/>
                <a:gd name="T55" fmla="*/ 37 h 939"/>
                <a:gd name="T56" fmla="*/ 28 w 1237"/>
                <a:gd name="T57" fmla="*/ 37 h 939"/>
                <a:gd name="T58" fmla="*/ 35 w 1237"/>
                <a:gd name="T59" fmla="*/ 37 h 939"/>
                <a:gd name="T60" fmla="*/ 30 w 1237"/>
                <a:gd name="T61" fmla="*/ 41 h 939"/>
                <a:gd name="T62" fmla="*/ 25 w 1237"/>
                <a:gd name="T63" fmla="*/ 46 h 939"/>
                <a:gd name="T64" fmla="*/ 26 w 1237"/>
                <a:gd name="T65" fmla="*/ 52 h 939"/>
                <a:gd name="T66" fmla="*/ 28 w 1237"/>
                <a:gd name="T67" fmla="*/ 58 h 939"/>
                <a:gd name="T68" fmla="*/ 23 w 1237"/>
                <a:gd name="T69" fmla="*/ 54 h 939"/>
                <a:gd name="T70" fmla="*/ 16 w 1237"/>
                <a:gd name="T71" fmla="*/ 52 h 939"/>
                <a:gd name="T72" fmla="*/ 6 w 1237"/>
                <a:gd name="T73" fmla="*/ 58 h 939"/>
                <a:gd name="T74" fmla="*/ 8 w 1237"/>
                <a:gd name="T75" fmla="*/ 54 h 939"/>
                <a:gd name="T76" fmla="*/ 10 w 1237"/>
                <a:gd name="T77" fmla="*/ 47 h 939"/>
                <a:gd name="T78" fmla="*/ 9 w 1237"/>
                <a:gd name="T79" fmla="*/ 44 h 939"/>
                <a:gd name="T80" fmla="*/ 0 w 1237"/>
                <a:gd name="T81" fmla="*/ 37 h 939"/>
                <a:gd name="T82" fmla="*/ 4 w 1237"/>
                <a:gd name="T83" fmla="*/ 37 h 939"/>
                <a:gd name="T84" fmla="*/ 11 w 1237"/>
                <a:gd name="T85" fmla="*/ 37 h 939"/>
                <a:gd name="T86" fmla="*/ 13 w 1237"/>
                <a:gd name="T87" fmla="*/ 36 h 939"/>
                <a:gd name="T88" fmla="*/ 15 w 1237"/>
                <a:gd name="T89" fmla="*/ 31 h 939"/>
                <a:gd name="T90" fmla="*/ 17 w 1237"/>
                <a:gd name="T91" fmla="*/ 25 h 939"/>
                <a:gd name="T92" fmla="*/ 18 w 1237"/>
                <a:gd name="T93" fmla="*/ 26 h 939"/>
                <a:gd name="T94" fmla="*/ 20 w 1237"/>
                <a:gd name="T95" fmla="*/ 33 h 939"/>
                <a:gd name="T96" fmla="*/ 22 w 1237"/>
                <a:gd name="T97" fmla="*/ 37 h 939"/>
                <a:gd name="T98" fmla="*/ 42 w 1237"/>
                <a:gd name="T99" fmla="*/ 16 h 939"/>
                <a:gd name="T100" fmla="*/ 45 w 1237"/>
                <a:gd name="T101" fmla="*/ 17 h 939"/>
                <a:gd name="T102" fmla="*/ 39 w 1237"/>
                <a:gd name="T103" fmla="*/ 21 h 939"/>
                <a:gd name="T104" fmla="*/ 41 w 1237"/>
                <a:gd name="T105" fmla="*/ 27 h 939"/>
                <a:gd name="T106" fmla="*/ 39 w 1237"/>
                <a:gd name="T107" fmla="*/ 26 h 939"/>
                <a:gd name="T108" fmla="*/ 34 w 1237"/>
                <a:gd name="T109" fmla="*/ 25 h 939"/>
                <a:gd name="T110" fmla="*/ 29 w 1237"/>
                <a:gd name="T111" fmla="*/ 29 h 939"/>
                <a:gd name="T112" fmla="*/ 31 w 1237"/>
                <a:gd name="T113" fmla="*/ 22 h 939"/>
                <a:gd name="T114" fmla="*/ 28 w 1237"/>
                <a:gd name="T115" fmla="*/ 18 h 939"/>
                <a:gd name="T116" fmla="*/ 26 w 1237"/>
                <a:gd name="T117" fmla="*/ 16 h 939"/>
                <a:gd name="T118" fmla="*/ 33 w 1237"/>
                <a:gd name="T119" fmla="*/ 16 h 939"/>
                <a:gd name="T120" fmla="*/ 35 w 1237"/>
                <a:gd name="T121" fmla="*/ 9 h 939"/>
                <a:gd name="T122" fmla="*/ 37 w 1237"/>
                <a:gd name="T123" fmla="*/ 12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6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0 h 1107"/>
                <a:gd name="T2" fmla="*/ 3 w 1739"/>
                <a:gd name="T3" fmla="*/ 14 h 1107"/>
                <a:gd name="T4" fmla="*/ 6 w 1739"/>
                <a:gd name="T5" fmla="*/ 8 h 1107"/>
                <a:gd name="T6" fmla="*/ 20 w 1739"/>
                <a:gd name="T7" fmla="*/ 14 h 1107"/>
                <a:gd name="T8" fmla="*/ 32 w 1739"/>
                <a:gd name="T9" fmla="*/ 7 h 1107"/>
                <a:gd name="T10" fmla="*/ 30 w 1739"/>
                <a:gd name="T11" fmla="*/ 19 h 1107"/>
                <a:gd name="T12" fmla="*/ 38 w 1739"/>
                <a:gd name="T13" fmla="*/ 9 h 1107"/>
                <a:gd name="T14" fmla="*/ 50 w 1739"/>
                <a:gd name="T15" fmla="*/ 16 h 1107"/>
                <a:gd name="T16" fmla="*/ 43 w 1739"/>
                <a:gd name="T17" fmla="*/ 16 h 1107"/>
                <a:gd name="T18" fmla="*/ 57 w 1739"/>
                <a:gd name="T19" fmla="*/ 8 h 1107"/>
                <a:gd name="T20" fmla="*/ 64 w 1739"/>
                <a:gd name="T21" fmla="*/ 18 h 1107"/>
                <a:gd name="T22" fmla="*/ 53 w 1739"/>
                <a:gd name="T23" fmla="*/ 7 h 1107"/>
                <a:gd name="T24" fmla="*/ 60 w 1739"/>
                <a:gd name="T25" fmla="*/ 9 h 1107"/>
                <a:gd name="T26" fmla="*/ 74 w 1739"/>
                <a:gd name="T27" fmla="*/ 8 h 1107"/>
                <a:gd name="T28" fmla="*/ 80 w 1739"/>
                <a:gd name="T29" fmla="*/ 17 h 1107"/>
                <a:gd name="T30" fmla="*/ 72 w 1739"/>
                <a:gd name="T31" fmla="*/ 16 h 1107"/>
                <a:gd name="T32" fmla="*/ 68 w 1739"/>
                <a:gd name="T33" fmla="*/ 10 h 1107"/>
                <a:gd name="T34" fmla="*/ 77 w 1739"/>
                <a:gd name="T35" fmla="*/ 10 h 1107"/>
                <a:gd name="T36" fmla="*/ 92 w 1739"/>
                <a:gd name="T37" fmla="*/ 8 h 1107"/>
                <a:gd name="T38" fmla="*/ 100 w 1739"/>
                <a:gd name="T39" fmla="*/ 25 h 1107"/>
                <a:gd name="T40" fmla="*/ 101 w 1739"/>
                <a:gd name="T41" fmla="*/ 14 h 1107"/>
                <a:gd name="T42" fmla="*/ 106 w 1739"/>
                <a:gd name="T43" fmla="*/ 0 h 1107"/>
                <a:gd name="T44" fmla="*/ 9 w 1739"/>
                <a:gd name="T45" fmla="*/ 38 h 1107"/>
                <a:gd name="T46" fmla="*/ 0 w 1739"/>
                <a:gd name="T47" fmla="*/ 41 h 1107"/>
                <a:gd name="T48" fmla="*/ 1 w 1739"/>
                <a:gd name="T49" fmla="*/ 38 h 1107"/>
                <a:gd name="T50" fmla="*/ 17 w 1739"/>
                <a:gd name="T51" fmla="*/ 32 h 1107"/>
                <a:gd name="T52" fmla="*/ 17 w 1739"/>
                <a:gd name="T53" fmla="*/ 45 h 1107"/>
                <a:gd name="T54" fmla="*/ 17 w 1739"/>
                <a:gd name="T55" fmla="*/ 32 h 1107"/>
                <a:gd name="T56" fmla="*/ 14 w 1739"/>
                <a:gd name="T57" fmla="*/ 35 h 1107"/>
                <a:gd name="T58" fmla="*/ 27 w 1739"/>
                <a:gd name="T59" fmla="*/ 35 h 1107"/>
                <a:gd name="T60" fmla="*/ 33 w 1739"/>
                <a:gd name="T61" fmla="*/ 43 h 1107"/>
                <a:gd name="T62" fmla="*/ 25 w 1739"/>
                <a:gd name="T63" fmla="*/ 34 h 1107"/>
                <a:gd name="T64" fmla="*/ 37 w 1739"/>
                <a:gd name="T65" fmla="*/ 28 h 1107"/>
                <a:gd name="T66" fmla="*/ 41 w 1739"/>
                <a:gd name="T67" fmla="*/ 33 h 1107"/>
                <a:gd name="T68" fmla="*/ 50 w 1739"/>
                <a:gd name="T69" fmla="*/ 44 h 1107"/>
                <a:gd name="T70" fmla="*/ 40 w 1739"/>
                <a:gd name="T71" fmla="*/ 39 h 1107"/>
                <a:gd name="T72" fmla="*/ 42 w 1739"/>
                <a:gd name="T73" fmla="*/ 35 h 1107"/>
                <a:gd name="T74" fmla="*/ 47 w 1739"/>
                <a:gd name="T75" fmla="*/ 41 h 1107"/>
                <a:gd name="T76" fmla="*/ 52 w 1739"/>
                <a:gd name="T77" fmla="*/ 28 h 1107"/>
                <a:gd name="T78" fmla="*/ 59 w 1739"/>
                <a:gd name="T79" fmla="*/ 36 h 1107"/>
                <a:gd name="T80" fmla="*/ 63 w 1739"/>
                <a:gd name="T81" fmla="*/ 32 h 1107"/>
                <a:gd name="T82" fmla="*/ 72 w 1739"/>
                <a:gd name="T83" fmla="*/ 38 h 1107"/>
                <a:gd name="T84" fmla="*/ 0 w 1739"/>
                <a:gd name="T85" fmla="*/ 59 h 1107"/>
                <a:gd name="T86" fmla="*/ 5 w 1739"/>
                <a:gd name="T87" fmla="*/ 57 h 1107"/>
                <a:gd name="T88" fmla="*/ 15 w 1739"/>
                <a:gd name="T89" fmla="*/ 69 h 1107"/>
                <a:gd name="T90" fmla="*/ 9 w 1739"/>
                <a:gd name="T91" fmla="*/ 58 h 1107"/>
                <a:gd name="T92" fmla="*/ 11 w 1739"/>
                <a:gd name="T93" fmla="*/ 59 h 1107"/>
                <a:gd name="T94" fmla="*/ 27 w 1739"/>
                <a:gd name="T95" fmla="*/ 60 h 1107"/>
                <a:gd name="T96" fmla="*/ 20 w 1739"/>
                <a:gd name="T97" fmla="*/ 57 h 1107"/>
                <a:gd name="T98" fmla="*/ 40 w 1739"/>
                <a:gd name="T99" fmla="*/ 68 h 1107"/>
                <a:gd name="T100" fmla="*/ 32 w 1739"/>
                <a:gd name="T101" fmla="*/ 59 h 1107"/>
                <a:gd name="T102" fmla="*/ 37 w 1739"/>
                <a:gd name="T103" fmla="*/ 68 h 1107"/>
                <a:gd name="T104" fmla="*/ 33 w 1739"/>
                <a:gd name="T105" fmla="*/ 61 h 1107"/>
                <a:gd name="T106" fmla="*/ 52 w 1739"/>
                <a:gd name="T107" fmla="*/ 67 h 1107"/>
                <a:gd name="T108" fmla="*/ 75 w 1739"/>
                <a:gd name="T109" fmla="*/ 54 h 1107"/>
                <a:gd name="T110" fmla="*/ 73 w 1739"/>
                <a:gd name="T111" fmla="*/ 68 h 1107"/>
                <a:gd name="T112" fmla="*/ 72 w 1739"/>
                <a:gd name="T113" fmla="*/ 69 h 1107"/>
                <a:gd name="T114" fmla="*/ 76 w 1739"/>
                <a:gd name="T115" fmla="*/ 52 h 1107"/>
                <a:gd name="T116" fmla="*/ 70 w 1739"/>
                <a:gd name="T117" fmla="*/ 49 h 1107"/>
                <a:gd name="T118" fmla="*/ 97 w 1739"/>
                <a:gd name="T119" fmla="*/ 55 h 1107"/>
                <a:gd name="T120" fmla="*/ 95 w 1739"/>
                <a:gd name="T121" fmla="*/ 69 h 1107"/>
                <a:gd name="T122" fmla="*/ 92 w 1739"/>
                <a:gd name="T123" fmla="*/ 6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7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7 w 317"/>
                <a:gd name="T1" fmla="*/ 10 h 235"/>
                <a:gd name="T2" fmla="*/ 7 w 317"/>
                <a:gd name="T3" fmla="*/ 9 h 235"/>
                <a:gd name="T4" fmla="*/ 7 w 317"/>
                <a:gd name="T5" fmla="*/ 8 h 235"/>
                <a:gd name="T6" fmla="*/ 6 w 317"/>
                <a:gd name="T7" fmla="*/ 7 h 235"/>
                <a:gd name="T8" fmla="*/ 5 w 317"/>
                <a:gd name="T9" fmla="*/ 6 h 235"/>
                <a:gd name="T10" fmla="*/ 4 w 317"/>
                <a:gd name="T11" fmla="*/ 6 h 235"/>
                <a:gd name="T12" fmla="*/ 3 w 317"/>
                <a:gd name="T13" fmla="*/ 6 h 235"/>
                <a:gd name="T14" fmla="*/ 2 w 317"/>
                <a:gd name="T15" fmla="*/ 6 h 235"/>
                <a:gd name="T16" fmla="*/ 1 w 317"/>
                <a:gd name="T17" fmla="*/ 7 h 235"/>
                <a:gd name="T18" fmla="*/ 0 w 317"/>
                <a:gd name="T19" fmla="*/ 8 h 235"/>
                <a:gd name="T20" fmla="*/ 0 w 317"/>
                <a:gd name="T21" fmla="*/ 9 h 235"/>
                <a:gd name="T22" fmla="*/ 0 w 317"/>
                <a:gd name="T23" fmla="*/ 10 h 235"/>
                <a:gd name="T24" fmla="*/ 0 w 317"/>
                <a:gd name="T25" fmla="*/ 11 h 235"/>
                <a:gd name="T26" fmla="*/ 0 w 317"/>
                <a:gd name="T27" fmla="*/ 11 h 235"/>
                <a:gd name="T28" fmla="*/ 0 w 317"/>
                <a:gd name="T29" fmla="*/ 12 h 235"/>
                <a:gd name="T30" fmla="*/ 1 w 317"/>
                <a:gd name="T31" fmla="*/ 14 h 235"/>
                <a:gd name="T32" fmla="*/ 2 w 317"/>
                <a:gd name="T33" fmla="*/ 14 h 235"/>
                <a:gd name="T34" fmla="*/ 3 w 317"/>
                <a:gd name="T35" fmla="*/ 14 h 235"/>
                <a:gd name="T36" fmla="*/ 4 w 317"/>
                <a:gd name="T37" fmla="*/ 14 h 235"/>
                <a:gd name="T38" fmla="*/ 5 w 317"/>
                <a:gd name="T39" fmla="*/ 14 h 235"/>
                <a:gd name="T40" fmla="*/ 6 w 317"/>
                <a:gd name="T41" fmla="*/ 14 h 235"/>
                <a:gd name="T42" fmla="*/ 7 w 317"/>
                <a:gd name="T43" fmla="*/ 12 h 235"/>
                <a:gd name="T44" fmla="*/ 7 w 317"/>
                <a:gd name="T45" fmla="*/ 11 h 235"/>
                <a:gd name="T46" fmla="*/ 7 w 317"/>
                <a:gd name="T47" fmla="*/ 11 h 235"/>
                <a:gd name="T48" fmla="*/ 19 w 317"/>
                <a:gd name="T49" fmla="*/ 3 h 235"/>
                <a:gd name="T50" fmla="*/ 19 w 317"/>
                <a:gd name="T51" fmla="*/ 3 h 235"/>
                <a:gd name="T52" fmla="*/ 19 w 317"/>
                <a:gd name="T53" fmla="*/ 2 h 235"/>
                <a:gd name="T54" fmla="*/ 18 w 317"/>
                <a:gd name="T55" fmla="*/ 1 h 235"/>
                <a:gd name="T56" fmla="*/ 17 w 317"/>
                <a:gd name="T57" fmla="*/ 0 h 235"/>
                <a:gd name="T58" fmla="*/ 16 w 317"/>
                <a:gd name="T59" fmla="*/ 0 h 235"/>
                <a:gd name="T60" fmla="*/ 15 w 317"/>
                <a:gd name="T61" fmla="*/ 0 h 235"/>
                <a:gd name="T62" fmla="*/ 15 w 317"/>
                <a:gd name="T63" fmla="*/ 0 h 235"/>
                <a:gd name="T64" fmla="*/ 14 w 317"/>
                <a:gd name="T65" fmla="*/ 0 h 235"/>
                <a:gd name="T66" fmla="*/ 13 w 317"/>
                <a:gd name="T67" fmla="*/ 1 h 235"/>
                <a:gd name="T68" fmla="*/ 12 w 317"/>
                <a:gd name="T69" fmla="*/ 2 h 235"/>
                <a:gd name="T70" fmla="*/ 11 w 317"/>
                <a:gd name="T71" fmla="*/ 3 h 235"/>
                <a:gd name="T72" fmla="*/ 11 w 317"/>
                <a:gd name="T73" fmla="*/ 3 h 235"/>
                <a:gd name="T74" fmla="*/ 11 w 317"/>
                <a:gd name="T75" fmla="*/ 4 h 235"/>
                <a:gd name="T76" fmla="*/ 12 w 317"/>
                <a:gd name="T77" fmla="*/ 5 h 235"/>
                <a:gd name="T78" fmla="*/ 13 w 317"/>
                <a:gd name="T79" fmla="*/ 6 h 235"/>
                <a:gd name="T80" fmla="*/ 14 w 317"/>
                <a:gd name="T81" fmla="*/ 7 h 235"/>
                <a:gd name="T82" fmla="*/ 15 w 317"/>
                <a:gd name="T83" fmla="*/ 7 h 235"/>
                <a:gd name="T84" fmla="*/ 15 w 317"/>
                <a:gd name="T85" fmla="*/ 7 h 235"/>
                <a:gd name="T86" fmla="*/ 16 w 317"/>
                <a:gd name="T87" fmla="*/ 7 h 235"/>
                <a:gd name="T88" fmla="*/ 17 w 317"/>
                <a:gd name="T89" fmla="*/ 7 h 235"/>
                <a:gd name="T90" fmla="*/ 18 w 317"/>
                <a:gd name="T91" fmla="*/ 6 h 235"/>
                <a:gd name="T92" fmla="*/ 19 w 317"/>
                <a:gd name="T93" fmla="*/ 5 h 235"/>
                <a:gd name="T94" fmla="*/ 19 w 317"/>
                <a:gd name="T95" fmla="*/ 4 h 235"/>
                <a:gd name="T96" fmla="*/ 19 w 317"/>
                <a:gd name="T97" fmla="*/ 3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8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89 w 1559"/>
                <a:gd name="T1" fmla="*/ 19 h 639"/>
                <a:gd name="T2" fmla="*/ 89 w 1559"/>
                <a:gd name="T3" fmla="*/ 13 h 639"/>
                <a:gd name="T4" fmla="*/ 89 w 1559"/>
                <a:gd name="T5" fmla="*/ 6 h 639"/>
                <a:gd name="T6" fmla="*/ 89 w 1559"/>
                <a:gd name="T7" fmla="*/ 0 h 639"/>
                <a:gd name="T8" fmla="*/ 88 w 1559"/>
                <a:gd name="T9" fmla="*/ 0 h 639"/>
                <a:gd name="T10" fmla="*/ 81 w 1559"/>
                <a:gd name="T11" fmla="*/ 0 h 639"/>
                <a:gd name="T12" fmla="*/ 68 w 1559"/>
                <a:gd name="T13" fmla="*/ 0 h 639"/>
                <a:gd name="T14" fmla="*/ 53 w 1559"/>
                <a:gd name="T15" fmla="*/ 0 h 639"/>
                <a:gd name="T16" fmla="*/ 36 w 1559"/>
                <a:gd name="T17" fmla="*/ 0 h 639"/>
                <a:gd name="T18" fmla="*/ 20 w 1559"/>
                <a:gd name="T19" fmla="*/ 0 h 639"/>
                <a:gd name="T20" fmla="*/ 8 w 1559"/>
                <a:gd name="T21" fmla="*/ 0 h 639"/>
                <a:gd name="T22" fmla="*/ 1 w 1559"/>
                <a:gd name="T23" fmla="*/ 0 h 639"/>
                <a:gd name="T24" fmla="*/ 0 w 1559"/>
                <a:gd name="T25" fmla="*/ 1 h 639"/>
                <a:gd name="T26" fmla="*/ 0 w 1559"/>
                <a:gd name="T27" fmla="*/ 10 h 639"/>
                <a:gd name="T28" fmla="*/ 0 w 1559"/>
                <a:gd name="T29" fmla="*/ 23 h 639"/>
                <a:gd name="T30" fmla="*/ 0 w 1559"/>
                <a:gd name="T31" fmla="*/ 32 h 639"/>
                <a:gd name="T32" fmla="*/ 1 w 1559"/>
                <a:gd name="T33" fmla="*/ 34 h 639"/>
                <a:gd name="T34" fmla="*/ 6 w 1559"/>
                <a:gd name="T35" fmla="*/ 34 h 639"/>
                <a:gd name="T36" fmla="*/ 7 w 1559"/>
                <a:gd name="T37" fmla="*/ 33 h 639"/>
                <a:gd name="T38" fmla="*/ 7 w 1559"/>
                <a:gd name="T39" fmla="*/ 27 h 639"/>
                <a:gd name="T40" fmla="*/ 7 w 1559"/>
                <a:gd name="T41" fmla="*/ 18 h 639"/>
                <a:gd name="T42" fmla="*/ 7 w 1559"/>
                <a:gd name="T43" fmla="*/ 9 h 639"/>
                <a:gd name="T44" fmla="*/ 8 w 1559"/>
                <a:gd name="T45" fmla="*/ 7 h 639"/>
                <a:gd name="T46" fmla="*/ 14 w 1559"/>
                <a:gd name="T47" fmla="*/ 7 h 639"/>
                <a:gd name="T48" fmla="*/ 24 w 1559"/>
                <a:gd name="T49" fmla="*/ 7 h 639"/>
                <a:gd name="T50" fmla="*/ 37 w 1559"/>
                <a:gd name="T51" fmla="*/ 7 h 639"/>
                <a:gd name="T52" fmla="*/ 51 w 1559"/>
                <a:gd name="T53" fmla="*/ 7 h 639"/>
                <a:gd name="T54" fmla="*/ 64 w 1559"/>
                <a:gd name="T55" fmla="*/ 7 h 639"/>
                <a:gd name="T56" fmla="*/ 75 w 1559"/>
                <a:gd name="T57" fmla="*/ 7 h 639"/>
                <a:gd name="T58" fmla="*/ 81 w 1559"/>
                <a:gd name="T59" fmla="*/ 7 h 639"/>
                <a:gd name="T60" fmla="*/ 82 w 1559"/>
                <a:gd name="T61" fmla="*/ 7 h 639"/>
                <a:gd name="T62" fmla="*/ 82 w 1559"/>
                <a:gd name="T63" fmla="*/ 11 h 639"/>
                <a:gd name="T64" fmla="*/ 82 w 1559"/>
                <a:gd name="T65" fmla="*/ 15 h 639"/>
                <a:gd name="T66" fmla="*/ 82 w 1559"/>
                <a:gd name="T67" fmla="*/ 19 h 639"/>
                <a:gd name="T68" fmla="*/ 81 w 1559"/>
                <a:gd name="T69" fmla="*/ 20 h 639"/>
                <a:gd name="T70" fmla="*/ 75 w 1559"/>
                <a:gd name="T71" fmla="*/ 20 h 639"/>
                <a:gd name="T72" fmla="*/ 74 w 1559"/>
                <a:gd name="T73" fmla="*/ 20 h 639"/>
                <a:gd name="T74" fmla="*/ 78 w 1559"/>
                <a:gd name="T75" fmla="*/ 26 h 639"/>
                <a:gd name="T76" fmla="*/ 82 w 1559"/>
                <a:gd name="T77" fmla="*/ 33 h 639"/>
                <a:gd name="T78" fmla="*/ 85 w 1559"/>
                <a:gd name="T79" fmla="*/ 39 h 639"/>
                <a:gd name="T80" fmla="*/ 86 w 1559"/>
                <a:gd name="T81" fmla="*/ 39 h 639"/>
                <a:gd name="T82" fmla="*/ 89 w 1559"/>
                <a:gd name="T83" fmla="*/ 33 h 639"/>
                <a:gd name="T84" fmla="*/ 93 w 1559"/>
                <a:gd name="T85" fmla="*/ 26 h 639"/>
                <a:gd name="T86" fmla="*/ 96 w 1559"/>
                <a:gd name="T87" fmla="*/ 20 h 639"/>
                <a:gd name="T88" fmla="*/ 96 w 1559"/>
                <a:gd name="T89" fmla="*/ 20 h 639"/>
                <a:gd name="T90" fmla="*/ 90 w 1559"/>
                <a:gd name="T91" fmla="*/ 20 h 639"/>
                <a:gd name="T92" fmla="*/ 85 w 1559"/>
                <a:gd name="T93" fmla="*/ 33 h 639"/>
                <a:gd name="T94" fmla="*/ 83 w 1559"/>
                <a:gd name="T95" fmla="*/ 28 h 639"/>
                <a:gd name="T96" fmla="*/ 80 w 1559"/>
                <a:gd name="T97" fmla="*/ 23 h 639"/>
                <a:gd name="T98" fmla="*/ 85 w 1559"/>
                <a:gd name="T99" fmla="*/ 23 h 639"/>
                <a:gd name="T100" fmla="*/ 91 w 1559"/>
                <a:gd name="T101" fmla="*/ 23 h 639"/>
                <a:gd name="T102" fmla="*/ 88 w 1559"/>
                <a:gd name="T103" fmla="*/ 28 h 639"/>
                <a:gd name="T104" fmla="*/ 85 w 1559"/>
                <a:gd name="T105" fmla="*/ 33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9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7 w 468"/>
                <a:gd name="T1" fmla="*/ 37 h 685"/>
                <a:gd name="T2" fmla="*/ 6 w 468"/>
                <a:gd name="T3" fmla="*/ 35 h 685"/>
                <a:gd name="T4" fmla="*/ 4 w 468"/>
                <a:gd name="T5" fmla="*/ 34 h 685"/>
                <a:gd name="T6" fmla="*/ 2 w 468"/>
                <a:gd name="T7" fmla="*/ 35 h 685"/>
                <a:gd name="T8" fmla="*/ 0 w 468"/>
                <a:gd name="T9" fmla="*/ 36 h 685"/>
                <a:gd name="T10" fmla="*/ 0 w 468"/>
                <a:gd name="T11" fmla="*/ 38 h 685"/>
                <a:gd name="T12" fmla="*/ 0 w 468"/>
                <a:gd name="T13" fmla="*/ 40 h 685"/>
                <a:gd name="T14" fmla="*/ 1 w 468"/>
                <a:gd name="T15" fmla="*/ 42 h 685"/>
                <a:gd name="T16" fmla="*/ 3 w 468"/>
                <a:gd name="T17" fmla="*/ 42 h 685"/>
                <a:gd name="T18" fmla="*/ 5 w 468"/>
                <a:gd name="T19" fmla="*/ 42 h 685"/>
                <a:gd name="T20" fmla="*/ 7 w 468"/>
                <a:gd name="T21" fmla="*/ 41 h 685"/>
                <a:gd name="T22" fmla="*/ 7 w 468"/>
                <a:gd name="T23" fmla="*/ 39 h 685"/>
                <a:gd name="T24" fmla="*/ 13 w 468"/>
                <a:gd name="T25" fmla="*/ 23 h 685"/>
                <a:gd name="T26" fmla="*/ 12 w 468"/>
                <a:gd name="T27" fmla="*/ 21 h 685"/>
                <a:gd name="T28" fmla="*/ 10 w 468"/>
                <a:gd name="T29" fmla="*/ 20 h 685"/>
                <a:gd name="T30" fmla="*/ 9 w 468"/>
                <a:gd name="T31" fmla="*/ 20 h 685"/>
                <a:gd name="T32" fmla="*/ 7 w 468"/>
                <a:gd name="T33" fmla="*/ 21 h 685"/>
                <a:gd name="T34" fmla="*/ 6 w 468"/>
                <a:gd name="T35" fmla="*/ 23 h 685"/>
                <a:gd name="T36" fmla="*/ 6 w 468"/>
                <a:gd name="T37" fmla="*/ 25 h 685"/>
                <a:gd name="T38" fmla="*/ 7 w 468"/>
                <a:gd name="T39" fmla="*/ 27 h 685"/>
                <a:gd name="T40" fmla="*/ 9 w 468"/>
                <a:gd name="T41" fmla="*/ 28 h 685"/>
                <a:gd name="T42" fmla="*/ 10 w 468"/>
                <a:gd name="T43" fmla="*/ 28 h 685"/>
                <a:gd name="T44" fmla="*/ 12 w 468"/>
                <a:gd name="T45" fmla="*/ 27 h 685"/>
                <a:gd name="T46" fmla="*/ 13 w 468"/>
                <a:gd name="T47" fmla="*/ 25 h 685"/>
                <a:gd name="T48" fmla="*/ 20 w 468"/>
                <a:gd name="T49" fmla="*/ 13 h 685"/>
                <a:gd name="T50" fmla="*/ 19 w 468"/>
                <a:gd name="T51" fmla="*/ 11 h 685"/>
                <a:gd name="T52" fmla="*/ 17 w 468"/>
                <a:gd name="T53" fmla="*/ 9 h 685"/>
                <a:gd name="T54" fmla="*/ 16 w 468"/>
                <a:gd name="T55" fmla="*/ 9 h 685"/>
                <a:gd name="T56" fmla="*/ 14 w 468"/>
                <a:gd name="T57" fmla="*/ 10 h 685"/>
                <a:gd name="T58" fmla="*/ 12 w 468"/>
                <a:gd name="T59" fmla="*/ 12 h 685"/>
                <a:gd name="T60" fmla="*/ 12 w 468"/>
                <a:gd name="T61" fmla="*/ 14 h 685"/>
                <a:gd name="T62" fmla="*/ 13 w 468"/>
                <a:gd name="T63" fmla="*/ 15 h 685"/>
                <a:gd name="T64" fmla="*/ 15 w 468"/>
                <a:gd name="T65" fmla="*/ 17 h 685"/>
                <a:gd name="T66" fmla="*/ 16 w 468"/>
                <a:gd name="T67" fmla="*/ 17 h 685"/>
                <a:gd name="T68" fmla="*/ 18 w 468"/>
                <a:gd name="T69" fmla="*/ 16 h 685"/>
                <a:gd name="T70" fmla="*/ 20 w 468"/>
                <a:gd name="T71" fmla="*/ 14 h 685"/>
                <a:gd name="T72" fmla="*/ 29 w 468"/>
                <a:gd name="T73" fmla="*/ 3 h 685"/>
                <a:gd name="T74" fmla="*/ 28 w 468"/>
                <a:gd name="T75" fmla="*/ 2 h 685"/>
                <a:gd name="T76" fmla="*/ 26 w 468"/>
                <a:gd name="T77" fmla="*/ 0 h 685"/>
                <a:gd name="T78" fmla="*/ 25 w 468"/>
                <a:gd name="T79" fmla="*/ 0 h 685"/>
                <a:gd name="T80" fmla="*/ 23 w 468"/>
                <a:gd name="T81" fmla="*/ 0 h 685"/>
                <a:gd name="T82" fmla="*/ 21 w 468"/>
                <a:gd name="T83" fmla="*/ 2 h 685"/>
                <a:gd name="T84" fmla="*/ 21 w 468"/>
                <a:gd name="T85" fmla="*/ 3 h 685"/>
                <a:gd name="T86" fmla="*/ 21 w 468"/>
                <a:gd name="T87" fmla="*/ 5 h 685"/>
                <a:gd name="T88" fmla="*/ 23 w 468"/>
                <a:gd name="T89" fmla="*/ 7 h 685"/>
                <a:gd name="T90" fmla="*/ 25 w 468"/>
                <a:gd name="T91" fmla="*/ 7 h 685"/>
                <a:gd name="T92" fmla="*/ 26 w 468"/>
                <a:gd name="T93" fmla="*/ 7 h 685"/>
                <a:gd name="T94" fmla="*/ 28 w 468"/>
                <a:gd name="T95" fmla="*/ 5 h 685"/>
                <a:gd name="T96" fmla="*/ 29 w 468"/>
                <a:gd name="T97" fmla="*/ 3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0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4 w 93"/>
                <a:gd name="T3" fmla="*/ 2 h 553"/>
                <a:gd name="T4" fmla="*/ 5 w 93"/>
                <a:gd name="T5" fmla="*/ 2 h 553"/>
                <a:gd name="T6" fmla="*/ 4 w 93"/>
                <a:gd name="T7" fmla="*/ 0 h 553"/>
                <a:gd name="T8" fmla="*/ 6 w 93"/>
                <a:gd name="T9" fmla="*/ 1 h 553"/>
                <a:gd name="T10" fmla="*/ 6 w 93"/>
                <a:gd name="T11" fmla="*/ 3 h 553"/>
                <a:gd name="T12" fmla="*/ 4 w 93"/>
                <a:gd name="T13" fmla="*/ 4 h 553"/>
                <a:gd name="T14" fmla="*/ 2 w 93"/>
                <a:gd name="T15" fmla="*/ 2 h 553"/>
                <a:gd name="T16" fmla="*/ 3 w 93"/>
                <a:gd name="T17" fmla="*/ 9 h 553"/>
                <a:gd name="T18" fmla="*/ 1 w 93"/>
                <a:gd name="T19" fmla="*/ 8 h 553"/>
                <a:gd name="T20" fmla="*/ 1 w 93"/>
                <a:gd name="T21" fmla="*/ 5 h 553"/>
                <a:gd name="T22" fmla="*/ 4 w 93"/>
                <a:gd name="T23" fmla="*/ 5 h 553"/>
                <a:gd name="T24" fmla="*/ 6 w 93"/>
                <a:gd name="T25" fmla="*/ 7 h 553"/>
                <a:gd name="T26" fmla="*/ 4 w 93"/>
                <a:gd name="T27" fmla="*/ 9 h 553"/>
                <a:gd name="T28" fmla="*/ 2 w 93"/>
                <a:gd name="T29" fmla="*/ 6 h 553"/>
                <a:gd name="T30" fmla="*/ 2 w 93"/>
                <a:gd name="T31" fmla="*/ 7 h 553"/>
                <a:gd name="T32" fmla="*/ 5 w 93"/>
                <a:gd name="T33" fmla="*/ 7 h 553"/>
                <a:gd name="T34" fmla="*/ 5 w 93"/>
                <a:gd name="T35" fmla="*/ 6 h 553"/>
                <a:gd name="T36" fmla="*/ 2 w 93"/>
                <a:gd name="T37" fmla="*/ 14 h 553"/>
                <a:gd name="T38" fmla="*/ 0 w 93"/>
                <a:gd name="T39" fmla="*/ 12 h 553"/>
                <a:gd name="T40" fmla="*/ 2 w 93"/>
                <a:gd name="T41" fmla="*/ 10 h 553"/>
                <a:gd name="T42" fmla="*/ 5 w 93"/>
                <a:gd name="T43" fmla="*/ 10 h 553"/>
                <a:gd name="T44" fmla="*/ 6 w 93"/>
                <a:gd name="T45" fmla="*/ 13 h 553"/>
                <a:gd name="T46" fmla="*/ 3 w 93"/>
                <a:gd name="T47" fmla="*/ 14 h 553"/>
                <a:gd name="T48" fmla="*/ 2 w 93"/>
                <a:gd name="T49" fmla="*/ 12 h 553"/>
                <a:gd name="T50" fmla="*/ 3 w 93"/>
                <a:gd name="T51" fmla="*/ 13 h 553"/>
                <a:gd name="T52" fmla="*/ 5 w 93"/>
                <a:gd name="T53" fmla="*/ 12 h 553"/>
                <a:gd name="T54" fmla="*/ 4 w 93"/>
                <a:gd name="T55" fmla="*/ 11 h 553"/>
                <a:gd name="T56" fmla="*/ 3 w 93"/>
                <a:gd name="T57" fmla="*/ 18 h 553"/>
                <a:gd name="T58" fmla="*/ 1 w 93"/>
                <a:gd name="T59" fmla="*/ 18 h 553"/>
                <a:gd name="T60" fmla="*/ 3 w 93"/>
                <a:gd name="T61" fmla="*/ 16 h 553"/>
                <a:gd name="T62" fmla="*/ 5 w 93"/>
                <a:gd name="T63" fmla="*/ 16 h 553"/>
                <a:gd name="T64" fmla="*/ 6 w 93"/>
                <a:gd name="T65" fmla="*/ 17 h 553"/>
                <a:gd name="T66" fmla="*/ 3 w 93"/>
                <a:gd name="T67" fmla="*/ 24 h 553"/>
                <a:gd name="T68" fmla="*/ 3 w 93"/>
                <a:gd name="T69" fmla="*/ 20 h 553"/>
                <a:gd name="T70" fmla="*/ 2 w 93"/>
                <a:gd name="T71" fmla="*/ 29 h 553"/>
                <a:gd name="T72" fmla="*/ 1 w 93"/>
                <a:gd name="T73" fmla="*/ 24 h 553"/>
                <a:gd name="T74" fmla="*/ 3 w 93"/>
                <a:gd name="T75" fmla="*/ 26 h 553"/>
                <a:gd name="T76" fmla="*/ 4 w 93"/>
                <a:gd name="T77" fmla="*/ 25 h 553"/>
                <a:gd name="T78" fmla="*/ 6 w 93"/>
                <a:gd name="T79" fmla="*/ 26 h 553"/>
                <a:gd name="T80" fmla="*/ 2 w 93"/>
                <a:gd name="T81" fmla="*/ 27 h 553"/>
                <a:gd name="T82" fmla="*/ 2 w 93"/>
                <a:gd name="T83" fmla="*/ 31 h 553"/>
                <a:gd name="T84" fmla="*/ 3 w 93"/>
                <a:gd name="T85" fmla="*/ 32 h 553"/>
                <a:gd name="T86" fmla="*/ 3 w 93"/>
                <a:gd name="T87" fmla="*/ 31 h 553"/>
                <a:gd name="T88" fmla="*/ 4 w 93"/>
                <a:gd name="T89" fmla="*/ 32 h 553"/>
                <a:gd name="T90" fmla="*/ 5 w 93"/>
                <a:gd name="T91" fmla="*/ 32 h 553"/>
                <a:gd name="T92" fmla="*/ 5 w 93"/>
                <a:gd name="T93" fmla="*/ 30 h 553"/>
                <a:gd name="T94" fmla="*/ 6 w 93"/>
                <a:gd name="T95" fmla="*/ 31 h 553"/>
                <a:gd name="T96" fmla="*/ 6 w 93"/>
                <a:gd name="T97" fmla="*/ 33 h 553"/>
                <a:gd name="T98" fmla="*/ 4 w 93"/>
                <a:gd name="T99" fmla="*/ 34 h 553"/>
                <a:gd name="T100" fmla="*/ 3 w 93"/>
                <a:gd name="T101" fmla="*/ 34 h 553"/>
                <a:gd name="T102" fmla="*/ 1 w 93"/>
                <a:gd name="T103" fmla="*/ 34 h 553"/>
                <a:gd name="T104" fmla="*/ 0 w 93"/>
                <a:gd name="T105" fmla="*/ 31 h 553"/>
                <a:gd name="T106" fmla="*/ 2 w 93"/>
                <a:gd name="T107" fmla="*/ 3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1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72 w 2753"/>
                <a:gd name="T1" fmla="*/ 29 h 496"/>
                <a:gd name="T2" fmla="*/ 165 w 2753"/>
                <a:gd name="T3" fmla="*/ 24 h 496"/>
                <a:gd name="T4" fmla="*/ 165 w 2753"/>
                <a:gd name="T5" fmla="*/ 27 h 496"/>
                <a:gd name="T6" fmla="*/ 166 w 2753"/>
                <a:gd name="T7" fmla="*/ 22 h 496"/>
                <a:gd name="T8" fmla="*/ 159 w 2753"/>
                <a:gd name="T9" fmla="*/ 27 h 496"/>
                <a:gd name="T10" fmla="*/ 157 w 2753"/>
                <a:gd name="T11" fmla="*/ 21 h 496"/>
                <a:gd name="T12" fmla="*/ 150 w 2753"/>
                <a:gd name="T13" fmla="*/ 29 h 496"/>
                <a:gd name="T14" fmla="*/ 139 w 2753"/>
                <a:gd name="T15" fmla="*/ 27 h 496"/>
                <a:gd name="T16" fmla="*/ 139 w 2753"/>
                <a:gd name="T17" fmla="*/ 22 h 496"/>
                <a:gd name="T18" fmla="*/ 139 w 2753"/>
                <a:gd name="T19" fmla="*/ 28 h 496"/>
                <a:gd name="T20" fmla="*/ 131 w 2753"/>
                <a:gd name="T21" fmla="*/ 23 h 496"/>
                <a:gd name="T22" fmla="*/ 129 w 2753"/>
                <a:gd name="T23" fmla="*/ 22 h 496"/>
                <a:gd name="T24" fmla="*/ 123 w 2753"/>
                <a:gd name="T25" fmla="*/ 23 h 496"/>
                <a:gd name="T26" fmla="*/ 127 w 2753"/>
                <a:gd name="T27" fmla="*/ 23 h 496"/>
                <a:gd name="T28" fmla="*/ 119 w 2753"/>
                <a:gd name="T29" fmla="*/ 27 h 496"/>
                <a:gd name="T30" fmla="*/ 117 w 2753"/>
                <a:gd name="T31" fmla="*/ 22 h 496"/>
                <a:gd name="T32" fmla="*/ 111 w 2753"/>
                <a:gd name="T33" fmla="*/ 28 h 496"/>
                <a:gd name="T34" fmla="*/ 107 w 2753"/>
                <a:gd name="T35" fmla="*/ 26 h 496"/>
                <a:gd name="T36" fmla="*/ 100 w 2753"/>
                <a:gd name="T37" fmla="*/ 23 h 496"/>
                <a:gd name="T38" fmla="*/ 103 w 2753"/>
                <a:gd name="T39" fmla="*/ 27 h 496"/>
                <a:gd name="T40" fmla="*/ 101 w 2753"/>
                <a:gd name="T41" fmla="*/ 21 h 496"/>
                <a:gd name="T42" fmla="*/ 92 w 2753"/>
                <a:gd name="T43" fmla="*/ 27 h 496"/>
                <a:gd name="T44" fmla="*/ 90 w 2753"/>
                <a:gd name="T45" fmla="*/ 22 h 496"/>
                <a:gd name="T46" fmla="*/ 87 w 2753"/>
                <a:gd name="T47" fmla="*/ 24 h 496"/>
                <a:gd name="T48" fmla="*/ 82 w 2753"/>
                <a:gd name="T49" fmla="*/ 21 h 496"/>
                <a:gd name="T50" fmla="*/ 77 w 2753"/>
                <a:gd name="T51" fmla="*/ 27 h 496"/>
                <a:gd name="T52" fmla="*/ 75 w 2753"/>
                <a:gd name="T53" fmla="*/ 21 h 496"/>
                <a:gd name="T54" fmla="*/ 71 w 2753"/>
                <a:gd name="T55" fmla="*/ 23 h 496"/>
                <a:gd name="T56" fmla="*/ 60 w 2753"/>
                <a:gd name="T57" fmla="*/ 29 h 496"/>
                <a:gd name="T58" fmla="*/ 66 w 2753"/>
                <a:gd name="T59" fmla="*/ 25 h 496"/>
                <a:gd name="T60" fmla="*/ 57 w 2753"/>
                <a:gd name="T61" fmla="*/ 21 h 496"/>
                <a:gd name="T62" fmla="*/ 47 w 2753"/>
                <a:gd name="T63" fmla="*/ 29 h 496"/>
                <a:gd name="T64" fmla="*/ 37 w 2753"/>
                <a:gd name="T65" fmla="*/ 27 h 496"/>
                <a:gd name="T66" fmla="*/ 38 w 2753"/>
                <a:gd name="T67" fmla="*/ 29 h 496"/>
                <a:gd name="T68" fmla="*/ 41 w 2753"/>
                <a:gd name="T69" fmla="*/ 25 h 496"/>
                <a:gd name="T70" fmla="*/ 32 w 2753"/>
                <a:gd name="T71" fmla="*/ 23 h 496"/>
                <a:gd name="T72" fmla="*/ 20 w 2753"/>
                <a:gd name="T73" fmla="*/ 26 h 496"/>
                <a:gd name="T74" fmla="*/ 17 w 2753"/>
                <a:gd name="T75" fmla="*/ 21 h 496"/>
                <a:gd name="T76" fmla="*/ 11 w 2753"/>
                <a:gd name="T77" fmla="*/ 27 h 496"/>
                <a:gd name="T78" fmla="*/ 3 w 2753"/>
                <a:gd name="T79" fmla="*/ 23 h 496"/>
                <a:gd name="T80" fmla="*/ 7 w 2753"/>
                <a:gd name="T81" fmla="*/ 28 h 496"/>
                <a:gd name="T82" fmla="*/ 131 w 2753"/>
                <a:gd name="T83" fmla="*/ 4 h 496"/>
                <a:gd name="T84" fmla="*/ 128 w 2753"/>
                <a:gd name="T85" fmla="*/ 5 h 496"/>
                <a:gd name="T86" fmla="*/ 122 w 2753"/>
                <a:gd name="T87" fmla="*/ 5 h 496"/>
                <a:gd name="T88" fmla="*/ 118 w 2753"/>
                <a:gd name="T89" fmla="*/ 1 h 496"/>
                <a:gd name="T90" fmla="*/ 118 w 2753"/>
                <a:gd name="T91" fmla="*/ 6 h 496"/>
                <a:gd name="T92" fmla="*/ 121 w 2753"/>
                <a:gd name="T93" fmla="*/ 5 h 496"/>
                <a:gd name="T94" fmla="*/ 103 w 2753"/>
                <a:gd name="T95" fmla="*/ 8 h 496"/>
                <a:gd name="T96" fmla="*/ 103 w 2753"/>
                <a:gd name="T97" fmla="*/ 11 h 496"/>
                <a:gd name="T98" fmla="*/ 103 w 2753"/>
                <a:gd name="T99" fmla="*/ 5 h 496"/>
                <a:gd name="T100" fmla="*/ 105 w 2753"/>
                <a:gd name="T101" fmla="*/ 8 h 496"/>
                <a:gd name="T102" fmla="*/ 91 w 2753"/>
                <a:gd name="T103" fmla="*/ 0 h 496"/>
                <a:gd name="T104" fmla="*/ 91 w 2753"/>
                <a:gd name="T105" fmla="*/ 12 h 496"/>
                <a:gd name="T106" fmla="*/ 93 w 2753"/>
                <a:gd name="T107" fmla="*/ 6 h 496"/>
                <a:gd name="T108" fmla="*/ 83 w 2753"/>
                <a:gd name="T109" fmla="*/ 7 h 496"/>
                <a:gd name="T110" fmla="*/ 81 w 2753"/>
                <a:gd name="T111" fmla="*/ 4 h 496"/>
                <a:gd name="T112" fmla="*/ 73 w 2753"/>
                <a:gd name="T113" fmla="*/ 7 h 496"/>
                <a:gd name="T114" fmla="*/ 71 w 2753"/>
                <a:gd name="T115" fmla="*/ 1 h 496"/>
                <a:gd name="T116" fmla="*/ 50 w 2753"/>
                <a:gd name="T117" fmla="*/ 10 h 496"/>
                <a:gd name="T118" fmla="*/ 52 w 2753"/>
                <a:gd name="T119" fmla="*/ 8 h 496"/>
                <a:gd name="T120" fmla="*/ 44 w 2753"/>
                <a:gd name="T121" fmla="*/ 3 h 496"/>
                <a:gd name="T122" fmla="*/ 47 w 2753"/>
                <a:gd name="T123" fmla="*/ 3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2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15 w 1400"/>
                <a:gd name="T1" fmla="*/ 32 h 639"/>
                <a:gd name="T2" fmla="*/ 15 w 1400"/>
                <a:gd name="T3" fmla="*/ 28 h 639"/>
                <a:gd name="T4" fmla="*/ 15 w 1400"/>
                <a:gd name="T5" fmla="*/ 24 h 639"/>
                <a:gd name="T6" fmla="*/ 15 w 1400"/>
                <a:gd name="T7" fmla="*/ 20 h 639"/>
                <a:gd name="T8" fmla="*/ 15 w 1400"/>
                <a:gd name="T9" fmla="*/ 20 h 639"/>
                <a:gd name="T10" fmla="*/ 16 w 1400"/>
                <a:gd name="T11" fmla="*/ 20 h 639"/>
                <a:gd name="T12" fmla="*/ 21 w 1400"/>
                <a:gd name="T13" fmla="*/ 20 h 639"/>
                <a:gd name="T14" fmla="*/ 22 w 1400"/>
                <a:gd name="T15" fmla="*/ 19 h 639"/>
                <a:gd name="T16" fmla="*/ 19 w 1400"/>
                <a:gd name="T17" fmla="*/ 13 h 639"/>
                <a:gd name="T18" fmla="*/ 15 w 1400"/>
                <a:gd name="T19" fmla="*/ 6 h 639"/>
                <a:gd name="T20" fmla="*/ 12 w 1400"/>
                <a:gd name="T21" fmla="*/ 0 h 639"/>
                <a:gd name="T22" fmla="*/ 11 w 1400"/>
                <a:gd name="T23" fmla="*/ 0 h 639"/>
                <a:gd name="T24" fmla="*/ 7 w 1400"/>
                <a:gd name="T25" fmla="*/ 6 h 639"/>
                <a:gd name="T26" fmla="*/ 3 w 1400"/>
                <a:gd name="T27" fmla="*/ 13 h 639"/>
                <a:gd name="T28" fmla="*/ 0 w 1400"/>
                <a:gd name="T29" fmla="*/ 19 h 639"/>
                <a:gd name="T30" fmla="*/ 1 w 1400"/>
                <a:gd name="T31" fmla="*/ 20 h 639"/>
                <a:gd name="T32" fmla="*/ 6 w 1400"/>
                <a:gd name="T33" fmla="*/ 20 h 639"/>
                <a:gd name="T34" fmla="*/ 8 w 1400"/>
                <a:gd name="T35" fmla="*/ 20 h 639"/>
                <a:gd name="T36" fmla="*/ 8 w 1400"/>
                <a:gd name="T37" fmla="*/ 26 h 639"/>
                <a:gd name="T38" fmla="*/ 8 w 1400"/>
                <a:gd name="T39" fmla="*/ 33 h 639"/>
                <a:gd name="T40" fmla="*/ 8 w 1400"/>
                <a:gd name="T41" fmla="*/ 39 h 639"/>
                <a:gd name="T42" fmla="*/ 8 w 1400"/>
                <a:gd name="T43" fmla="*/ 39 h 639"/>
                <a:gd name="T44" fmla="*/ 15 w 1400"/>
                <a:gd name="T45" fmla="*/ 39 h 639"/>
                <a:gd name="T46" fmla="*/ 26 w 1400"/>
                <a:gd name="T47" fmla="*/ 39 h 639"/>
                <a:gd name="T48" fmla="*/ 40 w 1400"/>
                <a:gd name="T49" fmla="*/ 39 h 639"/>
                <a:gd name="T50" fmla="*/ 55 w 1400"/>
                <a:gd name="T51" fmla="*/ 39 h 639"/>
                <a:gd name="T52" fmla="*/ 69 w 1400"/>
                <a:gd name="T53" fmla="*/ 39 h 639"/>
                <a:gd name="T54" fmla="*/ 80 w 1400"/>
                <a:gd name="T55" fmla="*/ 39 h 639"/>
                <a:gd name="T56" fmla="*/ 86 w 1400"/>
                <a:gd name="T57" fmla="*/ 39 h 639"/>
                <a:gd name="T58" fmla="*/ 87 w 1400"/>
                <a:gd name="T59" fmla="*/ 38 h 639"/>
                <a:gd name="T60" fmla="*/ 87 w 1400"/>
                <a:gd name="T61" fmla="*/ 33 h 639"/>
                <a:gd name="T62" fmla="*/ 86 w 1400"/>
                <a:gd name="T63" fmla="*/ 32 h 639"/>
                <a:gd name="T64" fmla="*/ 80 w 1400"/>
                <a:gd name="T65" fmla="*/ 32 h 639"/>
                <a:gd name="T66" fmla="*/ 70 w 1400"/>
                <a:gd name="T67" fmla="*/ 32 h 639"/>
                <a:gd name="T68" fmla="*/ 58 w 1400"/>
                <a:gd name="T69" fmla="*/ 32 h 639"/>
                <a:gd name="T70" fmla="*/ 44 w 1400"/>
                <a:gd name="T71" fmla="*/ 32 h 639"/>
                <a:gd name="T72" fmla="*/ 31 w 1400"/>
                <a:gd name="T73" fmla="*/ 32 h 639"/>
                <a:gd name="T74" fmla="*/ 21 w 1400"/>
                <a:gd name="T75" fmla="*/ 32 h 639"/>
                <a:gd name="T76" fmla="*/ 16 w 1400"/>
                <a:gd name="T77" fmla="*/ 32 h 639"/>
                <a:gd name="T78" fmla="*/ 6 w 1400"/>
                <a:gd name="T79" fmla="*/ 16 h 639"/>
                <a:gd name="T80" fmla="*/ 8 w 1400"/>
                <a:gd name="T81" fmla="*/ 11 h 639"/>
                <a:gd name="T82" fmla="*/ 11 w 1400"/>
                <a:gd name="T83" fmla="*/ 7 h 639"/>
                <a:gd name="T84" fmla="*/ 14 w 1400"/>
                <a:gd name="T85" fmla="*/ 11 h 639"/>
                <a:gd name="T86" fmla="*/ 17 w 1400"/>
                <a:gd name="T87" fmla="*/ 16 h 639"/>
                <a:gd name="T88" fmla="*/ 11 w 1400"/>
                <a:gd name="T89" fmla="*/ 16 h 639"/>
                <a:gd name="T90" fmla="*/ 6 w 1400"/>
                <a:gd name="T91" fmla="*/ 16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3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99 w 2101"/>
                <a:gd name="T1" fmla="*/ 1 h 1421"/>
                <a:gd name="T2" fmla="*/ 97 w 2101"/>
                <a:gd name="T3" fmla="*/ 0 h 1421"/>
                <a:gd name="T4" fmla="*/ 85 w 2101"/>
                <a:gd name="T5" fmla="*/ 5 h 1421"/>
                <a:gd name="T6" fmla="*/ 73 w 2101"/>
                <a:gd name="T7" fmla="*/ 0 h 1421"/>
                <a:gd name="T8" fmla="*/ 71 w 2101"/>
                <a:gd name="T9" fmla="*/ 1 h 1421"/>
                <a:gd name="T10" fmla="*/ 83 w 2101"/>
                <a:gd name="T11" fmla="*/ 7 h 1421"/>
                <a:gd name="T12" fmla="*/ 98 w 2101"/>
                <a:gd name="T13" fmla="*/ 49 h 1421"/>
                <a:gd name="T14" fmla="*/ 103 w 2101"/>
                <a:gd name="T15" fmla="*/ 45 h 1421"/>
                <a:gd name="T16" fmla="*/ 105 w 2101"/>
                <a:gd name="T17" fmla="*/ 40 h 1421"/>
                <a:gd name="T18" fmla="*/ 104 w 2101"/>
                <a:gd name="T19" fmla="*/ 36 h 1421"/>
                <a:gd name="T20" fmla="*/ 97 w 2101"/>
                <a:gd name="T21" fmla="*/ 32 h 1421"/>
                <a:gd name="T22" fmla="*/ 80 w 2101"/>
                <a:gd name="T23" fmla="*/ 27 h 1421"/>
                <a:gd name="T24" fmla="*/ 72 w 2101"/>
                <a:gd name="T25" fmla="*/ 24 h 1421"/>
                <a:gd name="T26" fmla="*/ 70 w 2101"/>
                <a:gd name="T27" fmla="*/ 20 h 1421"/>
                <a:gd name="T28" fmla="*/ 73 w 2101"/>
                <a:gd name="T29" fmla="*/ 16 h 1421"/>
                <a:gd name="T30" fmla="*/ 79 w 2101"/>
                <a:gd name="T31" fmla="*/ 12 h 1421"/>
                <a:gd name="T32" fmla="*/ 90 w 2101"/>
                <a:gd name="T33" fmla="*/ 12 h 1421"/>
                <a:gd name="T34" fmla="*/ 96 w 2101"/>
                <a:gd name="T35" fmla="*/ 14 h 1421"/>
                <a:gd name="T36" fmla="*/ 102 w 2101"/>
                <a:gd name="T37" fmla="*/ 15 h 1421"/>
                <a:gd name="T38" fmla="*/ 97 w 2101"/>
                <a:gd name="T39" fmla="*/ 12 h 1421"/>
                <a:gd name="T40" fmla="*/ 87 w 2101"/>
                <a:gd name="T41" fmla="*/ 10 h 1421"/>
                <a:gd name="T42" fmla="*/ 72 w 2101"/>
                <a:gd name="T43" fmla="*/ 12 h 1421"/>
                <a:gd name="T44" fmla="*/ 69 w 2101"/>
                <a:gd name="T45" fmla="*/ 4 h 1421"/>
                <a:gd name="T46" fmla="*/ 59 w 2101"/>
                <a:gd name="T47" fmla="*/ 0 h 1421"/>
                <a:gd name="T48" fmla="*/ 36 w 2101"/>
                <a:gd name="T49" fmla="*/ 30 h 1421"/>
                <a:gd name="T50" fmla="*/ 22 w 2101"/>
                <a:gd name="T51" fmla="*/ 15 h 1421"/>
                <a:gd name="T52" fmla="*/ 2 w 2101"/>
                <a:gd name="T53" fmla="*/ 0 h 1421"/>
                <a:gd name="T54" fmla="*/ 0 w 2101"/>
                <a:gd name="T55" fmla="*/ 32 h 1421"/>
                <a:gd name="T56" fmla="*/ 5 w 2101"/>
                <a:gd name="T57" fmla="*/ 37 h 1421"/>
                <a:gd name="T58" fmla="*/ 5 w 2101"/>
                <a:gd name="T59" fmla="*/ 4 h 1421"/>
                <a:gd name="T60" fmla="*/ 31 w 2101"/>
                <a:gd name="T61" fmla="*/ 38 h 1421"/>
                <a:gd name="T62" fmla="*/ 24 w 2101"/>
                <a:gd name="T63" fmla="*/ 45 h 1421"/>
                <a:gd name="T64" fmla="*/ 25 w 2101"/>
                <a:gd name="T65" fmla="*/ 78 h 1421"/>
                <a:gd name="T66" fmla="*/ 28 w 2101"/>
                <a:gd name="T67" fmla="*/ 61 h 1421"/>
                <a:gd name="T68" fmla="*/ 37 w 2101"/>
                <a:gd name="T69" fmla="*/ 55 h 1421"/>
                <a:gd name="T70" fmla="*/ 56 w 2101"/>
                <a:gd name="T71" fmla="*/ 79 h 1421"/>
                <a:gd name="T72" fmla="*/ 82 w 2101"/>
                <a:gd name="T73" fmla="*/ 45 h 1421"/>
                <a:gd name="T74" fmla="*/ 83 w 2101"/>
                <a:gd name="T75" fmla="*/ 73 h 1421"/>
                <a:gd name="T76" fmla="*/ 92 w 2101"/>
                <a:gd name="T77" fmla="*/ 77 h 1421"/>
                <a:gd name="T78" fmla="*/ 92 w 2101"/>
                <a:gd name="T79" fmla="*/ 52 h 1421"/>
                <a:gd name="T80" fmla="*/ 105 w 2101"/>
                <a:gd name="T81" fmla="*/ 52 h 1421"/>
                <a:gd name="T82" fmla="*/ 106 w 2101"/>
                <a:gd name="T83" fmla="*/ 83 h 1421"/>
                <a:gd name="T84" fmla="*/ 114 w 2101"/>
                <a:gd name="T85" fmla="*/ 87 h 1421"/>
                <a:gd name="T86" fmla="*/ 114 w 2101"/>
                <a:gd name="T87" fmla="*/ 52 h 1421"/>
                <a:gd name="T88" fmla="*/ 131 w 2101"/>
                <a:gd name="T89" fmla="*/ 52 h 1421"/>
                <a:gd name="T90" fmla="*/ 113 w 2101"/>
                <a:gd name="T91" fmla="*/ 50 h 1421"/>
                <a:gd name="T92" fmla="*/ 92 w 2101"/>
                <a:gd name="T93" fmla="*/ 43 h 1421"/>
                <a:gd name="T94" fmla="*/ 81 w 2101"/>
                <a:gd name="T95" fmla="*/ 41 h 1421"/>
                <a:gd name="T96" fmla="*/ 70 w 2101"/>
                <a:gd name="T97" fmla="*/ 47 h 1421"/>
                <a:gd name="T98" fmla="*/ 62 w 2101"/>
                <a:gd name="T99" fmla="*/ 46 h 1421"/>
                <a:gd name="T100" fmla="*/ 70 w 2101"/>
                <a:gd name="T101" fmla="*/ 50 h 1421"/>
                <a:gd name="T102" fmla="*/ 62 w 2101"/>
                <a:gd name="T103" fmla="*/ 65 h 1421"/>
                <a:gd name="T104" fmla="*/ 54 w 2101"/>
                <a:gd name="T105" fmla="*/ 66 h 1421"/>
                <a:gd name="T106" fmla="*/ 34 w 2101"/>
                <a:gd name="T107" fmla="*/ 38 h 1421"/>
                <a:gd name="T108" fmla="*/ 61 w 2101"/>
                <a:gd name="T109" fmla="*/ 4 h 1421"/>
                <a:gd name="T110" fmla="*/ 61 w 2101"/>
                <a:gd name="T111" fmla="*/ 37 h 1421"/>
                <a:gd name="T112" fmla="*/ 69 w 2101"/>
                <a:gd name="T113" fmla="*/ 34 h 1421"/>
                <a:gd name="T114" fmla="*/ 78 w 2101"/>
                <a:gd name="T115" fmla="*/ 32 h 1421"/>
                <a:gd name="T116" fmla="*/ 91 w 2101"/>
                <a:gd name="T117" fmla="*/ 35 h 1421"/>
                <a:gd name="T118" fmla="*/ 96 w 2101"/>
                <a:gd name="T119" fmla="*/ 39 h 1421"/>
                <a:gd name="T120" fmla="*/ 96 w 2101"/>
                <a:gd name="T121" fmla="*/ 43 h 1421"/>
                <a:gd name="T122" fmla="*/ 95 w 2101"/>
                <a:gd name="T123" fmla="*/ 46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4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6 h 532"/>
                <a:gd name="T2" fmla="*/ 27 w 4304"/>
                <a:gd name="T3" fmla="*/ 5 h 532"/>
                <a:gd name="T4" fmla="*/ 40 w 4304"/>
                <a:gd name="T5" fmla="*/ 17 h 532"/>
                <a:gd name="T6" fmla="*/ 55 w 4304"/>
                <a:gd name="T7" fmla="*/ 13 h 532"/>
                <a:gd name="T8" fmla="*/ 53 w 4304"/>
                <a:gd name="T9" fmla="*/ 3 h 532"/>
                <a:gd name="T10" fmla="*/ 51 w 4304"/>
                <a:gd name="T11" fmla="*/ 9 h 532"/>
                <a:gd name="T12" fmla="*/ 46 w 4304"/>
                <a:gd name="T13" fmla="*/ 13 h 532"/>
                <a:gd name="T14" fmla="*/ 80 w 4304"/>
                <a:gd name="T15" fmla="*/ 3 h 532"/>
                <a:gd name="T16" fmla="*/ 72 w 4304"/>
                <a:gd name="T17" fmla="*/ 12 h 532"/>
                <a:gd name="T18" fmla="*/ 96 w 4304"/>
                <a:gd name="T19" fmla="*/ 12 h 532"/>
                <a:gd name="T20" fmla="*/ 86 w 4304"/>
                <a:gd name="T21" fmla="*/ 3 h 532"/>
                <a:gd name="T22" fmla="*/ 103 w 4304"/>
                <a:gd name="T23" fmla="*/ 14 h 532"/>
                <a:gd name="T24" fmla="*/ 101 w 4304"/>
                <a:gd name="T25" fmla="*/ 4 h 532"/>
                <a:gd name="T26" fmla="*/ 101 w 4304"/>
                <a:gd name="T27" fmla="*/ 6 h 532"/>
                <a:gd name="T28" fmla="*/ 103 w 4304"/>
                <a:gd name="T29" fmla="*/ 17 h 532"/>
                <a:gd name="T30" fmla="*/ 118 w 4304"/>
                <a:gd name="T31" fmla="*/ 17 h 532"/>
                <a:gd name="T32" fmla="*/ 146 w 4304"/>
                <a:gd name="T33" fmla="*/ 17 h 532"/>
                <a:gd name="T34" fmla="*/ 151 w 4304"/>
                <a:gd name="T35" fmla="*/ 4 h 532"/>
                <a:gd name="T36" fmla="*/ 149 w 4304"/>
                <a:gd name="T37" fmla="*/ 5 h 532"/>
                <a:gd name="T38" fmla="*/ 148 w 4304"/>
                <a:gd name="T39" fmla="*/ 15 h 532"/>
                <a:gd name="T40" fmla="*/ 171 w 4304"/>
                <a:gd name="T41" fmla="*/ 10 h 532"/>
                <a:gd name="T42" fmla="*/ 173 w 4304"/>
                <a:gd name="T43" fmla="*/ 5 h 532"/>
                <a:gd name="T44" fmla="*/ 173 w 4304"/>
                <a:gd name="T45" fmla="*/ 10 h 532"/>
                <a:gd name="T46" fmla="*/ 164 w 4304"/>
                <a:gd name="T47" fmla="*/ 11 h 532"/>
                <a:gd name="T48" fmla="*/ 184 w 4304"/>
                <a:gd name="T49" fmla="*/ 10 h 532"/>
                <a:gd name="T50" fmla="*/ 191 w 4304"/>
                <a:gd name="T51" fmla="*/ 13 h 532"/>
                <a:gd name="T52" fmla="*/ 203 w 4304"/>
                <a:gd name="T53" fmla="*/ 9 h 532"/>
                <a:gd name="T54" fmla="*/ 194 w 4304"/>
                <a:gd name="T55" fmla="*/ 5 h 532"/>
                <a:gd name="T56" fmla="*/ 202 w 4304"/>
                <a:gd name="T57" fmla="*/ 12 h 532"/>
                <a:gd name="T58" fmla="*/ 222 w 4304"/>
                <a:gd name="T59" fmla="*/ 14 h 532"/>
                <a:gd name="T60" fmla="*/ 221 w 4304"/>
                <a:gd name="T61" fmla="*/ 4 h 532"/>
                <a:gd name="T62" fmla="*/ 221 w 4304"/>
                <a:gd name="T63" fmla="*/ 6 h 532"/>
                <a:gd name="T64" fmla="*/ 223 w 4304"/>
                <a:gd name="T65" fmla="*/ 17 h 532"/>
                <a:gd name="T66" fmla="*/ 238 w 4304"/>
                <a:gd name="T67" fmla="*/ 17 h 532"/>
                <a:gd name="T68" fmla="*/ 262 w 4304"/>
                <a:gd name="T69" fmla="*/ 3 h 532"/>
                <a:gd name="T70" fmla="*/ 269 w 4304"/>
                <a:gd name="T71" fmla="*/ 17 h 532"/>
                <a:gd name="T72" fmla="*/ 31 w 4304"/>
                <a:gd name="T73" fmla="*/ 33 h 532"/>
                <a:gd name="T74" fmla="*/ 43 w 4304"/>
                <a:gd name="T75" fmla="*/ 33 h 532"/>
                <a:gd name="T76" fmla="*/ 51 w 4304"/>
                <a:gd name="T77" fmla="*/ 26 h 532"/>
                <a:gd name="T78" fmla="*/ 65 w 4304"/>
                <a:gd name="T79" fmla="*/ 33 h 532"/>
                <a:gd name="T80" fmla="*/ 66 w 4304"/>
                <a:gd name="T81" fmla="*/ 31 h 532"/>
                <a:gd name="T82" fmla="*/ 71 w 4304"/>
                <a:gd name="T83" fmla="*/ 25 h 532"/>
                <a:gd name="T84" fmla="*/ 82 w 4304"/>
                <a:gd name="T85" fmla="*/ 23 h 532"/>
                <a:gd name="T86" fmla="*/ 85 w 4304"/>
                <a:gd name="T87" fmla="*/ 21 h 532"/>
                <a:gd name="T88" fmla="*/ 98 w 4304"/>
                <a:gd name="T89" fmla="*/ 33 h 532"/>
                <a:gd name="T90" fmla="*/ 113 w 4304"/>
                <a:gd name="T91" fmla="*/ 24 h 532"/>
                <a:gd name="T92" fmla="*/ 137 w 4304"/>
                <a:gd name="T93" fmla="*/ 22 h 532"/>
                <a:gd name="T94" fmla="*/ 136 w 4304"/>
                <a:gd name="T95" fmla="*/ 31 h 532"/>
                <a:gd name="T96" fmla="*/ 147 w 4304"/>
                <a:gd name="T97" fmla="*/ 24 h 532"/>
                <a:gd name="T98" fmla="*/ 163 w 4304"/>
                <a:gd name="T99" fmla="*/ 22 h 532"/>
                <a:gd name="T100" fmla="*/ 163 w 4304"/>
                <a:gd name="T101" fmla="*/ 24 h 532"/>
                <a:gd name="T102" fmla="*/ 160 w 4304"/>
                <a:gd name="T103" fmla="*/ 33 h 532"/>
                <a:gd name="T104" fmla="*/ 170 w 4304"/>
                <a:gd name="T105" fmla="*/ 27 h 532"/>
                <a:gd name="T106" fmla="*/ 185 w 4304"/>
                <a:gd name="T107" fmla="*/ 21 h 532"/>
                <a:gd name="T108" fmla="*/ 197 w 4304"/>
                <a:gd name="T109" fmla="*/ 33 h 532"/>
                <a:gd name="T110" fmla="*/ 191 w 4304"/>
                <a:gd name="T111" fmla="*/ 29 h 532"/>
                <a:gd name="T112" fmla="*/ 204 w 4304"/>
                <a:gd name="T113" fmla="*/ 22 h 532"/>
                <a:gd name="T114" fmla="*/ 204 w 4304"/>
                <a:gd name="T115" fmla="*/ 27 h 532"/>
                <a:gd name="T116" fmla="*/ 223 w 4304"/>
                <a:gd name="T117" fmla="*/ 22 h 532"/>
                <a:gd name="T118" fmla="*/ 224 w 4304"/>
                <a:gd name="T119" fmla="*/ 24 h 532"/>
                <a:gd name="T120" fmla="*/ 220 w 4304"/>
                <a:gd name="T121" fmla="*/ 33 h 532"/>
                <a:gd name="T122" fmla="*/ 232 w 4304"/>
                <a:gd name="T123" fmla="*/ 3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5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35 w 1529"/>
                <a:gd name="T1" fmla="*/ 36 h 1275"/>
                <a:gd name="T2" fmla="*/ 53 w 1529"/>
                <a:gd name="T3" fmla="*/ 36 h 1275"/>
                <a:gd name="T4" fmla="*/ 53 w 1529"/>
                <a:gd name="T5" fmla="*/ 27 h 1275"/>
                <a:gd name="T6" fmla="*/ 26 w 1529"/>
                <a:gd name="T7" fmla="*/ 27 h 1275"/>
                <a:gd name="T8" fmla="*/ 26 w 1529"/>
                <a:gd name="T9" fmla="*/ 54 h 1275"/>
                <a:gd name="T10" fmla="*/ 70 w 1529"/>
                <a:gd name="T11" fmla="*/ 54 h 1275"/>
                <a:gd name="T12" fmla="*/ 70 w 1529"/>
                <a:gd name="T13" fmla="*/ 9 h 1275"/>
                <a:gd name="T14" fmla="*/ 8 w 1529"/>
                <a:gd name="T15" fmla="*/ 9 h 1275"/>
                <a:gd name="T16" fmla="*/ 8 w 1529"/>
                <a:gd name="T17" fmla="*/ 72 h 1275"/>
                <a:gd name="T18" fmla="*/ 86 w 1529"/>
                <a:gd name="T19" fmla="*/ 72 h 1275"/>
                <a:gd name="T20" fmla="*/ 86 w 1529"/>
                <a:gd name="T21" fmla="*/ 1 h 1275"/>
                <a:gd name="T22" fmla="*/ 95 w 1529"/>
                <a:gd name="T23" fmla="*/ 1 h 1275"/>
                <a:gd name="T24" fmla="*/ 95 w 1529"/>
                <a:gd name="T25" fmla="*/ 80 h 1275"/>
                <a:gd name="T26" fmla="*/ 0 w 1529"/>
                <a:gd name="T27" fmla="*/ 80 h 1275"/>
                <a:gd name="T28" fmla="*/ 0 w 1529"/>
                <a:gd name="T29" fmla="*/ 80 h 1275"/>
                <a:gd name="T30" fmla="*/ 0 w 1529"/>
                <a:gd name="T31" fmla="*/ 0 h 1275"/>
                <a:gd name="T32" fmla="*/ 79 w 1529"/>
                <a:gd name="T33" fmla="*/ 0 h 1275"/>
                <a:gd name="T34" fmla="*/ 79 w 1529"/>
                <a:gd name="T35" fmla="*/ 4 h 1275"/>
                <a:gd name="T36" fmla="*/ 79 w 1529"/>
                <a:gd name="T37" fmla="*/ 8 h 1275"/>
                <a:gd name="T38" fmla="*/ 79 w 1529"/>
                <a:gd name="T39" fmla="*/ 12 h 1275"/>
                <a:gd name="T40" fmla="*/ 79 w 1529"/>
                <a:gd name="T41" fmla="*/ 16 h 1275"/>
                <a:gd name="T42" fmla="*/ 79 w 1529"/>
                <a:gd name="T43" fmla="*/ 20 h 1275"/>
                <a:gd name="T44" fmla="*/ 79 w 1529"/>
                <a:gd name="T45" fmla="*/ 24 h 1275"/>
                <a:gd name="T46" fmla="*/ 79 w 1529"/>
                <a:gd name="T47" fmla="*/ 28 h 1275"/>
                <a:gd name="T48" fmla="*/ 79 w 1529"/>
                <a:gd name="T49" fmla="*/ 32 h 1275"/>
                <a:gd name="T50" fmla="*/ 79 w 1529"/>
                <a:gd name="T51" fmla="*/ 35 h 1275"/>
                <a:gd name="T52" fmla="*/ 79 w 1529"/>
                <a:gd name="T53" fmla="*/ 39 h 1275"/>
                <a:gd name="T54" fmla="*/ 79 w 1529"/>
                <a:gd name="T55" fmla="*/ 43 h 1275"/>
                <a:gd name="T56" fmla="*/ 79 w 1529"/>
                <a:gd name="T57" fmla="*/ 47 h 1275"/>
                <a:gd name="T58" fmla="*/ 79 w 1529"/>
                <a:gd name="T59" fmla="*/ 51 h 1275"/>
                <a:gd name="T60" fmla="*/ 79 w 1529"/>
                <a:gd name="T61" fmla="*/ 55 h 1275"/>
                <a:gd name="T62" fmla="*/ 79 w 1529"/>
                <a:gd name="T63" fmla="*/ 59 h 1275"/>
                <a:gd name="T64" fmla="*/ 79 w 1529"/>
                <a:gd name="T65" fmla="*/ 63 h 1275"/>
                <a:gd name="T66" fmla="*/ 75 w 1529"/>
                <a:gd name="T67" fmla="*/ 63 h 1275"/>
                <a:gd name="T68" fmla="*/ 71 w 1529"/>
                <a:gd name="T69" fmla="*/ 63 h 1275"/>
                <a:gd name="T70" fmla="*/ 67 w 1529"/>
                <a:gd name="T71" fmla="*/ 63 h 1275"/>
                <a:gd name="T72" fmla="*/ 64 w 1529"/>
                <a:gd name="T73" fmla="*/ 63 h 1275"/>
                <a:gd name="T74" fmla="*/ 60 w 1529"/>
                <a:gd name="T75" fmla="*/ 63 h 1275"/>
                <a:gd name="T76" fmla="*/ 56 w 1529"/>
                <a:gd name="T77" fmla="*/ 63 h 1275"/>
                <a:gd name="T78" fmla="*/ 52 w 1529"/>
                <a:gd name="T79" fmla="*/ 63 h 1275"/>
                <a:gd name="T80" fmla="*/ 48 w 1529"/>
                <a:gd name="T81" fmla="*/ 63 h 1275"/>
                <a:gd name="T82" fmla="*/ 44 w 1529"/>
                <a:gd name="T83" fmla="*/ 63 h 1275"/>
                <a:gd name="T84" fmla="*/ 40 w 1529"/>
                <a:gd name="T85" fmla="*/ 63 h 1275"/>
                <a:gd name="T86" fmla="*/ 37 w 1529"/>
                <a:gd name="T87" fmla="*/ 63 h 1275"/>
                <a:gd name="T88" fmla="*/ 33 w 1529"/>
                <a:gd name="T89" fmla="*/ 63 h 1275"/>
                <a:gd name="T90" fmla="*/ 29 w 1529"/>
                <a:gd name="T91" fmla="*/ 63 h 1275"/>
                <a:gd name="T92" fmla="*/ 25 w 1529"/>
                <a:gd name="T93" fmla="*/ 63 h 1275"/>
                <a:gd name="T94" fmla="*/ 21 w 1529"/>
                <a:gd name="T95" fmla="*/ 63 h 1275"/>
                <a:gd name="T96" fmla="*/ 17 w 1529"/>
                <a:gd name="T97" fmla="*/ 63 h 1275"/>
                <a:gd name="T98" fmla="*/ 17 w 1529"/>
                <a:gd name="T99" fmla="*/ 57 h 1275"/>
                <a:gd name="T100" fmla="*/ 17 w 1529"/>
                <a:gd name="T101" fmla="*/ 51 h 1275"/>
                <a:gd name="T102" fmla="*/ 17 w 1529"/>
                <a:gd name="T103" fmla="*/ 46 h 1275"/>
                <a:gd name="T104" fmla="*/ 17 w 1529"/>
                <a:gd name="T105" fmla="*/ 40 h 1275"/>
                <a:gd name="T106" fmla="*/ 17 w 1529"/>
                <a:gd name="T107" fmla="*/ 35 h 1275"/>
                <a:gd name="T108" fmla="*/ 17 w 1529"/>
                <a:gd name="T109" fmla="*/ 29 h 1275"/>
                <a:gd name="T110" fmla="*/ 17 w 1529"/>
                <a:gd name="T111" fmla="*/ 23 h 1275"/>
                <a:gd name="T112" fmla="*/ 17 w 1529"/>
                <a:gd name="T113" fmla="*/ 18 h 1275"/>
                <a:gd name="T114" fmla="*/ 61 w 1529"/>
                <a:gd name="T115" fmla="*/ 18 h 1275"/>
                <a:gd name="T116" fmla="*/ 61 w 1529"/>
                <a:gd name="T117" fmla="*/ 45 h 1275"/>
                <a:gd name="T118" fmla="*/ 35 w 1529"/>
                <a:gd name="T119" fmla="*/ 45 h 1275"/>
                <a:gd name="T120" fmla="*/ 35 w 1529"/>
                <a:gd name="T121" fmla="*/ 36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6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61 w 2467"/>
                <a:gd name="T1" fmla="*/ 5 h 262"/>
                <a:gd name="T2" fmla="*/ 59 w 2467"/>
                <a:gd name="T3" fmla="*/ 3 h 262"/>
                <a:gd name="T4" fmla="*/ 61 w 2467"/>
                <a:gd name="T5" fmla="*/ 13 h 262"/>
                <a:gd name="T6" fmla="*/ 46 w 2467"/>
                <a:gd name="T7" fmla="*/ 13 h 262"/>
                <a:gd name="T8" fmla="*/ 41 w 2467"/>
                <a:gd name="T9" fmla="*/ 10 h 262"/>
                <a:gd name="T10" fmla="*/ 42 w 2467"/>
                <a:gd name="T11" fmla="*/ 10 h 262"/>
                <a:gd name="T12" fmla="*/ 39 w 2467"/>
                <a:gd name="T13" fmla="*/ 4 h 262"/>
                <a:gd name="T14" fmla="*/ 43 w 2467"/>
                <a:gd name="T15" fmla="*/ 5 h 262"/>
                <a:gd name="T16" fmla="*/ 43 w 2467"/>
                <a:gd name="T17" fmla="*/ 7 h 262"/>
                <a:gd name="T18" fmla="*/ 42 w 2467"/>
                <a:gd name="T19" fmla="*/ 13 h 262"/>
                <a:gd name="T20" fmla="*/ 33 w 2467"/>
                <a:gd name="T21" fmla="*/ 1 h 262"/>
                <a:gd name="T22" fmla="*/ 35 w 2467"/>
                <a:gd name="T23" fmla="*/ 11 h 262"/>
                <a:gd name="T24" fmla="*/ 31 w 2467"/>
                <a:gd name="T25" fmla="*/ 5 h 262"/>
                <a:gd name="T26" fmla="*/ 37 w 2467"/>
                <a:gd name="T27" fmla="*/ 4 h 262"/>
                <a:gd name="T28" fmla="*/ 33 w 2467"/>
                <a:gd name="T29" fmla="*/ 6 h 262"/>
                <a:gd name="T30" fmla="*/ 37 w 2467"/>
                <a:gd name="T31" fmla="*/ 12 h 262"/>
                <a:gd name="T32" fmla="*/ 28 w 2467"/>
                <a:gd name="T33" fmla="*/ 3 h 262"/>
                <a:gd name="T34" fmla="*/ 24 w 2467"/>
                <a:gd name="T35" fmla="*/ 14 h 262"/>
                <a:gd name="T36" fmla="*/ 21 w 2467"/>
                <a:gd name="T37" fmla="*/ 13 h 262"/>
                <a:gd name="T38" fmla="*/ 1 w 2467"/>
                <a:gd name="T39" fmla="*/ 11 h 262"/>
                <a:gd name="T40" fmla="*/ 5 w 2467"/>
                <a:gd name="T41" fmla="*/ 6 h 262"/>
                <a:gd name="T42" fmla="*/ 1 w 2467"/>
                <a:gd name="T43" fmla="*/ 5 h 262"/>
                <a:gd name="T44" fmla="*/ 7 w 2467"/>
                <a:gd name="T45" fmla="*/ 4 h 262"/>
                <a:gd name="T46" fmla="*/ 3 w 2467"/>
                <a:gd name="T47" fmla="*/ 10 h 262"/>
                <a:gd name="T48" fmla="*/ 5 w 2467"/>
                <a:gd name="T49" fmla="*/ 8 h 262"/>
                <a:gd name="T50" fmla="*/ 147 w 2467"/>
                <a:gd name="T51" fmla="*/ 11 h 262"/>
                <a:gd name="T52" fmla="*/ 152 w 2467"/>
                <a:gd name="T53" fmla="*/ 5 h 262"/>
                <a:gd name="T54" fmla="*/ 147 w 2467"/>
                <a:gd name="T55" fmla="*/ 5 h 262"/>
                <a:gd name="T56" fmla="*/ 154 w 2467"/>
                <a:gd name="T57" fmla="*/ 5 h 262"/>
                <a:gd name="T58" fmla="*/ 150 w 2467"/>
                <a:gd name="T59" fmla="*/ 10 h 262"/>
                <a:gd name="T60" fmla="*/ 143 w 2467"/>
                <a:gd name="T61" fmla="*/ 13 h 262"/>
                <a:gd name="T62" fmla="*/ 139 w 2467"/>
                <a:gd name="T63" fmla="*/ 11 h 262"/>
                <a:gd name="T64" fmla="*/ 135 w 2467"/>
                <a:gd name="T65" fmla="*/ 4 h 262"/>
                <a:gd name="T66" fmla="*/ 141 w 2467"/>
                <a:gd name="T67" fmla="*/ 11 h 262"/>
                <a:gd name="T68" fmla="*/ 126 w 2467"/>
                <a:gd name="T69" fmla="*/ 1 h 262"/>
                <a:gd name="T70" fmla="*/ 120 w 2467"/>
                <a:gd name="T71" fmla="*/ 2 h 262"/>
                <a:gd name="T72" fmla="*/ 122 w 2467"/>
                <a:gd name="T73" fmla="*/ 11 h 262"/>
                <a:gd name="T74" fmla="*/ 118 w 2467"/>
                <a:gd name="T75" fmla="*/ 6 h 262"/>
                <a:gd name="T76" fmla="*/ 124 w 2467"/>
                <a:gd name="T77" fmla="*/ 4 h 262"/>
                <a:gd name="T78" fmla="*/ 120 w 2467"/>
                <a:gd name="T79" fmla="*/ 5 h 262"/>
                <a:gd name="T80" fmla="*/ 124 w 2467"/>
                <a:gd name="T81" fmla="*/ 12 h 262"/>
                <a:gd name="T82" fmla="*/ 118 w 2467"/>
                <a:gd name="T83" fmla="*/ 10 h 262"/>
                <a:gd name="T84" fmla="*/ 105 w 2467"/>
                <a:gd name="T85" fmla="*/ 13 h 262"/>
                <a:gd name="T86" fmla="*/ 108 w 2467"/>
                <a:gd name="T87" fmla="*/ 7 h 262"/>
                <a:gd name="T88" fmla="*/ 107 w 2467"/>
                <a:gd name="T89" fmla="*/ 6 h 262"/>
                <a:gd name="T90" fmla="*/ 110 w 2467"/>
                <a:gd name="T91" fmla="*/ 3 h 262"/>
                <a:gd name="T92" fmla="*/ 108 w 2467"/>
                <a:gd name="T93" fmla="*/ 9 h 262"/>
                <a:gd name="T94" fmla="*/ 108 w 2467"/>
                <a:gd name="T95" fmla="*/ 11 h 262"/>
                <a:gd name="T96" fmla="*/ 101 w 2467"/>
                <a:gd name="T97" fmla="*/ 3 h 262"/>
                <a:gd name="T98" fmla="*/ 99 w 2467"/>
                <a:gd name="T99" fmla="*/ 5 h 262"/>
                <a:gd name="T100" fmla="*/ 94 w 2467"/>
                <a:gd name="T101" fmla="*/ 3 h 262"/>
                <a:gd name="T102" fmla="*/ 84 w 2467"/>
                <a:gd name="T103" fmla="*/ 10 h 262"/>
                <a:gd name="T104" fmla="*/ 86 w 2467"/>
                <a:gd name="T105" fmla="*/ 5 h 262"/>
                <a:gd name="T106" fmla="*/ 86 w 2467"/>
                <a:gd name="T107" fmla="*/ 3 h 262"/>
                <a:gd name="T108" fmla="*/ 85 w 2467"/>
                <a:gd name="T109" fmla="*/ 13 h 262"/>
                <a:gd name="T110" fmla="*/ 77 w 2467"/>
                <a:gd name="T111" fmla="*/ 11 h 262"/>
                <a:gd name="T112" fmla="*/ 76 w 2467"/>
                <a:gd name="T113" fmla="*/ 5 h 262"/>
                <a:gd name="T114" fmla="*/ 79 w 2467"/>
                <a:gd name="T115" fmla="*/ 3 h 262"/>
                <a:gd name="T116" fmla="*/ 78 w 2467"/>
                <a:gd name="T117" fmla="*/ 13 h 262"/>
                <a:gd name="T118" fmla="*/ 68 w 2467"/>
                <a:gd name="T119" fmla="*/ 13 h 262"/>
                <a:gd name="T120" fmla="*/ 66 w 2467"/>
                <a:gd name="T121" fmla="*/ 4 h 262"/>
                <a:gd name="T122" fmla="*/ 68 w 2467"/>
                <a:gd name="T123" fmla="*/ 10 h 262"/>
                <a:gd name="T124" fmla="*/ 69 w 2467"/>
                <a:gd name="T125" fmla="*/ 6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7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23 w 2131"/>
                <a:gd name="T1" fmla="*/ 3 h 263"/>
                <a:gd name="T2" fmla="*/ 126 w 2131"/>
                <a:gd name="T3" fmla="*/ 4 h 263"/>
                <a:gd name="T4" fmla="*/ 123 w 2131"/>
                <a:gd name="T5" fmla="*/ 5 h 263"/>
                <a:gd name="T6" fmla="*/ 115 w 2131"/>
                <a:gd name="T7" fmla="*/ 13 h 263"/>
                <a:gd name="T8" fmla="*/ 111 w 2131"/>
                <a:gd name="T9" fmla="*/ 10 h 263"/>
                <a:gd name="T10" fmla="*/ 116 w 2131"/>
                <a:gd name="T11" fmla="*/ 6 h 263"/>
                <a:gd name="T12" fmla="*/ 114 w 2131"/>
                <a:gd name="T13" fmla="*/ 6 h 263"/>
                <a:gd name="T14" fmla="*/ 115 w 2131"/>
                <a:gd name="T15" fmla="*/ 3 h 263"/>
                <a:gd name="T16" fmla="*/ 119 w 2131"/>
                <a:gd name="T17" fmla="*/ 12 h 263"/>
                <a:gd name="T18" fmla="*/ 114 w 2131"/>
                <a:gd name="T19" fmla="*/ 11 h 263"/>
                <a:gd name="T20" fmla="*/ 116 w 2131"/>
                <a:gd name="T21" fmla="*/ 8 h 263"/>
                <a:gd name="T22" fmla="*/ 103 w 2131"/>
                <a:gd name="T23" fmla="*/ 13 h 263"/>
                <a:gd name="T24" fmla="*/ 93 w 2131"/>
                <a:gd name="T25" fmla="*/ 3 h 263"/>
                <a:gd name="T26" fmla="*/ 96 w 2131"/>
                <a:gd name="T27" fmla="*/ 4 h 263"/>
                <a:gd name="T28" fmla="*/ 93 w 2131"/>
                <a:gd name="T29" fmla="*/ 5 h 263"/>
                <a:gd name="T30" fmla="*/ 84 w 2131"/>
                <a:gd name="T31" fmla="*/ 13 h 263"/>
                <a:gd name="T32" fmla="*/ 82 w 2131"/>
                <a:gd name="T33" fmla="*/ 4 h 263"/>
                <a:gd name="T34" fmla="*/ 86 w 2131"/>
                <a:gd name="T35" fmla="*/ 13 h 263"/>
                <a:gd name="T36" fmla="*/ 86 w 2131"/>
                <a:gd name="T37" fmla="*/ 11 h 263"/>
                <a:gd name="T38" fmla="*/ 85 w 2131"/>
                <a:gd name="T39" fmla="*/ 5 h 263"/>
                <a:gd name="T40" fmla="*/ 77 w 2131"/>
                <a:gd name="T41" fmla="*/ 11 h 263"/>
                <a:gd name="T42" fmla="*/ 76 w 2131"/>
                <a:gd name="T43" fmla="*/ 6 h 263"/>
                <a:gd name="T44" fmla="*/ 78 w 2131"/>
                <a:gd name="T45" fmla="*/ 3 h 263"/>
                <a:gd name="T46" fmla="*/ 78 w 2131"/>
                <a:gd name="T47" fmla="*/ 13 h 263"/>
                <a:gd name="T48" fmla="*/ 67 w 2131"/>
                <a:gd name="T49" fmla="*/ 10 h 263"/>
                <a:gd name="T50" fmla="*/ 69 w 2131"/>
                <a:gd name="T51" fmla="*/ 6 h 263"/>
                <a:gd name="T52" fmla="*/ 65 w 2131"/>
                <a:gd name="T53" fmla="*/ 3 h 263"/>
                <a:gd name="T54" fmla="*/ 71 w 2131"/>
                <a:gd name="T55" fmla="*/ 3 h 263"/>
                <a:gd name="T56" fmla="*/ 70 w 2131"/>
                <a:gd name="T57" fmla="*/ 13 h 263"/>
                <a:gd name="T58" fmla="*/ 54 w 2131"/>
                <a:gd name="T59" fmla="*/ 13 h 263"/>
                <a:gd name="T60" fmla="*/ 50 w 2131"/>
                <a:gd name="T61" fmla="*/ 10 h 263"/>
                <a:gd name="T62" fmla="*/ 55 w 2131"/>
                <a:gd name="T63" fmla="*/ 6 h 263"/>
                <a:gd name="T64" fmla="*/ 53 w 2131"/>
                <a:gd name="T65" fmla="*/ 6 h 263"/>
                <a:gd name="T66" fmla="*/ 54 w 2131"/>
                <a:gd name="T67" fmla="*/ 3 h 263"/>
                <a:gd name="T68" fmla="*/ 58 w 2131"/>
                <a:gd name="T69" fmla="*/ 12 h 263"/>
                <a:gd name="T70" fmla="*/ 53 w 2131"/>
                <a:gd name="T71" fmla="*/ 11 h 263"/>
                <a:gd name="T72" fmla="*/ 55 w 2131"/>
                <a:gd name="T73" fmla="*/ 8 h 263"/>
                <a:gd name="T74" fmla="*/ 41 w 2131"/>
                <a:gd name="T75" fmla="*/ 10 h 263"/>
                <a:gd name="T76" fmla="*/ 39 w 2131"/>
                <a:gd name="T77" fmla="*/ 6 h 263"/>
                <a:gd name="T78" fmla="*/ 41 w 2131"/>
                <a:gd name="T79" fmla="*/ 3 h 263"/>
                <a:gd name="T80" fmla="*/ 43 w 2131"/>
                <a:gd name="T81" fmla="*/ 12 h 263"/>
                <a:gd name="T82" fmla="*/ 39 w 2131"/>
                <a:gd name="T83" fmla="*/ 13 h 263"/>
                <a:gd name="T84" fmla="*/ 31 w 2131"/>
                <a:gd name="T85" fmla="*/ 5 h 263"/>
                <a:gd name="T86" fmla="*/ 32 w 2131"/>
                <a:gd name="T87" fmla="*/ 11 h 263"/>
                <a:gd name="T88" fmla="*/ 34 w 2131"/>
                <a:gd name="T89" fmla="*/ 13 h 263"/>
                <a:gd name="T90" fmla="*/ 28 w 2131"/>
                <a:gd name="T91" fmla="*/ 10 h 263"/>
                <a:gd name="T92" fmla="*/ 33 w 2131"/>
                <a:gd name="T93" fmla="*/ 3 h 263"/>
                <a:gd name="T94" fmla="*/ 23 w 2131"/>
                <a:gd name="T95" fmla="*/ 2 h 263"/>
                <a:gd name="T96" fmla="*/ 27 w 2131"/>
                <a:gd name="T97" fmla="*/ 13 h 263"/>
                <a:gd name="T98" fmla="*/ 14 w 2131"/>
                <a:gd name="T99" fmla="*/ 13 h 263"/>
                <a:gd name="T100" fmla="*/ 17 w 2131"/>
                <a:gd name="T101" fmla="*/ 11 h 263"/>
                <a:gd name="T102" fmla="*/ 9 w 2131"/>
                <a:gd name="T103" fmla="*/ 13 h 263"/>
                <a:gd name="T104" fmla="*/ 5 w 2131"/>
                <a:gd name="T105" fmla="*/ 11 h 263"/>
                <a:gd name="T106" fmla="*/ 1 w 2131"/>
                <a:gd name="T107" fmla="*/ 7 h 263"/>
                <a:gd name="T108" fmla="*/ 3 w 2131"/>
                <a:gd name="T109" fmla="*/ 3 h 263"/>
                <a:gd name="T110" fmla="*/ 5 w 2131"/>
                <a:gd name="T111" fmla="*/ 6 h 263"/>
                <a:gd name="T112" fmla="*/ 3 w 2131"/>
                <a:gd name="T113" fmla="*/ 6 h 263"/>
                <a:gd name="T114" fmla="*/ 7 w 2131"/>
                <a:gd name="T115" fmla="*/ 12 h 263"/>
                <a:gd name="T116" fmla="*/ 1 w 2131"/>
                <a:gd name="T117" fmla="*/ 11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8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60 w 2582"/>
                <a:gd name="T1" fmla="*/ 15 h 254"/>
                <a:gd name="T2" fmla="*/ 151 w 2582"/>
                <a:gd name="T3" fmla="*/ 14 h 254"/>
                <a:gd name="T4" fmla="*/ 154 w 2582"/>
                <a:gd name="T5" fmla="*/ 4 h 254"/>
                <a:gd name="T6" fmla="*/ 142 w 2582"/>
                <a:gd name="T7" fmla="*/ 13 h 254"/>
                <a:gd name="T8" fmla="*/ 146 w 2582"/>
                <a:gd name="T9" fmla="*/ 5 h 254"/>
                <a:gd name="T10" fmla="*/ 145 w 2582"/>
                <a:gd name="T11" fmla="*/ 12 h 254"/>
                <a:gd name="T12" fmla="*/ 144 w 2582"/>
                <a:gd name="T13" fmla="*/ 7 h 254"/>
                <a:gd name="T14" fmla="*/ 137 w 2582"/>
                <a:gd name="T15" fmla="*/ 6 h 254"/>
                <a:gd name="T16" fmla="*/ 137 w 2582"/>
                <a:gd name="T17" fmla="*/ 4 h 254"/>
                <a:gd name="T18" fmla="*/ 137 w 2582"/>
                <a:gd name="T19" fmla="*/ 14 h 254"/>
                <a:gd name="T20" fmla="*/ 130 w 2582"/>
                <a:gd name="T21" fmla="*/ 4 h 254"/>
                <a:gd name="T22" fmla="*/ 126 w 2582"/>
                <a:gd name="T23" fmla="*/ 7 h 254"/>
                <a:gd name="T24" fmla="*/ 118 w 2582"/>
                <a:gd name="T25" fmla="*/ 14 h 254"/>
                <a:gd name="T26" fmla="*/ 119 w 2582"/>
                <a:gd name="T27" fmla="*/ 4 h 254"/>
                <a:gd name="T28" fmla="*/ 119 w 2582"/>
                <a:gd name="T29" fmla="*/ 6 h 254"/>
                <a:gd name="T30" fmla="*/ 119 w 2582"/>
                <a:gd name="T31" fmla="*/ 12 h 254"/>
                <a:gd name="T32" fmla="*/ 111 w 2582"/>
                <a:gd name="T33" fmla="*/ 12 h 254"/>
                <a:gd name="T34" fmla="*/ 110 w 2582"/>
                <a:gd name="T35" fmla="*/ 7 h 254"/>
                <a:gd name="T36" fmla="*/ 113 w 2582"/>
                <a:gd name="T37" fmla="*/ 5 h 254"/>
                <a:gd name="T38" fmla="*/ 110 w 2582"/>
                <a:gd name="T39" fmla="*/ 14 h 254"/>
                <a:gd name="T40" fmla="*/ 102 w 2582"/>
                <a:gd name="T41" fmla="*/ 12 h 254"/>
                <a:gd name="T42" fmla="*/ 99 w 2582"/>
                <a:gd name="T43" fmla="*/ 5 h 254"/>
                <a:gd name="T44" fmla="*/ 105 w 2582"/>
                <a:gd name="T45" fmla="*/ 13 h 254"/>
                <a:gd name="T46" fmla="*/ 88 w 2582"/>
                <a:gd name="T47" fmla="*/ 14 h 254"/>
                <a:gd name="T48" fmla="*/ 84 w 2582"/>
                <a:gd name="T49" fmla="*/ 9 h 254"/>
                <a:gd name="T50" fmla="*/ 88 w 2582"/>
                <a:gd name="T51" fmla="*/ 6 h 254"/>
                <a:gd name="T52" fmla="*/ 87 w 2582"/>
                <a:gd name="T53" fmla="*/ 4 h 254"/>
                <a:gd name="T54" fmla="*/ 89 w 2582"/>
                <a:gd name="T55" fmla="*/ 14 h 254"/>
                <a:gd name="T56" fmla="*/ 88 w 2582"/>
                <a:gd name="T57" fmla="*/ 12 h 254"/>
                <a:gd name="T58" fmla="*/ 75 w 2582"/>
                <a:gd name="T59" fmla="*/ 12 h 254"/>
                <a:gd name="T60" fmla="*/ 75 w 2582"/>
                <a:gd name="T61" fmla="*/ 7 h 254"/>
                <a:gd name="T62" fmla="*/ 79 w 2582"/>
                <a:gd name="T63" fmla="*/ 6 h 254"/>
                <a:gd name="T64" fmla="*/ 72 w 2582"/>
                <a:gd name="T65" fmla="*/ 12 h 254"/>
                <a:gd name="T66" fmla="*/ 62 w 2582"/>
                <a:gd name="T67" fmla="*/ 1 h 254"/>
                <a:gd name="T68" fmla="*/ 59 w 2582"/>
                <a:gd name="T69" fmla="*/ 12 h 254"/>
                <a:gd name="T70" fmla="*/ 55 w 2582"/>
                <a:gd name="T71" fmla="*/ 7 h 254"/>
                <a:gd name="T72" fmla="*/ 61 w 2582"/>
                <a:gd name="T73" fmla="*/ 5 h 254"/>
                <a:gd name="T74" fmla="*/ 57 w 2582"/>
                <a:gd name="T75" fmla="*/ 7 h 254"/>
                <a:gd name="T76" fmla="*/ 60 w 2582"/>
                <a:gd name="T77" fmla="*/ 14 h 254"/>
                <a:gd name="T78" fmla="*/ 45 w 2582"/>
                <a:gd name="T79" fmla="*/ 14 h 254"/>
                <a:gd name="T80" fmla="*/ 42 w 2582"/>
                <a:gd name="T81" fmla="*/ 4 h 254"/>
                <a:gd name="T82" fmla="*/ 40 w 2582"/>
                <a:gd name="T83" fmla="*/ 7 h 254"/>
                <a:gd name="T84" fmla="*/ 28 w 2582"/>
                <a:gd name="T85" fmla="*/ 13 h 254"/>
                <a:gd name="T86" fmla="*/ 33 w 2582"/>
                <a:gd name="T87" fmla="*/ 5 h 254"/>
                <a:gd name="T88" fmla="*/ 33 w 2582"/>
                <a:gd name="T89" fmla="*/ 11 h 254"/>
                <a:gd name="T90" fmla="*/ 31 w 2582"/>
                <a:gd name="T91" fmla="*/ 7 h 254"/>
                <a:gd name="T92" fmla="*/ 22 w 2582"/>
                <a:gd name="T93" fmla="*/ 7 h 254"/>
                <a:gd name="T94" fmla="*/ 27 w 2582"/>
                <a:gd name="T95" fmla="*/ 12 h 254"/>
                <a:gd name="T96" fmla="*/ 20 w 2582"/>
                <a:gd name="T97" fmla="*/ 11 h 254"/>
                <a:gd name="T98" fmla="*/ 26 w 2582"/>
                <a:gd name="T99" fmla="*/ 5 h 254"/>
                <a:gd name="T100" fmla="*/ 18 w 2582"/>
                <a:gd name="T101" fmla="*/ 5 h 254"/>
                <a:gd name="T102" fmla="*/ 18 w 2582"/>
                <a:gd name="T103" fmla="*/ 8 h 254"/>
                <a:gd name="T104" fmla="*/ 12 w 2582"/>
                <a:gd name="T105" fmla="*/ 12 h 254"/>
                <a:gd name="T106" fmla="*/ 10 w 2582"/>
                <a:gd name="T107" fmla="*/ 6 h 254"/>
                <a:gd name="T108" fmla="*/ 5 w 2582"/>
                <a:gd name="T109" fmla="*/ 12 h 254"/>
                <a:gd name="T110" fmla="*/ 1 w 2582"/>
                <a:gd name="T111" fmla="*/ 6 h 254"/>
                <a:gd name="T112" fmla="*/ 6 w 2582"/>
                <a:gd name="T113" fmla="*/ 2 h 254"/>
                <a:gd name="T114" fmla="*/ 5 w 2582"/>
                <a:gd name="T115" fmla="*/ 3 h 254"/>
                <a:gd name="T116" fmla="*/ 6 w 2582"/>
                <a:gd name="T117" fmla="*/ 8 h 254"/>
                <a:gd name="T118" fmla="*/ 5 w 2582"/>
                <a:gd name="T119" fmla="*/ 1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9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1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2 w 4312"/>
                <a:gd name="T1" fmla="*/ 5 h 228"/>
                <a:gd name="T2" fmla="*/ 19 w 4312"/>
                <a:gd name="T3" fmla="*/ 9 h 228"/>
                <a:gd name="T4" fmla="*/ 18 w 4312"/>
                <a:gd name="T5" fmla="*/ 5 h 228"/>
                <a:gd name="T6" fmla="*/ 17 w 4312"/>
                <a:gd name="T7" fmla="*/ 3 h 228"/>
                <a:gd name="T8" fmla="*/ 28 w 4312"/>
                <a:gd name="T9" fmla="*/ 10 h 228"/>
                <a:gd name="T10" fmla="*/ 28 w 4312"/>
                <a:gd name="T11" fmla="*/ 6 h 228"/>
                <a:gd name="T12" fmla="*/ 26 w 4312"/>
                <a:gd name="T13" fmla="*/ 11 h 228"/>
                <a:gd name="T14" fmla="*/ 41 w 4312"/>
                <a:gd name="T15" fmla="*/ 4 h 228"/>
                <a:gd name="T16" fmla="*/ 40 w 4312"/>
                <a:gd name="T17" fmla="*/ 10 h 228"/>
                <a:gd name="T18" fmla="*/ 48 w 4312"/>
                <a:gd name="T19" fmla="*/ 6 h 228"/>
                <a:gd name="T20" fmla="*/ 47 w 4312"/>
                <a:gd name="T21" fmla="*/ 4 h 228"/>
                <a:gd name="T22" fmla="*/ 61 w 4312"/>
                <a:gd name="T23" fmla="*/ 5 h 228"/>
                <a:gd name="T24" fmla="*/ 60 w 4312"/>
                <a:gd name="T25" fmla="*/ 10 h 228"/>
                <a:gd name="T26" fmla="*/ 67 w 4312"/>
                <a:gd name="T27" fmla="*/ 7 h 228"/>
                <a:gd name="T28" fmla="*/ 69 w 4312"/>
                <a:gd name="T29" fmla="*/ 5 h 228"/>
                <a:gd name="T30" fmla="*/ 73 w 4312"/>
                <a:gd name="T31" fmla="*/ 8 h 228"/>
                <a:gd name="T32" fmla="*/ 78 w 4312"/>
                <a:gd name="T33" fmla="*/ 11 h 228"/>
                <a:gd name="T34" fmla="*/ 82 w 4312"/>
                <a:gd name="T35" fmla="*/ 11 h 228"/>
                <a:gd name="T36" fmla="*/ 81 w 4312"/>
                <a:gd name="T37" fmla="*/ 7 h 228"/>
                <a:gd name="T38" fmla="*/ 97 w 4312"/>
                <a:gd name="T39" fmla="*/ 7 h 228"/>
                <a:gd name="T40" fmla="*/ 95 w 4312"/>
                <a:gd name="T41" fmla="*/ 9 h 228"/>
                <a:gd name="T42" fmla="*/ 96 w 4312"/>
                <a:gd name="T43" fmla="*/ 4 h 228"/>
                <a:gd name="T44" fmla="*/ 98 w 4312"/>
                <a:gd name="T45" fmla="*/ 5 h 228"/>
                <a:gd name="T46" fmla="*/ 100 w 4312"/>
                <a:gd name="T47" fmla="*/ 11 h 228"/>
                <a:gd name="T48" fmla="*/ 101 w 4312"/>
                <a:gd name="T49" fmla="*/ 6 h 228"/>
                <a:gd name="T50" fmla="*/ 103 w 4312"/>
                <a:gd name="T51" fmla="*/ 2 h 228"/>
                <a:gd name="T52" fmla="*/ 112 w 4312"/>
                <a:gd name="T53" fmla="*/ 10 h 228"/>
                <a:gd name="T54" fmla="*/ 132 w 4312"/>
                <a:gd name="T55" fmla="*/ 7 h 228"/>
                <a:gd name="T56" fmla="*/ 130 w 4312"/>
                <a:gd name="T57" fmla="*/ 9 h 228"/>
                <a:gd name="T58" fmla="*/ 131 w 4312"/>
                <a:gd name="T59" fmla="*/ 4 h 228"/>
                <a:gd name="T60" fmla="*/ 133 w 4312"/>
                <a:gd name="T61" fmla="*/ 5 h 228"/>
                <a:gd name="T62" fmla="*/ 138 w 4312"/>
                <a:gd name="T63" fmla="*/ 7 h 228"/>
                <a:gd name="T64" fmla="*/ 143 w 4312"/>
                <a:gd name="T65" fmla="*/ 10 h 228"/>
                <a:gd name="T66" fmla="*/ 144 w 4312"/>
                <a:gd name="T67" fmla="*/ 12 h 228"/>
                <a:gd name="T68" fmla="*/ 154 w 4312"/>
                <a:gd name="T69" fmla="*/ 9 h 228"/>
                <a:gd name="T70" fmla="*/ 157 w 4312"/>
                <a:gd name="T71" fmla="*/ 11 h 228"/>
                <a:gd name="T72" fmla="*/ 162 w 4312"/>
                <a:gd name="T73" fmla="*/ 8 h 228"/>
                <a:gd name="T74" fmla="*/ 173 w 4312"/>
                <a:gd name="T75" fmla="*/ 2 h 228"/>
                <a:gd name="T76" fmla="*/ 173 w 4312"/>
                <a:gd name="T77" fmla="*/ 10 h 228"/>
                <a:gd name="T78" fmla="*/ 183 w 4312"/>
                <a:gd name="T79" fmla="*/ 9 h 228"/>
                <a:gd name="T80" fmla="*/ 183 w 4312"/>
                <a:gd name="T81" fmla="*/ 5 h 228"/>
                <a:gd name="T82" fmla="*/ 188 w 4312"/>
                <a:gd name="T83" fmla="*/ 10 h 228"/>
                <a:gd name="T84" fmla="*/ 188 w 4312"/>
                <a:gd name="T85" fmla="*/ 7 h 228"/>
                <a:gd name="T86" fmla="*/ 186 w 4312"/>
                <a:gd name="T87" fmla="*/ 12 h 228"/>
                <a:gd name="T88" fmla="*/ 201 w 4312"/>
                <a:gd name="T89" fmla="*/ 10 h 228"/>
                <a:gd name="T90" fmla="*/ 200 w 4312"/>
                <a:gd name="T91" fmla="*/ 4 h 228"/>
                <a:gd name="T92" fmla="*/ 202 w 4312"/>
                <a:gd name="T93" fmla="*/ 2 h 228"/>
                <a:gd name="T94" fmla="*/ 214 w 4312"/>
                <a:gd name="T95" fmla="*/ 11 h 228"/>
                <a:gd name="T96" fmla="*/ 213 w 4312"/>
                <a:gd name="T97" fmla="*/ 5 h 228"/>
                <a:gd name="T98" fmla="*/ 219 w 4312"/>
                <a:gd name="T99" fmla="*/ 10 h 228"/>
                <a:gd name="T100" fmla="*/ 225 w 4312"/>
                <a:gd name="T101" fmla="*/ 7 h 228"/>
                <a:gd name="T102" fmla="*/ 226 w 4312"/>
                <a:gd name="T103" fmla="*/ 2 h 228"/>
                <a:gd name="T104" fmla="*/ 231 w 4312"/>
                <a:gd name="T105" fmla="*/ 11 h 228"/>
                <a:gd name="T106" fmla="*/ 233 w 4312"/>
                <a:gd name="T107" fmla="*/ 6 h 228"/>
                <a:gd name="T108" fmla="*/ 237 w 4312"/>
                <a:gd name="T109" fmla="*/ 14 h 228"/>
                <a:gd name="T110" fmla="*/ 245 w 4312"/>
                <a:gd name="T111" fmla="*/ 6 h 228"/>
                <a:gd name="T112" fmla="*/ 244 w 4312"/>
                <a:gd name="T113" fmla="*/ 10 h 228"/>
                <a:gd name="T114" fmla="*/ 263 w 4312"/>
                <a:gd name="T115" fmla="*/ 9 h 228"/>
                <a:gd name="T116" fmla="*/ 262 w 4312"/>
                <a:gd name="T117" fmla="*/ 5 h 228"/>
                <a:gd name="T118" fmla="*/ 267 w 4312"/>
                <a:gd name="T119" fmla="*/ 10 h 228"/>
                <a:gd name="T120" fmla="*/ 265 w 4312"/>
                <a:gd name="T121" fmla="*/ 6 h 228"/>
                <a:gd name="T122" fmla="*/ 267 w 4312"/>
                <a:gd name="T123" fmla="*/ 6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</p:grpSp>
      <p:sp>
        <p:nvSpPr>
          <p:cNvPr id="32" name="Podnadpis 2"/>
          <p:cNvSpPr txBox="1">
            <a:spLocks/>
          </p:cNvSpPr>
          <p:nvPr/>
        </p:nvSpPr>
        <p:spPr>
          <a:xfrm>
            <a:off x="468313" y="2420938"/>
            <a:ext cx="8207375" cy="4032250"/>
          </a:xfrm>
          <a:prstGeom prst="rect">
            <a:avLst/>
          </a:prstGeom>
        </p:spPr>
        <p:txBody>
          <a:bodyPr vert="horz" lIns="182880" tIns="0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b="1" dirty="0" smtClean="0">
              <a:solidFill>
                <a:srgbClr val="758386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Jméno autora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Mgr.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Ladislav </a:t>
            </a:r>
            <a:r>
              <a:rPr lang="cs-CZ" sz="1800" dirty="0" err="1" smtClean="0">
                <a:solidFill>
                  <a:prstClr val="black"/>
                </a:solidFill>
                <a:latin typeface="Arial" charset="0"/>
              </a:rPr>
              <a:t>Kažimír</a:t>
            </a:r>
            <a:r>
              <a:rPr lang="cs-CZ" sz="1800" dirty="0" smtClean="0">
                <a:solidFill>
                  <a:prstClr val="black"/>
                </a:solidFill>
              </a:rPr>
              <a:t/>
            </a:r>
            <a:br>
              <a:rPr lang="cs-CZ" sz="1800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Datum vytvoření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15.03.2013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Číslo </a:t>
            </a:r>
            <a:r>
              <a:rPr lang="cs-CZ" sz="1800" b="1" dirty="0" err="1" smtClean="0">
                <a:solidFill>
                  <a:prstClr val="black"/>
                </a:solidFill>
                <a:latin typeface="Arial" charset="0"/>
              </a:rPr>
              <a:t>DUMu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VY_32_INOVACE_11_Ch_OB</a:t>
            </a: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endParaRPr lang="cs-CZ" sz="1800" b="1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Ročník</a:t>
            </a:r>
            <a:r>
              <a:rPr lang="cs-CZ" sz="1800" dirty="0" smtClean="0">
                <a:solidFill>
                  <a:prstClr val="black"/>
                </a:solidFill>
              </a:rPr>
              <a:t>: I.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Vzdělávací oblast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Přírodovědné vzdělávání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V</a:t>
            </a:r>
            <a:r>
              <a:rPr lang="cs-CZ" sz="1800" b="1" dirty="0" smtClean="0">
                <a:solidFill>
                  <a:prstClr val="black"/>
                </a:solidFill>
              </a:rPr>
              <a:t>zdělávací obor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ematický okruh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Obecná 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éma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</a:t>
            </a:r>
            <a:r>
              <a:rPr lang="cs-CZ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Chemická reakce </a:t>
            </a:r>
            <a:r>
              <a:rPr lang="cs-CZ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II.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</a:rPr>
              <a:t>Metodický list/anotace: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Prezentace slouží k úvodu, procvičení  nebo zopakování tématu „chemická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vazba“. </a:t>
            </a:r>
            <a:r>
              <a:rPr lang="cs-CZ" sz="1800" dirty="0">
                <a:solidFill>
                  <a:prstClr val="black"/>
                </a:solidFill>
                <a:latin typeface="Arial" charset="0"/>
              </a:rPr>
              <a:t>Cvičení mohou být využita k dílčímu zkoušení.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Pojmy: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termodynamika, termochemie, soustava, stavové veličiny, endotermické a exotermické reakce, termochemické zákony, chemická kinetika, faktory ovlivňující rychlost chemické reakce, katalyzátor, chemická rovnováha.</a:t>
            </a:r>
            <a:endParaRPr lang="cs-CZ" sz="1800" dirty="0">
              <a:solidFill>
                <a:prstClr val="black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67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99592" y="2159000"/>
            <a:ext cx="3708412" cy="461665"/>
          </a:xfrm>
          <a:prstGeom prst="rect">
            <a:avLst/>
          </a:prstGeom>
          <a:blipFill>
            <a:blip r:embed="rId4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Endotermická </a:t>
            </a:r>
            <a:r>
              <a:rPr lang="cs-CZ" sz="2400" b="1" dirty="0">
                <a:solidFill>
                  <a:srgbClr val="FF0000"/>
                </a:solidFill>
              </a:rPr>
              <a:t>reakce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99592" y="1438920"/>
            <a:ext cx="5760640" cy="584775"/>
          </a:xfrm>
          <a:prstGeom prst="rect">
            <a:avLst/>
          </a:prstGeom>
          <a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Základy termochemie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737385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 smtClean="0"/>
              <a:t>Reakce</a:t>
            </a:r>
            <a:r>
              <a:rPr lang="cs-CZ" dirty="0"/>
              <a:t>, při které se teplo </a:t>
            </a:r>
            <a:r>
              <a:rPr lang="cs-CZ" dirty="0" smtClean="0"/>
              <a:t>spotřebovává.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72482" y="3199050"/>
            <a:ext cx="8494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000" dirty="0"/>
              <a:t>znaménko hodnoty ΔH kladné   (ΔH </a:t>
            </a:r>
            <a:r>
              <a:rPr lang="pl-PL" sz="2000" dirty="0"/>
              <a:t>&gt;</a:t>
            </a:r>
            <a:r>
              <a:rPr lang="cs-CZ" sz="2000" dirty="0"/>
              <a:t> 0)</a:t>
            </a:r>
            <a:endParaRPr lang="cs-CZ" sz="2000" baseline="-25000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67545" y="3599160"/>
            <a:ext cx="82089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 smtClean="0"/>
              <a:t>reaktanty </a:t>
            </a:r>
            <a:r>
              <a:rPr lang="cs-CZ" sz="2200" dirty="0"/>
              <a:t>mají </a:t>
            </a:r>
            <a:r>
              <a:rPr lang="cs-CZ" sz="2200" dirty="0" smtClean="0"/>
              <a:t>menší energii </a:t>
            </a:r>
            <a:r>
              <a:rPr lang="cs-CZ" sz="2200" dirty="0"/>
              <a:t>než </a:t>
            </a:r>
            <a:r>
              <a:rPr lang="cs-CZ" sz="2200" dirty="0" smtClean="0"/>
              <a:t>produkty</a:t>
            </a:r>
            <a:endParaRPr lang="cs-CZ" sz="2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67545" y="4366265"/>
            <a:ext cx="100811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FF0000"/>
                </a:solidFill>
              </a:rPr>
              <a:t>Q</a:t>
            </a:r>
            <a:r>
              <a:rPr lang="cs-CZ" sz="2000" baseline="-25000" dirty="0" smtClean="0">
                <a:solidFill>
                  <a:srgbClr val="FF0000"/>
                </a:solidFill>
              </a:rPr>
              <a:t>m</a:t>
            </a:r>
            <a:r>
              <a:rPr lang="cs-CZ" sz="2200" dirty="0" smtClean="0"/>
              <a:t> </a:t>
            </a:r>
            <a:r>
              <a:rPr lang="cs-CZ" sz="2200" dirty="0"/>
              <a:t>= </a:t>
            </a:r>
            <a:r>
              <a:rPr lang="cs-CZ" sz="2200" dirty="0" smtClean="0"/>
              <a:t>+ kJ . </a:t>
            </a:r>
            <a:r>
              <a:rPr lang="cs-CZ" sz="2200" dirty="0"/>
              <a:t>m</a:t>
            </a:r>
            <a:r>
              <a:rPr lang="cs-CZ" sz="2200" dirty="0" smtClean="0"/>
              <a:t>ol</a:t>
            </a:r>
            <a:r>
              <a:rPr lang="cs-CZ" sz="2200" baseline="30000" dirty="0" smtClean="0"/>
              <a:t>-1</a:t>
            </a:r>
            <a:endParaRPr lang="cs-CZ" sz="2200" baseline="30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7545" y="4037002"/>
            <a:ext cx="8208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pl-PL" sz="2000" dirty="0">
                <a:solidFill>
                  <a:srgbClr val="FF0000"/>
                </a:solidFill>
              </a:rPr>
              <a:t>reaktantům je třeba energii dodat, aby reakce proběhla</a:t>
            </a:r>
            <a:endParaRPr lang="cs-CZ" sz="2200" baseline="30000" dirty="0"/>
          </a:p>
        </p:txBody>
      </p:sp>
      <p:grpSp>
        <p:nvGrpSpPr>
          <p:cNvPr id="3" name="Skupina 2"/>
          <p:cNvGrpSpPr/>
          <p:nvPr/>
        </p:nvGrpSpPr>
        <p:grpSpPr>
          <a:xfrm>
            <a:off x="3995624" y="4437112"/>
            <a:ext cx="4392800" cy="2329583"/>
            <a:chOff x="3995624" y="4437112"/>
            <a:chExt cx="4392800" cy="2329583"/>
          </a:xfrm>
        </p:grpSpPr>
        <p:sp>
          <p:nvSpPr>
            <p:cNvPr id="9" name="Zaoblený obdélník 8"/>
            <p:cNvSpPr/>
            <p:nvPr/>
          </p:nvSpPr>
          <p:spPr>
            <a:xfrm>
              <a:off x="4355976" y="4437112"/>
              <a:ext cx="4032448" cy="232127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5" name="Obrázek 1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624" y="4495472"/>
              <a:ext cx="3974400" cy="22712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Šipka doprava se zářezem 17">
            <a:hlinkClick r:id="rId9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256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10" grpId="0"/>
      <p:bldP spid="16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87524" y="620688"/>
            <a:ext cx="8568952" cy="6207696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772816"/>
            <a:ext cx="4392488" cy="461665"/>
          </a:xfrm>
          <a:prstGeom prst="rect">
            <a:avLst/>
          </a:prstGeom>
          <a:blipFill>
            <a:blip r:embed="rId4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Termochemické zákony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052736"/>
            <a:ext cx="5760640" cy="584775"/>
          </a:xfrm>
          <a:prstGeom prst="rect">
            <a:avLst/>
          </a:prstGeom>
          <a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Základy termochemie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351201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pPr marL="0" indent="0">
              <a:buNone/>
            </a:pPr>
            <a:r>
              <a:rPr lang="cs-CZ" dirty="0"/>
              <a:t>I. termochemický zákon (Lavoisierův-Laplaceův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72482" y="2812866"/>
            <a:ext cx="8494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000" dirty="0"/>
              <a:t>Reakční teplo přímé a protisměrné chemické reakce je až na znaménko stejné.</a:t>
            </a:r>
            <a:endParaRPr lang="cs-CZ" sz="2000" baseline="-25000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67545" y="5025370"/>
            <a:ext cx="8208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000" dirty="0"/>
              <a:t>Výsledné reakční teplo chemické reakce nezávisí na </a:t>
            </a:r>
            <a:endParaRPr lang="cs-CZ" sz="2000" dirty="0" smtClean="0"/>
          </a:p>
          <a:p>
            <a:r>
              <a:rPr lang="cs-CZ" sz="2000" dirty="0" smtClean="0"/>
              <a:t>jejím </a:t>
            </a:r>
            <a:r>
              <a:rPr lang="cs-CZ" sz="2000" dirty="0"/>
              <a:t>průběhu, ale pouze </a:t>
            </a:r>
            <a:r>
              <a:rPr lang="cs-CZ" sz="2000" dirty="0" smtClean="0"/>
              <a:t>na </a:t>
            </a:r>
            <a:r>
              <a:rPr lang="cs-CZ" sz="2000" dirty="0"/>
              <a:t>počátečním a konečném stavu. </a:t>
            </a:r>
            <a:endParaRPr lang="cs-CZ" sz="22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7545" y="4554413"/>
            <a:ext cx="8208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indent="0">
              <a:buFont typeface="Wingdings" pitchFamily="2" charset="2"/>
              <a:buNone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II. termochemický zákon (Hessův</a:t>
            </a:r>
            <a:r>
              <a:rPr lang="cs-CZ" dirty="0" smtClean="0"/>
              <a:t>)</a:t>
            </a:r>
            <a:endParaRPr lang="cs-CZ" dirty="0"/>
          </a:p>
        </p:txBody>
      </p:sp>
      <p:grpSp>
        <p:nvGrpSpPr>
          <p:cNvPr id="3" name="Skupina 2"/>
          <p:cNvGrpSpPr/>
          <p:nvPr/>
        </p:nvGrpSpPr>
        <p:grpSpPr>
          <a:xfrm>
            <a:off x="481190" y="3389208"/>
            <a:ext cx="9275386" cy="769441"/>
            <a:chOff x="481190" y="3389208"/>
            <a:chExt cx="9275386" cy="769441"/>
          </a:xfrm>
        </p:grpSpPr>
        <p:sp>
          <p:nvSpPr>
            <p:cNvPr id="11" name="TextovéPole 10"/>
            <p:cNvSpPr txBox="1"/>
            <p:nvPr/>
          </p:nvSpPr>
          <p:spPr>
            <a:xfrm>
              <a:off x="481190" y="3389208"/>
              <a:ext cx="927538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>
                <a:defRPr sz="2400" b="1">
                  <a:solidFill>
                    <a:srgbClr val="0000FF"/>
                  </a:solidFill>
                </a:defRPr>
              </a:lvl1pPr>
            </a:lstStyle>
            <a:p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CO(g) </a:t>
              </a:r>
              <a:r>
                <a:rPr lang="cs-CZ" sz="2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+ 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H</a:t>
              </a:r>
              <a:r>
                <a:rPr lang="cs-CZ" sz="22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O(g)          CO</a:t>
              </a:r>
              <a:r>
                <a:rPr lang="cs-CZ" sz="22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(g)+ H</a:t>
              </a:r>
              <a:r>
                <a:rPr lang="cs-CZ" sz="22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(g)     Q</a:t>
              </a:r>
              <a:r>
                <a:rPr lang="cs-CZ" sz="22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cs-CZ" sz="2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= −39 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kJ . mol</a:t>
              </a:r>
              <a:r>
                <a:rPr lang="cs-CZ" sz="2200" baseline="30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-1</a:t>
              </a:r>
              <a:endParaRPr lang="cs-CZ" sz="2200" baseline="30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</a:t>
              </a:r>
              <a:r>
                <a:rPr lang="cs-CZ" sz="22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(g</a:t>
              </a:r>
              <a:r>
                <a:rPr lang="cs-CZ" sz="2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) 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+ H</a:t>
              </a:r>
              <a:r>
                <a:rPr lang="cs-CZ" sz="22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(g</a:t>
              </a:r>
              <a:r>
                <a:rPr lang="cs-CZ" sz="2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) 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          CO(g</a:t>
              </a:r>
              <a:r>
                <a:rPr lang="cs-CZ" sz="2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) 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cs-CZ" sz="2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+ 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H</a:t>
              </a:r>
              <a:r>
                <a:rPr lang="cs-CZ" sz="22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O(g)  Q</a:t>
              </a:r>
              <a:r>
                <a:rPr lang="cs-CZ" sz="22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 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= </a:t>
              </a:r>
              <a:r>
                <a:rPr lang="cs-CZ" sz="2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+39 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kJ . mol</a:t>
              </a:r>
              <a:r>
                <a:rPr lang="cs-CZ" sz="2200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-1</a:t>
              </a:r>
            </a:p>
          </p:txBody>
        </p:sp>
        <p:cxnSp>
          <p:nvCxnSpPr>
            <p:cNvPr id="21" name="Přímá spojnice se šipkou 20"/>
            <p:cNvCxnSpPr/>
            <p:nvPr/>
          </p:nvCxnSpPr>
          <p:spPr>
            <a:xfrm>
              <a:off x="2843808" y="3623816"/>
              <a:ext cx="576064" cy="0"/>
            </a:xfrm>
            <a:prstGeom prst="straightConnector1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se šipkou 26"/>
            <p:cNvCxnSpPr/>
            <p:nvPr/>
          </p:nvCxnSpPr>
          <p:spPr>
            <a:xfrm>
              <a:off x="2843808" y="3945756"/>
              <a:ext cx="576064" cy="0"/>
            </a:xfrm>
            <a:prstGeom prst="straightConnector1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Skupina 33"/>
          <p:cNvGrpSpPr/>
          <p:nvPr/>
        </p:nvGrpSpPr>
        <p:grpSpPr>
          <a:xfrm>
            <a:off x="553198" y="5633372"/>
            <a:ext cx="8339282" cy="1107996"/>
            <a:chOff x="553198" y="5431328"/>
            <a:chExt cx="8339282" cy="1107996"/>
          </a:xfrm>
        </p:grpSpPr>
        <p:sp>
          <p:nvSpPr>
            <p:cNvPr id="29" name="TextovéPole 28"/>
            <p:cNvSpPr txBox="1"/>
            <p:nvPr/>
          </p:nvSpPr>
          <p:spPr>
            <a:xfrm>
              <a:off x="553198" y="5431328"/>
              <a:ext cx="833928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>
                <a:defRPr sz="2400" b="1">
                  <a:solidFill>
                    <a:srgbClr val="0000FF"/>
                  </a:solidFill>
                </a:defRPr>
              </a:lvl1pPr>
            </a:lstStyle>
            <a:p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C(s</a:t>
              </a:r>
              <a:r>
                <a:rPr lang="cs-CZ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, grafit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) </a:t>
              </a:r>
              <a:r>
                <a:rPr lang="cs-CZ" sz="2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+ 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</a:t>
              </a:r>
              <a:r>
                <a:rPr lang="cs-CZ" sz="22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(g)                CO</a:t>
              </a:r>
              <a:r>
                <a:rPr lang="cs-CZ" sz="22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(g)       Q</a:t>
              </a:r>
              <a:r>
                <a:rPr lang="cs-CZ" sz="22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cs-CZ" sz="2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= −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395 kJ . mol</a:t>
              </a:r>
              <a:r>
                <a:rPr lang="cs-CZ" sz="2200" baseline="30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-1</a:t>
              </a:r>
              <a:endParaRPr lang="cs-CZ" sz="2200" baseline="30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</a:t>
              </a:r>
              <a:r>
                <a:rPr lang="cs-CZ" sz="2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(s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, </a:t>
              </a:r>
              <a:r>
                <a:rPr lang="cs-CZ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grafit</a:t>
              </a:r>
              <a:r>
                <a:rPr lang="cs-CZ" sz="2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) 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+ </a:t>
              </a:r>
              <a:r>
                <a:rPr lang="cs-CZ" sz="2800" baseline="30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</a:t>
              </a:r>
              <a:r>
                <a:rPr lang="cs-CZ" sz="28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</a:t>
              </a:r>
              <a:r>
                <a:rPr lang="cs-CZ" sz="22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(g</a:t>
              </a:r>
              <a:r>
                <a:rPr lang="cs-CZ" sz="2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) 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         CO(g</a:t>
              </a:r>
              <a:r>
                <a:rPr lang="cs-CZ" sz="2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) 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       Q</a:t>
              </a:r>
              <a:r>
                <a:rPr lang="cs-CZ" sz="22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 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= </a:t>
              </a:r>
              <a:r>
                <a:rPr lang="cs-CZ" sz="2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− 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111 kJ . mol</a:t>
              </a:r>
              <a:r>
                <a:rPr lang="cs-CZ" sz="2200" baseline="30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-1</a:t>
              </a:r>
            </a:p>
            <a:p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CO(g</a:t>
              </a:r>
              <a:r>
                <a:rPr lang="cs-CZ" sz="2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) + </a:t>
              </a:r>
              <a:r>
                <a:rPr lang="cs-CZ" sz="2800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</a:t>
              </a:r>
              <a:r>
                <a:rPr lang="cs-CZ" sz="2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</a:t>
              </a:r>
              <a:r>
                <a:rPr lang="cs-CZ" sz="28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r>
                <a:rPr lang="cs-CZ" sz="2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</a:t>
              </a:r>
              <a:r>
                <a:rPr lang="cs-CZ" sz="22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r>
                <a:rPr lang="cs-CZ" sz="2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(g) 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             CO</a:t>
              </a:r>
              <a:r>
                <a:rPr lang="cs-CZ" sz="22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 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(g</a:t>
              </a:r>
              <a:r>
                <a:rPr lang="cs-CZ" sz="2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)  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     </a:t>
              </a:r>
              <a:r>
                <a:rPr lang="cs-CZ" sz="22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Q</a:t>
              </a:r>
              <a:r>
                <a:rPr lang="cs-CZ" sz="2200" baseline="-25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</a:t>
              </a:r>
              <a:r>
                <a:rPr lang="cs-CZ" sz="22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cs-CZ" sz="2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= − 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284 </a:t>
              </a:r>
              <a:r>
                <a:rPr lang="cs-CZ" sz="2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kJ . </a:t>
              </a:r>
              <a:r>
                <a:rPr lang="cs-CZ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mol</a:t>
              </a:r>
              <a:r>
                <a:rPr lang="cs-CZ" sz="2200" baseline="30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-1</a:t>
              </a:r>
              <a:endParaRPr lang="cs-CZ" sz="2200" baseline="30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30" name="Přímá spojnice se šipkou 29"/>
            <p:cNvCxnSpPr/>
            <p:nvPr/>
          </p:nvCxnSpPr>
          <p:spPr>
            <a:xfrm>
              <a:off x="3347864" y="5656492"/>
              <a:ext cx="576064" cy="0"/>
            </a:xfrm>
            <a:prstGeom prst="straightConnector1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se šipkou 30"/>
            <p:cNvCxnSpPr/>
            <p:nvPr/>
          </p:nvCxnSpPr>
          <p:spPr>
            <a:xfrm>
              <a:off x="3347864" y="5998180"/>
              <a:ext cx="576064" cy="0"/>
            </a:xfrm>
            <a:prstGeom prst="straightConnector1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/>
            <p:nvPr/>
          </p:nvCxnSpPr>
          <p:spPr>
            <a:xfrm>
              <a:off x="3347864" y="6330528"/>
              <a:ext cx="576064" cy="0"/>
            </a:xfrm>
            <a:prstGeom prst="straightConnector1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81" name="Picture 9" descr="Soubor: Antoine Lavoisier color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781756"/>
            <a:ext cx="1125506" cy="1658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ovéPole 37"/>
          <p:cNvSpPr txBox="1"/>
          <p:nvPr/>
        </p:nvSpPr>
        <p:spPr>
          <a:xfrm>
            <a:off x="6894759" y="72912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Obr.2</a:t>
            </a:r>
            <a:endParaRPr lang="cs-CZ" sz="1200" dirty="0"/>
          </a:p>
        </p:txBody>
      </p:sp>
      <p:sp>
        <p:nvSpPr>
          <p:cNvPr id="39" name="Šipka doprava se zářezem 38">
            <a:hlinkClick r:id="rId9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83" name="Picture 11" descr="Soubor:Pierre-Simon Laplace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781756"/>
            <a:ext cx="1243017" cy="165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ovéPole 40"/>
          <p:cNvSpPr txBox="1"/>
          <p:nvPr/>
        </p:nvSpPr>
        <p:spPr>
          <a:xfrm>
            <a:off x="7389838" y="728215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</a:rPr>
              <a:t>Obr.3</a:t>
            </a:r>
            <a:endParaRPr lang="cs-CZ" sz="1200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986364" y="919753"/>
            <a:ext cx="100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Fran</a:t>
            </a:r>
            <a:r>
              <a:rPr lang="cs-CZ" sz="1200" b="1" dirty="0" smtClean="0">
                <a:solidFill>
                  <a:schemeClr val="bg1"/>
                </a:solidFill>
              </a:rPr>
              <a:t>couzi</a:t>
            </a:r>
            <a:endParaRPr lang="cs-CZ" sz="1200" b="1" dirty="0">
              <a:solidFill>
                <a:schemeClr val="bg1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6302444" y="2149857"/>
            <a:ext cx="133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(</a:t>
            </a:r>
            <a:r>
              <a:rPr lang="cs-CZ" sz="1400" b="1" dirty="0" smtClean="0"/>
              <a:t>1743-1794</a:t>
            </a:r>
            <a:r>
              <a:rPr lang="cs-CZ" sz="1200" dirty="0" smtClean="0"/>
              <a:t>)</a:t>
            </a:r>
            <a:endParaRPr lang="cs-CZ" sz="12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7473527" y="2149718"/>
            <a:ext cx="1363916" cy="409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bg1"/>
                </a:solidFill>
              </a:rPr>
              <a:t>(</a:t>
            </a:r>
            <a:r>
              <a:rPr lang="cs-CZ" sz="1400" b="1" dirty="0" smtClean="0">
                <a:solidFill>
                  <a:schemeClr val="bg1"/>
                </a:solidFill>
              </a:rPr>
              <a:t>1749-1827</a:t>
            </a:r>
            <a:r>
              <a:rPr lang="cs-CZ" sz="1400" dirty="0" smtClean="0">
                <a:solidFill>
                  <a:schemeClr val="bg1"/>
                </a:solidFill>
              </a:rPr>
              <a:t>)</a:t>
            </a:r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264344" y="4263479"/>
            <a:ext cx="140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b="1" dirty="0" err="1"/>
              <a:t>Germain</a:t>
            </a:r>
            <a:r>
              <a:rPr lang="cs-CZ" sz="1200" b="1" dirty="0"/>
              <a:t> </a:t>
            </a:r>
            <a:r>
              <a:rPr lang="cs-CZ" sz="1200" b="1" dirty="0" err="1"/>
              <a:t>Henri</a:t>
            </a:r>
            <a:r>
              <a:rPr lang="cs-CZ" sz="1200" b="1" dirty="0"/>
              <a:t> Hess</a:t>
            </a:r>
            <a:endParaRPr lang="cs-CZ" sz="12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6264344" y="4612878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b="1" dirty="0" err="1" smtClean="0"/>
              <a:t>švýcarsko</a:t>
            </a:r>
            <a:r>
              <a:rPr lang="cs-CZ" sz="1200" b="1" dirty="0" smtClean="0"/>
              <a:t> ruský chemik</a:t>
            </a:r>
            <a:endParaRPr lang="cs-CZ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777" y="4063801"/>
            <a:ext cx="1183874" cy="136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ovéPole 34"/>
          <p:cNvSpPr txBox="1"/>
          <p:nvPr/>
        </p:nvSpPr>
        <p:spPr>
          <a:xfrm>
            <a:off x="7054180" y="4077104"/>
            <a:ext cx="72008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/>
              <a:t>Obr.4</a:t>
            </a:r>
            <a:endParaRPr lang="cs-CZ" sz="1200" dirty="0"/>
          </a:p>
          <a:p>
            <a:endParaRPr lang="cs-CZ" sz="12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7596336" y="5161736"/>
            <a:ext cx="1452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bg1"/>
                </a:solidFill>
              </a:rPr>
              <a:t>(</a:t>
            </a:r>
            <a:r>
              <a:rPr lang="cs-CZ" sz="1400" b="1" dirty="0" smtClean="0">
                <a:solidFill>
                  <a:schemeClr val="bg1"/>
                </a:solidFill>
              </a:rPr>
              <a:t>1802-1850</a:t>
            </a:r>
            <a:r>
              <a:rPr lang="cs-CZ" sz="1200" dirty="0" smtClean="0">
                <a:solidFill>
                  <a:schemeClr val="bg1"/>
                </a:solidFill>
              </a:rPr>
              <a:t>)</a:t>
            </a:r>
            <a:endParaRPr lang="cs-CZ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01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10" grpId="0"/>
      <p:bldP spid="16" grpId="0"/>
      <p:bldP spid="12" grpId="0"/>
      <p:bldP spid="38" grpId="0"/>
      <p:bldP spid="41" grpId="0"/>
      <p:bldP spid="7" grpId="0"/>
      <p:bldP spid="26" grpId="0"/>
      <p:bldP spid="28" grpId="0"/>
      <p:bldP spid="8" grpId="0"/>
      <p:bldP spid="36" grpId="0"/>
      <p:bldP spid="35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99592" y="1438920"/>
            <a:ext cx="5328592" cy="58477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Chemická kinetika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465020"/>
            <a:ext cx="8280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O</a:t>
            </a:r>
            <a:r>
              <a:rPr lang="cs-CZ" dirty="0" smtClean="0"/>
              <a:t>bor</a:t>
            </a:r>
            <a:r>
              <a:rPr lang="cs-CZ" dirty="0"/>
              <a:t>, který studuje rychlost chemických reakcí a její závislost na reakčních </a:t>
            </a:r>
            <a:r>
              <a:rPr lang="cs-CZ" dirty="0" smtClean="0"/>
              <a:t>podmínkách.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72482" y="3729466"/>
            <a:ext cx="8494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 smtClean="0"/>
              <a:t>Rychlost chemické reakce.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67544" y="4265220"/>
            <a:ext cx="8064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/>
              <a:t>Ú</a:t>
            </a:r>
            <a:r>
              <a:rPr lang="cs-CZ" sz="2200" dirty="0" smtClean="0"/>
              <a:t>bytek </a:t>
            </a:r>
            <a:r>
              <a:rPr lang="cs-CZ" sz="2200" dirty="0"/>
              <a:t>(přírůstek) látkové koncentrace </a:t>
            </a:r>
            <a:r>
              <a:rPr lang="cs-CZ" sz="2200" dirty="0" smtClean="0"/>
              <a:t>(c) </a:t>
            </a:r>
            <a:r>
              <a:rPr lang="cs-CZ" sz="2200" dirty="0"/>
              <a:t>některého z reaktantů (produktů) dělený </a:t>
            </a:r>
            <a:r>
              <a:rPr lang="cs-CZ" sz="2200" dirty="0" smtClean="0"/>
              <a:t>jeho stechiometrickým koeficientem za jednotku času.</a:t>
            </a:r>
            <a:endParaRPr lang="cs-CZ" sz="2200" dirty="0"/>
          </a:p>
        </p:txBody>
      </p:sp>
      <p:sp>
        <p:nvSpPr>
          <p:cNvPr id="14" name="Šipka doprava se zářezem 13">
            <a:hlinkClick r:id="rId6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402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  <p:bldP spid="10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99592" y="1438920"/>
            <a:ext cx="5328592" cy="58477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Chemická kinetika</a:t>
            </a:r>
            <a:endParaRPr lang="cs-CZ" sz="32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5536" y="22768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 smtClean="0"/>
              <a:t>Podmínky </a:t>
            </a:r>
            <a:r>
              <a:rPr lang="cs-CZ" dirty="0"/>
              <a:t>pro průběh chemické </a:t>
            </a:r>
            <a:r>
              <a:rPr lang="cs-CZ" dirty="0" smtClean="0"/>
              <a:t>reakce:</a:t>
            </a:r>
            <a:endParaRPr lang="cs-CZ" baseline="-25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39552" y="2777431"/>
            <a:ext cx="84277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dirty="0" smtClean="0"/>
              <a:t>Mezi částicemi reagujících látek </a:t>
            </a:r>
            <a:r>
              <a:rPr lang="cs-CZ" dirty="0"/>
              <a:t>musí </a:t>
            </a:r>
            <a:r>
              <a:rPr lang="cs-CZ" dirty="0" smtClean="0"/>
              <a:t>docházet ke vzájemným srážkám.</a:t>
            </a:r>
            <a:endParaRPr lang="cs-CZ" dirty="0"/>
          </a:p>
        </p:txBody>
      </p:sp>
      <p:sp>
        <p:nvSpPr>
          <p:cNvPr id="14" name="Šipka doprava se zářezem 13">
            <a:hlinkClick r:id="rId6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536648" y="3533676"/>
            <a:ext cx="87158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dirty="0" smtClean="0"/>
              <a:t>Srážka </a:t>
            </a:r>
            <a:r>
              <a:rPr lang="cs-CZ" dirty="0"/>
              <a:t>musí být energeticky účinná (energie musí narušit původní vazbu částice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36648" y="4303117"/>
            <a:ext cx="87158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dirty="0" smtClean="0"/>
              <a:t>Srážka </a:t>
            </a:r>
            <a:r>
              <a:rPr lang="cs-CZ" dirty="0"/>
              <a:t>musí být geometricky účinná (reagující částice musí mít při srážce vhodnou </a:t>
            </a:r>
            <a:r>
              <a:rPr lang="cs-CZ" dirty="0" smtClean="0"/>
              <a:t>prostorovou orientaci).</a:t>
            </a:r>
            <a:endParaRPr lang="cs-CZ" dirty="0"/>
          </a:p>
        </p:txBody>
      </p:sp>
      <p:grpSp>
        <p:nvGrpSpPr>
          <p:cNvPr id="41" name="Skupina 40"/>
          <p:cNvGrpSpPr/>
          <p:nvPr/>
        </p:nvGrpSpPr>
        <p:grpSpPr>
          <a:xfrm>
            <a:off x="3866205" y="5569508"/>
            <a:ext cx="777803" cy="891654"/>
            <a:chOff x="3434157" y="5813568"/>
            <a:chExt cx="777803" cy="891654"/>
          </a:xfrm>
        </p:grpSpPr>
        <p:grpSp>
          <p:nvGrpSpPr>
            <p:cNvPr id="20" name="Skupina 19"/>
            <p:cNvGrpSpPr/>
            <p:nvPr/>
          </p:nvGrpSpPr>
          <p:grpSpPr>
            <a:xfrm rot="16200000">
              <a:off x="3540979" y="6044196"/>
              <a:ext cx="216024" cy="429667"/>
              <a:chOff x="1187624" y="5661248"/>
              <a:chExt cx="216024" cy="429667"/>
            </a:xfrm>
          </p:grpSpPr>
          <p:sp>
            <p:nvSpPr>
              <p:cNvPr id="21" name="Vývojový diagram: spojnice 20"/>
              <p:cNvSpPr/>
              <p:nvPr/>
            </p:nvSpPr>
            <p:spPr>
              <a:xfrm>
                <a:off x="1187624" y="5661248"/>
                <a:ext cx="216024" cy="216024"/>
              </a:xfrm>
              <a:prstGeom prst="flowChartConnector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2" name="Vývojový diagram: spojnice 21"/>
              <p:cNvSpPr/>
              <p:nvPr/>
            </p:nvSpPr>
            <p:spPr>
              <a:xfrm>
                <a:off x="1187624" y="5874891"/>
                <a:ext cx="216024" cy="216024"/>
              </a:xfrm>
              <a:prstGeom prst="flowChartConnector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3" name="Skupina 22"/>
            <p:cNvGrpSpPr/>
            <p:nvPr/>
          </p:nvGrpSpPr>
          <p:grpSpPr>
            <a:xfrm>
              <a:off x="3779912" y="5813568"/>
              <a:ext cx="432048" cy="891654"/>
              <a:chOff x="2339752" y="5661248"/>
              <a:chExt cx="432048" cy="891654"/>
            </a:xfrm>
          </p:grpSpPr>
          <p:sp>
            <p:nvSpPr>
              <p:cNvPr id="24" name="Vývojový diagram: spojnice 23"/>
              <p:cNvSpPr/>
              <p:nvPr/>
            </p:nvSpPr>
            <p:spPr>
              <a:xfrm>
                <a:off x="2339752" y="5661248"/>
                <a:ext cx="432048" cy="448208"/>
              </a:xfrm>
              <a:prstGeom prst="flowChartConnector">
                <a:avLst/>
              </a:prstGeom>
              <a:solidFill>
                <a:srgbClr val="EC1C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" name="Vývojový diagram: spojnice 24"/>
              <p:cNvSpPr/>
              <p:nvPr/>
            </p:nvSpPr>
            <p:spPr>
              <a:xfrm>
                <a:off x="2339752" y="6104694"/>
                <a:ext cx="432048" cy="448208"/>
              </a:xfrm>
              <a:prstGeom prst="flowChartConnector">
                <a:avLst/>
              </a:prstGeom>
              <a:solidFill>
                <a:srgbClr val="EC1C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42" name="Skupina 41"/>
          <p:cNvGrpSpPr/>
          <p:nvPr/>
        </p:nvGrpSpPr>
        <p:grpSpPr>
          <a:xfrm>
            <a:off x="2123728" y="5157192"/>
            <a:ext cx="432048" cy="1321321"/>
            <a:chOff x="2339752" y="5401252"/>
            <a:chExt cx="432048" cy="1321321"/>
          </a:xfrm>
        </p:grpSpPr>
        <p:grpSp>
          <p:nvGrpSpPr>
            <p:cNvPr id="19" name="Skupina 18"/>
            <p:cNvGrpSpPr/>
            <p:nvPr/>
          </p:nvGrpSpPr>
          <p:grpSpPr>
            <a:xfrm>
              <a:off x="2339752" y="5830919"/>
              <a:ext cx="432048" cy="891654"/>
              <a:chOff x="2339752" y="5661248"/>
              <a:chExt cx="432048" cy="891654"/>
            </a:xfrm>
          </p:grpSpPr>
          <p:sp>
            <p:nvSpPr>
              <p:cNvPr id="4" name="Vývojový diagram: spojnice 3"/>
              <p:cNvSpPr/>
              <p:nvPr/>
            </p:nvSpPr>
            <p:spPr>
              <a:xfrm>
                <a:off x="2339752" y="5661248"/>
                <a:ext cx="432048" cy="448208"/>
              </a:xfrm>
              <a:prstGeom prst="flowChartConnector">
                <a:avLst/>
              </a:prstGeom>
              <a:solidFill>
                <a:srgbClr val="EC1C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8" name="Vývojový diagram: spojnice 17"/>
              <p:cNvSpPr/>
              <p:nvPr/>
            </p:nvSpPr>
            <p:spPr>
              <a:xfrm>
                <a:off x="2339752" y="6104694"/>
                <a:ext cx="432048" cy="448208"/>
              </a:xfrm>
              <a:prstGeom prst="flowChartConnector">
                <a:avLst/>
              </a:prstGeom>
              <a:solidFill>
                <a:srgbClr val="EC1C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9" name="Skupina 28"/>
            <p:cNvGrpSpPr/>
            <p:nvPr/>
          </p:nvGrpSpPr>
          <p:grpSpPr>
            <a:xfrm>
              <a:off x="2447764" y="5401252"/>
              <a:ext cx="216024" cy="429667"/>
              <a:chOff x="1187624" y="5661248"/>
              <a:chExt cx="216024" cy="429667"/>
            </a:xfrm>
          </p:grpSpPr>
          <p:sp>
            <p:nvSpPr>
              <p:cNvPr id="30" name="Vývojový diagram: spojnice 29"/>
              <p:cNvSpPr/>
              <p:nvPr/>
            </p:nvSpPr>
            <p:spPr>
              <a:xfrm>
                <a:off x="1187624" y="5661248"/>
                <a:ext cx="216024" cy="216024"/>
              </a:xfrm>
              <a:prstGeom prst="flowChartConnector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1" name="Vývojový diagram: spojnice 30"/>
              <p:cNvSpPr/>
              <p:nvPr/>
            </p:nvSpPr>
            <p:spPr>
              <a:xfrm>
                <a:off x="1187624" y="5874891"/>
                <a:ext cx="216024" cy="216024"/>
              </a:xfrm>
              <a:prstGeom prst="flowChartConnector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40" name="Skupina 39"/>
          <p:cNvGrpSpPr/>
          <p:nvPr/>
        </p:nvGrpSpPr>
        <p:grpSpPr>
          <a:xfrm>
            <a:off x="6102956" y="5605654"/>
            <a:ext cx="629284" cy="891654"/>
            <a:chOff x="5117111" y="5849714"/>
            <a:chExt cx="629284" cy="891654"/>
          </a:xfrm>
        </p:grpSpPr>
        <p:grpSp>
          <p:nvGrpSpPr>
            <p:cNvPr id="39" name="Skupina 38"/>
            <p:cNvGrpSpPr/>
            <p:nvPr/>
          </p:nvGrpSpPr>
          <p:grpSpPr>
            <a:xfrm>
              <a:off x="5117111" y="6071867"/>
              <a:ext cx="220786" cy="429667"/>
              <a:chOff x="5117111" y="6071867"/>
              <a:chExt cx="220786" cy="429667"/>
            </a:xfrm>
          </p:grpSpPr>
          <p:sp>
            <p:nvSpPr>
              <p:cNvPr id="27" name="Vývojový diagram: spojnice 26"/>
              <p:cNvSpPr/>
              <p:nvPr/>
            </p:nvSpPr>
            <p:spPr>
              <a:xfrm>
                <a:off x="5117111" y="6071867"/>
                <a:ext cx="216024" cy="216024"/>
              </a:xfrm>
              <a:prstGeom prst="flowChartConnector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" name="Vývojový diagram: spojnice 27"/>
              <p:cNvSpPr/>
              <p:nvPr/>
            </p:nvSpPr>
            <p:spPr>
              <a:xfrm>
                <a:off x="5121873" y="6285510"/>
                <a:ext cx="216024" cy="216024"/>
              </a:xfrm>
              <a:prstGeom prst="flowChartConnector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8" name="Skupina 37"/>
            <p:cNvGrpSpPr/>
            <p:nvPr/>
          </p:nvGrpSpPr>
          <p:grpSpPr>
            <a:xfrm>
              <a:off x="5314347" y="5849714"/>
              <a:ext cx="432048" cy="891654"/>
              <a:chOff x="5314347" y="5849714"/>
              <a:chExt cx="432048" cy="891654"/>
            </a:xfrm>
          </p:grpSpPr>
          <p:sp>
            <p:nvSpPr>
              <p:cNvPr id="33" name="Vývojový diagram: spojnice 32"/>
              <p:cNvSpPr/>
              <p:nvPr/>
            </p:nvSpPr>
            <p:spPr>
              <a:xfrm>
                <a:off x="5314347" y="5849714"/>
                <a:ext cx="432048" cy="448208"/>
              </a:xfrm>
              <a:prstGeom prst="flowChartConnector">
                <a:avLst/>
              </a:prstGeom>
              <a:solidFill>
                <a:srgbClr val="EC1C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4" name="Vývojový diagram: spojnice 33"/>
              <p:cNvSpPr/>
              <p:nvPr/>
            </p:nvSpPr>
            <p:spPr>
              <a:xfrm>
                <a:off x="5314347" y="6293160"/>
                <a:ext cx="432048" cy="448208"/>
              </a:xfrm>
              <a:prstGeom prst="flowChartConnector">
                <a:avLst/>
              </a:prstGeom>
              <a:solidFill>
                <a:srgbClr val="EC1C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43" name="TextovéPole 42"/>
          <p:cNvSpPr txBox="1"/>
          <p:nvPr/>
        </p:nvSpPr>
        <p:spPr>
          <a:xfrm>
            <a:off x="2483768" y="581096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neúčinné</a:t>
            </a:r>
            <a:endParaRPr lang="cs-CZ" b="1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4572000" y="581096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neúčinné</a:t>
            </a:r>
            <a:endParaRPr lang="cs-CZ" b="1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6660232" y="581096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účinné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100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3" grpId="0"/>
      <p:bldP spid="15" grpId="0"/>
      <p:bldP spid="11" grpId="0"/>
      <p:bldP spid="12" grpId="0"/>
      <p:bldP spid="43" grpId="0"/>
      <p:bldP spid="44" grpId="0"/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79513" y="908720"/>
            <a:ext cx="8825544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99591" y="2159000"/>
            <a:ext cx="7344817" cy="461665"/>
          </a:xfrm>
          <a:prstGeom prst="rect">
            <a:avLst/>
          </a:prstGeom>
          <a:blipFill>
            <a:blip r:embed="rId4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Faktory ovlivňující rychlost chemické reakce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9592" y="1438920"/>
            <a:ext cx="5760640" cy="584775"/>
          </a:xfrm>
          <a:prstGeom prst="rect">
            <a:avLst/>
          </a:prstGeom>
          <a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Chemická kinetika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921" y="2823319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v</a:t>
            </a:r>
            <a:r>
              <a:rPr lang="cs-CZ" dirty="0" smtClean="0"/>
              <a:t>zájemná reaktivnost látek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83490" y="3336010"/>
            <a:ext cx="84948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 smtClean="0"/>
              <a:t>Dána počtem a uspořádáním </a:t>
            </a:r>
            <a:r>
              <a:rPr lang="cs-CZ" sz="2200" dirty="0"/>
              <a:t>valenčních </a:t>
            </a:r>
            <a:r>
              <a:rPr lang="cs-CZ" sz="2200" dirty="0" smtClean="0"/>
              <a:t>elektronů.</a:t>
            </a:r>
            <a:endParaRPr lang="cs-CZ" sz="2200" baseline="-25000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51520" y="5251847"/>
            <a:ext cx="8892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 smtClean="0"/>
              <a:t>Rychlost </a:t>
            </a:r>
            <a:r>
              <a:rPr lang="cs-CZ" sz="2200" dirty="0"/>
              <a:t>reakce je přímo úměrná součinu koncentrací dosud nezreagovaných látek (</a:t>
            </a:r>
            <a:r>
              <a:rPr lang="cs-CZ" sz="2200" dirty="0" smtClean="0"/>
              <a:t>Guldberg-Waageův zákon).</a:t>
            </a:r>
            <a:endParaRPr lang="cs-CZ" sz="2200" dirty="0"/>
          </a:p>
        </p:txBody>
      </p:sp>
      <p:sp>
        <p:nvSpPr>
          <p:cNvPr id="18" name="Šipka doprava se zářezem 17">
            <a:hlinkClick r:id="rId8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323528" y="3954542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 smtClean="0"/>
              <a:t>látková koncentrace reaktantů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51520" y="4490536"/>
            <a:ext cx="8494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 smtClean="0"/>
              <a:t>Zvýšením látkových koncentrací reaktantů se většinou zvyšuje i rychlost chemické reakce.</a:t>
            </a:r>
            <a:endParaRPr lang="cs-CZ" sz="22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064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10" grpId="0"/>
      <p:bldP spid="16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99591" y="1844824"/>
            <a:ext cx="7344817" cy="461665"/>
          </a:xfrm>
          <a:prstGeom prst="rect">
            <a:avLst/>
          </a:prstGeom>
          <a:blipFill>
            <a:blip r:embed="rId4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Faktory ovlivňující rychlost chemické reakce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9592" y="1124744"/>
            <a:ext cx="5760640" cy="584775"/>
          </a:xfrm>
          <a:prstGeom prst="rect">
            <a:avLst/>
          </a:prstGeom>
          <a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Chemická kinetika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19742" y="2361580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teplota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47734" y="2823245"/>
            <a:ext cx="84948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 smtClean="0"/>
              <a:t>Se </a:t>
            </a:r>
            <a:r>
              <a:rPr lang="cs-CZ" sz="2200" dirty="0"/>
              <a:t>vzrůstem teploty o 10˚C se zvýší rychlost 2 – 4 </a:t>
            </a:r>
            <a:r>
              <a:rPr lang="cs-CZ" sz="2200" dirty="0" smtClean="0"/>
              <a:t>krát.</a:t>
            </a:r>
            <a:endParaRPr lang="cs-CZ" sz="2200" baseline="-25000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32049" y="4675783"/>
            <a:ext cx="8676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 smtClean="0"/>
              <a:t>Zvyšuje </a:t>
            </a:r>
            <a:r>
              <a:rPr lang="cs-CZ" sz="2200" dirty="0"/>
              <a:t>se kinetická energie </a:t>
            </a:r>
            <a:r>
              <a:rPr lang="cs-CZ" sz="2200" dirty="0" smtClean="0"/>
              <a:t>- </a:t>
            </a:r>
            <a:r>
              <a:rPr lang="cs-CZ" sz="2200" dirty="0"/>
              <a:t>zvýší se pravděpodobnost </a:t>
            </a:r>
            <a:r>
              <a:rPr lang="cs-CZ" sz="2200" dirty="0" smtClean="0"/>
              <a:t>srážky.</a:t>
            </a:r>
            <a:endParaRPr lang="cs-CZ" sz="2200" dirty="0"/>
          </a:p>
        </p:txBody>
      </p:sp>
      <p:sp>
        <p:nvSpPr>
          <p:cNvPr id="18" name="Šipka doprava se zářezem 17">
            <a:hlinkClick r:id="rId8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524816" y="3361561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 smtClean="0"/>
              <a:t>tlak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33837" y="4256664"/>
            <a:ext cx="64038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 smtClean="0"/>
              <a:t>Zvýšením </a:t>
            </a:r>
            <a:r>
              <a:rPr lang="cs-CZ" sz="2200" dirty="0"/>
              <a:t>tlaku se zrychlí pohyb </a:t>
            </a:r>
            <a:r>
              <a:rPr lang="cs-CZ" sz="2200" dirty="0" smtClean="0"/>
              <a:t>částic.</a:t>
            </a:r>
            <a:endParaRPr lang="cs-CZ" sz="2200" baseline="-25000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98904" y="5373216"/>
            <a:ext cx="8489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velikost povrchu reagujících látek 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22845" y="5805264"/>
            <a:ext cx="84948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 smtClean="0"/>
              <a:t>Rychlost vzrůstá se zvyšujícím se rozptýlením částic.</a:t>
            </a:r>
            <a:endParaRPr lang="cs-CZ" sz="2200" baseline="-25000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22845" y="6284598"/>
            <a:ext cx="84948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 smtClean="0"/>
              <a:t>Rychlá </a:t>
            </a:r>
            <a:r>
              <a:rPr lang="cs-CZ" sz="2200" dirty="0"/>
              <a:t>reakce u prachových částic, iontů a </a:t>
            </a:r>
            <a:r>
              <a:rPr lang="cs-CZ" sz="2200" dirty="0" smtClean="0"/>
              <a:t>plynů.</a:t>
            </a:r>
            <a:endParaRPr lang="cs-CZ" sz="2200" baseline="-250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21137" y="3850264"/>
            <a:ext cx="64038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 smtClean="0"/>
              <a:t>Reakce především plynů.</a:t>
            </a:r>
            <a:endParaRPr lang="cs-CZ" sz="22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64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10" grpId="0"/>
      <p:bldP spid="16" grpId="0"/>
      <p:bldP spid="21" grpId="0"/>
      <p:bldP spid="22" grpId="0"/>
      <p:bldP spid="15" grpId="0"/>
      <p:bldP spid="17" grpId="0"/>
      <p:bldP spid="19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99591" y="2159000"/>
            <a:ext cx="7344817" cy="461665"/>
          </a:xfrm>
          <a:prstGeom prst="rect">
            <a:avLst/>
          </a:prstGeom>
          <a:blipFill>
            <a:blip r:embed="rId4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Faktory ovlivňující rychlost chemické reakce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9592" y="1438920"/>
            <a:ext cx="5760640" cy="584775"/>
          </a:xfrm>
          <a:prstGeom prst="rect">
            <a:avLst/>
          </a:prstGeom>
          <a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Chemická kinetika</a:t>
            </a:r>
          </a:p>
        </p:txBody>
      </p:sp>
      <p:sp>
        <p:nvSpPr>
          <p:cNvPr id="18" name="Šipka doprava se zářezem 17">
            <a:hlinkClick r:id="rId8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474698" y="2780928"/>
            <a:ext cx="8489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přítomnost katalyzátorů a inhibitorů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98639" y="3225676"/>
            <a:ext cx="8494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 smtClean="0"/>
              <a:t>Katalyzátory jsou látky</a:t>
            </a:r>
            <a:r>
              <a:rPr lang="cs-CZ" sz="2200" dirty="0"/>
              <a:t>, které svou </a:t>
            </a:r>
            <a:r>
              <a:rPr lang="cs-CZ" sz="2200" dirty="0" smtClean="0"/>
              <a:t>přítomností výrazně </a:t>
            </a:r>
            <a:r>
              <a:rPr lang="cs-CZ" sz="2200" dirty="0"/>
              <a:t>ovlivňují rychlost </a:t>
            </a:r>
            <a:r>
              <a:rPr lang="cs-CZ" sz="2200" dirty="0" smtClean="0"/>
              <a:t>reakce.</a:t>
            </a:r>
            <a:endParaRPr lang="cs-CZ" sz="2200" baseline="-25000" dirty="0">
              <a:solidFill>
                <a:srgbClr val="FF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398639" y="4027711"/>
            <a:ext cx="7197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 smtClean="0"/>
              <a:t>Po ukončení reakce zůstávají nezměněny a nespotřebovány.</a:t>
            </a:r>
            <a:endParaRPr lang="cs-CZ" sz="2200" baseline="-25000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13702" y="4806428"/>
            <a:ext cx="84938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 smtClean="0"/>
              <a:t>Jejich </a:t>
            </a:r>
            <a:r>
              <a:rPr lang="cs-CZ" sz="2200" dirty="0"/>
              <a:t>účinek je specifický – ovlivňují jen určité reakce</a:t>
            </a:r>
            <a:endParaRPr lang="cs-CZ" sz="2200" baseline="-25000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12286" y="5238110"/>
            <a:ext cx="8493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 smtClean="0"/>
              <a:t>Katalyzátor </a:t>
            </a:r>
            <a:r>
              <a:rPr lang="cs-CZ" sz="2200" dirty="0"/>
              <a:t>zvyšuje rychlost reakce nebo umožní její „rozběhnutí</a:t>
            </a:r>
            <a:r>
              <a:rPr lang="cs-CZ" sz="2200" dirty="0" smtClean="0"/>
              <a:t>“.</a:t>
            </a:r>
            <a:endParaRPr lang="cs-CZ" sz="2200" baseline="-25000" dirty="0">
              <a:solidFill>
                <a:srgbClr val="FF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98638" y="6007551"/>
            <a:ext cx="8493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 smtClean="0"/>
              <a:t>Inhibitor </a:t>
            </a:r>
            <a:r>
              <a:rPr lang="cs-CZ" sz="2200" dirty="0"/>
              <a:t>(„negativní katalyzátor“) zpomaluje rychlost </a:t>
            </a:r>
            <a:r>
              <a:rPr lang="cs-CZ" sz="2200" dirty="0" smtClean="0"/>
              <a:t>reakce </a:t>
            </a:r>
            <a:r>
              <a:rPr lang="cs-CZ" sz="2200" dirty="0"/>
              <a:t>(např. stabilizátory v </a:t>
            </a:r>
            <a:r>
              <a:rPr lang="cs-CZ" sz="2200" dirty="0" smtClean="0"/>
              <a:t>potravinách).</a:t>
            </a:r>
            <a:endParaRPr lang="cs-CZ" sz="22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403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23" grpId="0"/>
      <p:bldP spid="24" grpId="0"/>
      <p:bldP spid="25" grpId="0"/>
      <p:bldP spid="15" grpId="0"/>
      <p:bldP spid="17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99591" y="2159000"/>
            <a:ext cx="7344817" cy="461665"/>
          </a:xfrm>
          <a:prstGeom prst="rect">
            <a:avLst/>
          </a:prstGeom>
          <a:blipFill>
            <a:blip r:embed="rId4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Faktory ovlivňující rychlost chemické reakce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9592" y="1438920"/>
            <a:ext cx="5760640" cy="584775"/>
          </a:xfrm>
          <a:prstGeom prst="rect">
            <a:avLst/>
          </a:prstGeom>
          <a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Chemická kinetika</a:t>
            </a:r>
          </a:p>
        </p:txBody>
      </p:sp>
      <p:sp>
        <p:nvSpPr>
          <p:cNvPr id="18" name="Šipka doprava se zářezem 17">
            <a:hlinkClick r:id="rId8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474698" y="2636912"/>
            <a:ext cx="8489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přítomnost katalyzátorů </a:t>
            </a:r>
          </a:p>
        </p:txBody>
      </p:sp>
      <p:pic>
        <p:nvPicPr>
          <p:cNvPr id="13" name="Obrázek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15803"/>
            <a:ext cx="3343275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Obrázek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986" y="3526110"/>
            <a:ext cx="4064454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403648" y="3140968"/>
            <a:ext cx="2376264" cy="369332"/>
          </a:xfrm>
          <a:prstGeom prst="rect">
            <a:avLst/>
          </a:prstGeom>
          <a:blipFill>
            <a:blip r:embed="rId11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cs-CZ" b="1" dirty="0" smtClean="0"/>
              <a:t>bez katalyzátoru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292080" y="3140968"/>
            <a:ext cx="2376264" cy="369332"/>
          </a:xfrm>
          <a:prstGeom prst="rect">
            <a:avLst/>
          </a:prstGeom>
          <a:blipFill>
            <a:blip r:embed="rId11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cs-CZ" dirty="0"/>
              <a:t>s </a:t>
            </a:r>
            <a:r>
              <a:rPr lang="cs-CZ" dirty="0" smtClean="0"/>
              <a:t>katalyzátorem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2056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23" grpId="0"/>
      <p:bldP spid="3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99592" y="1438920"/>
            <a:ext cx="5760640" cy="58477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Chemická </a:t>
            </a:r>
            <a:r>
              <a:rPr lang="cs-CZ" sz="3200" b="1" dirty="0" smtClean="0"/>
              <a:t>rovnováha</a:t>
            </a:r>
            <a:endParaRPr lang="cs-CZ" sz="3200" b="1" dirty="0"/>
          </a:p>
        </p:txBody>
      </p:sp>
      <p:sp>
        <p:nvSpPr>
          <p:cNvPr id="18" name="Šipka doprava se zářezem 17">
            <a:hlinkClick r:id="rId6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395536" y="2060848"/>
            <a:ext cx="84897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§"/>
              <a:defRPr sz="2200" b="1">
                <a:solidFill>
                  <a:srgbClr val="0000FF"/>
                </a:solidFill>
              </a:defRPr>
            </a:lvl1pPr>
          </a:lstStyle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N</a:t>
            </a:r>
            <a:r>
              <a:rPr lang="cs-CZ" dirty="0" smtClean="0">
                <a:solidFill>
                  <a:schemeClr val="tx1"/>
                </a:solidFill>
              </a:rPr>
              <a:t>ázor </a:t>
            </a:r>
            <a:r>
              <a:rPr lang="cs-CZ" dirty="0">
                <a:solidFill>
                  <a:schemeClr val="tx1"/>
                </a:solidFill>
              </a:rPr>
              <a:t>z minulosti: „každá reakce probíhá jedním směrem tak dlouho, dokud se reaktanty úplně nepřemění na </a:t>
            </a:r>
            <a:r>
              <a:rPr lang="cs-CZ" dirty="0" smtClean="0">
                <a:solidFill>
                  <a:schemeClr val="tx1"/>
                </a:solidFill>
              </a:rPr>
              <a:t>produkty.“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74698" y="3168844"/>
            <a:ext cx="84897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§"/>
              <a:defRPr sz="2200" b="1">
                <a:solidFill>
                  <a:srgbClr val="0000FF"/>
                </a:solidFill>
              </a:defRPr>
            </a:lvl1pPr>
          </a:lstStyle>
          <a:p>
            <a:r>
              <a:rPr lang="cs-CZ" dirty="0"/>
              <a:t>V</a:t>
            </a:r>
            <a:r>
              <a:rPr lang="cs-CZ" dirty="0" smtClean="0"/>
              <a:t>ětšina </a:t>
            </a:r>
            <a:r>
              <a:rPr lang="cs-CZ" dirty="0"/>
              <a:t>reakcí probíhá obousměrně (→ i ←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74698" y="3607761"/>
            <a:ext cx="84897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§"/>
              <a:defRPr sz="2200" b="1">
                <a:solidFill>
                  <a:srgbClr val="0000FF"/>
                </a:solidFill>
              </a:defRPr>
            </a:lvl1pPr>
          </a:lstStyle>
          <a:p>
            <a:r>
              <a:rPr lang="cs-CZ" dirty="0"/>
              <a:t>P</a:t>
            </a:r>
            <a:r>
              <a:rPr lang="cs-CZ" dirty="0" smtClean="0"/>
              <a:t>rodukty </a:t>
            </a:r>
            <a:r>
              <a:rPr lang="cs-CZ" dirty="0"/>
              <a:t>spolu </a:t>
            </a:r>
            <a:r>
              <a:rPr lang="cs-CZ" dirty="0" smtClean="0"/>
              <a:t>reagují a zároveň </a:t>
            </a:r>
            <a:r>
              <a:rPr lang="cs-CZ" dirty="0"/>
              <a:t>vznikají opět původní </a:t>
            </a:r>
            <a:r>
              <a:rPr lang="cs-CZ" dirty="0" smtClean="0"/>
              <a:t>látky … </a:t>
            </a:r>
            <a:r>
              <a:rPr lang="cs-CZ" dirty="0"/>
              <a:t>až se postupně ustaví </a:t>
            </a:r>
            <a:r>
              <a:rPr lang="cs-CZ" dirty="0" smtClean="0"/>
              <a:t>rovnováha.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74653" y="5473100"/>
            <a:ext cx="8489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§"/>
              <a:defRPr sz="2200" b="1">
                <a:solidFill>
                  <a:srgbClr val="0000FF"/>
                </a:solidFill>
              </a:defRPr>
            </a:lvl1pPr>
          </a:lstStyle>
          <a:p>
            <a:r>
              <a:rPr lang="cs-CZ" sz="2000" dirty="0" smtClean="0"/>
              <a:t>Látkové koncentrace reaktantů i produktů jsou konstantní rychlost přímé reakce </a:t>
            </a:r>
            <a:r>
              <a:rPr lang="cs-CZ" sz="2000" dirty="0"/>
              <a:t>→ = </a:t>
            </a:r>
            <a:r>
              <a:rPr lang="cs-CZ" sz="2000" dirty="0" smtClean="0"/>
              <a:t>rychlosti protisměrné </a:t>
            </a:r>
            <a:r>
              <a:rPr lang="cs-CZ" sz="2000" dirty="0"/>
              <a:t>reakce </a:t>
            </a:r>
            <a:r>
              <a:rPr lang="cs-CZ" sz="2000" dirty="0" smtClean="0"/>
              <a:t>←.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90722" y="4365104"/>
            <a:ext cx="79137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§"/>
              <a:defRPr sz="2200" b="1">
                <a:solidFill>
                  <a:srgbClr val="0000FF"/>
                </a:solidFill>
              </a:defRPr>
            </a:lvl1pPr>
          </a:lstStyle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Chemická rovnováha je dynamický stav, při němž soustava reagujících látek již dále nemění své složení, pokud se nezmění vnější podmínky.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75856" y="5805264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>
                <a:solidFill>
                  <a:srgbClr val="FF0000"/>
                </a:solidFill>
              </a:rPr>
              <a:t>v</a:t>
            </a:r>
            <a:r>
              <a:rPr lang="cs-CZ" sz="5400" b="1" baseline="-25000" dirty="0">
                <a:solidFill>
                  <a:srgbClr val="FF0000"/>
                </a:solidFill>
              </a:rPr>
              <a:t>1</a:t>
            </a:r>
            <a:r>
              <a:rPr lang="cs-CZ" sz="5400" b="1" dirty="0">
                <a:solidFill>
                  <a:srgbClr val="FF0000"/>
                </a:solidFill>
              </a:rPr>
              <a:t> = </a:t>
            </a:r>
            <a:r>
              <a:rPr lang="cs-CZ" sz="5400" b="1" dirty="0" smtClean="0">
                <a:solidFill>
                  <a:srgbClr val="FF0000"/>
                </a:solidFill>
              </a:rPr>
              <a:t>v</a:t>
            </a:r>
            <a:r>
              <a:rPr lang="cs-CZ" sz="5400" b="1" baseline="-25000" dirty="0" smtClean="0">
                <a:solidFill>
                  <a:srgbClr val="FF0000"/>
                </a:solidFill>
              </a:rPr>
              <a:t>2</a:t>
            </a:r>
            <a:endParaRPr lang="cs-CZ" sz="5400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868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23" grpId="0"/>
      <p:bldP spid="12" grpId="0"/>
      <p:bldP spid="15" grpId="0"/>
      <p:bldP spid="17" grpId="0"/>
      <p:bldP spid="19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052736"/>
            <a:ext cx="5760640" cy="58477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Chemická </a:t>
            </a:r>
            <a:r>
              <a:rPr lang="cs-CZ" sz="3200" b="1" dirty="0" smtClean="0"/>
              <a:t>rovnováha</a:t>
            </a:r>
            <a:endParaRPr lang="cs-CZ" sz="3200" b="1" dirty="0"/>
          </a:p>
        </p:txBody>
      </p:sp>
      <p:sp>
        <p:nvSpPr>
          <p:cNvPr id="18" name="Šipka doprava se zářezem 17">
            <a:hlinkClick r:id="rId6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5179839"/>
            <a:ext cx="8489790" cy="154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§"/>
              <a:defRPr sz="2200" b="1">
                <a:solidFill>
                  <a:srgbClr val="0000FF"/>
                </a:solidFill>
              </a:defRPr>
            </a:lvl1pPr>
          </a:lstStyle>
          <a:p>
            <a:pPr marL="0" indent="0">
              <a:buNone/>
            </a:pPr>
            <a:r>
              <a:rPr lang="cs-CZ" sz="2360" dirty="0" smtClean="0">
                <a:solidFill>
                  <a:srgbClr val="FF0000"/>
                </a:solidFill>
              </a:rPr>
              <a:t>Součin rovnovážných látkových koncentrací produktů reakce dělený součinem </a:t>
            </a:r>
            <a:r>
              <a:rPr lang="cs-CZ" sz="2360" dirty="0">
                <a:solidFill>
                  <a:srgbClr val="FF0000"/>
                </a:solidFill>
              </a:rPr>
              <a:t>rovnovážných látkových </a:t>
            </a:r>
            <a:r>
              <a:rPr lang="cs-CZ" sz="2360" dirty="0" smtClean="0">
                <a:solidFill>
                  <a:srgbClr val="FF0000"/>
                </a:solidFill>
              </a:rPr>
              <a:t>koncentrací reaktantů je při dané teplotě konstantní   –  rovná se rovnovážné konstantě reakce </a:t>
            </a:r>
            <a:r>
              <a:rPr lang="cs-CZ" sz="2360" dirty="0" err="1" smtClean="0">
                <a:solidFill>
                  <a:srgbClr val="FF0000"/>
                </a:solidFill>
              </a:rPr>
              <a:t>K</a:t>
            </a:r>
            <a:r>
              <a:rPr lang="cs-CZ" sz="2360" baseline="-25000" dirty="0" err="1" smtClean="0">
                <a:solidFill>
                  <a:srgbClr val="FF0000"/>
                </a:solidFill>
              </a:rPr>
              <a:t>c</a:t>
            </a:r>
            <a:r>
              <a:rPr lang="cs-CZ" sz="2360" baseline="-25000" dirty="0" smtClean="0">
                <a:solidFill>
                  <a:srgbClr val="FF0000"/>
                </a:solidFill>
              </a:rPr>
              <a:t>.</a:t>
            </a:r>
            <a:endParaRPr lang="cs-CZ" sz="2360" baseline="-25000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90722" y="1772816"/>
            <a:ext cx="4241318" cy="461665"/>
          </a:xfrm>
          <a:prstGeom prst="rect">
            <a:avLst/>
          </a:prstGeom>
          <a:blipFill>
            <a:blip r:embed="rId7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Guldberg-Waageův zákon</a:t>
            </a: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204" y="1387416"/>
            <a:ext cx="1499104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Skupina 11"/>
          <p:cNvGrpSpPr/>
          <p:nvPr/>
        </p:nvGrpSpPr>
        <p:grpSpPr>
          <a:xfrm>
            <a:off x="1403648" y="2247255"/>
            <a:ext cx="2160240" cy="461665"/>
            <a:chOff x="1403648" y="3140968"/>
            <a:chExt cx="2160240" cy="461665"/>
          </a:xfrm>
        </p:grpSpPr>
        <p:sp>
          <p:nvSpPr>
            <p:cNvPr id="3" name="TextovéPole 2"/>
            <p:cNvSpPr txBox="1"/>
            <p:nvPr/>
          </p:nvSpPr>
          <p:spPr>
            <a:xfrm>
              <a:off x="1403648" y="3140968"/>
              <a:ext cx="2160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/>
                <a:t>A + B        AB</a:t>
              </a:r>
              <a:endParaRPr lang="cs-CZ" sz="2400" b="1" dirty="0"/>
            </a:p>
          </p:txBody>
        </p:sp>
        <p:grpSp>
          <p:nvGrpSpPr>
            <p:cNvPr id="11" name="Skupina 10"/>
            <p:cNvGrpSpPr/>
            <p:nvPr/>
          </p:nvGrpSpPr>
          <p:grpSpPr>
            <a:xfrm>
              <a:off x="2452704" y="3322148"/>
              <a:ext cx="360040" cy="99304"/>
              <a:chOff x="2411760" y="3322148"/>
              <a:chExt cx="360040" cy="99304"/>
            </a:xfrm>
          </p:grpSpPr>
          <p:cxnSp>
            <p:nvCxnSpPr>
              <p:cNvPr id="9" name="Přímá spojnice se šipkou 8"/>
              <p:cNvCxnSpPr/>
              <p:nvPr/>
            </p:nvCxnSpPr>
            <p:spPr>
              <a:xfrm>
                <a:off x="2411760" y="3322148"/>
                <a:ext cx="36004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se šipkou 16"/>
              <p:cNvCxnSpPr/>
              <p:nvPr/>
            </p:nvCxnSpPr>
            <p:spPr>
              <a:xfrm rot="10800000">
                <a:off x="2411760" y="3421452"/>
                <a:ext cx="36004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TextovéPole 22"/>
          <p:cNvSpPr txBox="1"/>
          <p:nvPr/>
        </p:nvSpPr>
        <p:spPr>
          <a:xfrm>
            <a:off x="539552" y="2668973"/>
            <a:ext cx="530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</a:t>
            </a:r>
            <a:r>
              <a:rPr lang="cs-CZ" sz="2400" b="1" baseline="-25000" dirty="0" smtClean="0"/>
              <a:t>1</a:t>
            </a:r>
            <a:r>
              <a:rPr lang="cs-CZ" sz="2400" b="1" dirty="0" smtClean="0"/>
              <a:t> = k</a:t>
            </a:r>
            <a:r>
              <a:rPr lang="cs-CZ" sz="2400" b="1" baseline="-25000" dirty="0" smtClean="0"/>
              <a:t>1</a:t>
            </a:r>
            <a:r>
              <a:rPr lang="cs-CZ" sz="2400" b="1" dirty="0" smtClean="0"/>
              <a:t> . c(A) . c(B) </a:t>
            </a:r>
            <a:endParaRPr lang="cs-CZ" sz="24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39552" y="308840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 </a:t>
            </a:r>
            <a:r>
              <a:rPr lang="cs-CZ" sz="2400" b="1" dirty="0"/>
              <a:t>= k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 </a:t>
            </a:r>
            <a:r>
              <a:rPr lang="cs-CZ" sz="2400" b="1" dirty="0"/>
              <a:t>. </a:t>
            </a:r>
            <a:r>
              <a:rPr lang="cs-CZ" sz="2400" b="1" dirty="0" smtClean="0"/>
              <a:t>c(AB)  </a:t>
            </a:r>
            <a:endParaRPr lang="cs-CZ" sz="24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58264" y="3645024"/>
            <a:ext cx="530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k</a:t>
            </a:r>
            <a:r>
              <a:rPr lang="cs-CZ" sz="2400" b="1" baseline="-25000" dirty="0"/>
              <a:t>1</a:t>
            </a:r>
            <a:r>
              <a:rPr lang="cs-CZ" sz="2400" b="1" dirty="0"/>
              <a:t> . </a:t>
            </a:r>
            <a:r>
              <a:rPr lang="cs-CZ" sz="2400" b="1" dirty="0" smtClean="0"/>
              <a:t>c(A) </a:t>
            </a:r>
            <a:r>
              <a:rPr lang="cs-CZ" sz="2400" b="1" dirty="0"/>
              <a:t>. </a:t>
            </a:r>
            <a:r>
              <a:rPr lang="cs-CZ" sz="2400" b="1" dirty="0" smtClean="0"/>
              <a:t>c(B) = </a:t>
            </a:r>
            <a:r>
              <a:rPr lang="cs-CZ" sz="2400" b="1" dirty="0"/>
              <a:t>k</a:t>
            </a:r>
            <a:r>
              <a:rPr lang="cs-CZ" sz="2400" b="1" baseline="-25000" dirty="0"/>
              <a:t>2</a:t>
            </a:r>
            <a:r>
              <a:rPr lang="cs-CZ" sz="2400" b="1" dirty="0"/>
              <a:t> . </a:t>
            </a:r>
            <a:r>
              <a:rPr lang="cs-CZ" sz="2400" b="1" dirty="0" smtClean="0"/>
              <a:t>c(AB) </a:t>
            </a:r>
            <a:endParaRPr lang="cs-CZ" sz="2400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3593886" y="3060798"/>
            <a:ext cx="1554178" cy="523220"/>
          </a:xfrm>
          <a:prstGeom prst="rect">
            <a:avLst/>
          </a:prstGeom>
          <a:blipFill>
            <a:blip r:embed="rId10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v</a:t>
            </a:r>
            <a:r>
              <a:rPr lang="cs-CZ" sz="2800" b="1" baseline="-25000" dirty="0">
                <a:solidFill>
                  <a:srgbClr val="FF0000"/>
                </a:solidFill>
              </a:rPr>
              <a:t>1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= </a:t>
            </a:r>
            <a:r>
              <a:rPr lang="cs-CZ" sz="2800" b="1" dirty="0">
                <a:solidFill>
                  <a:srgbClr val="FF0000"/>
                </a:solidFill>
              </a:rPr>
              <a:t>v</a:t>
            </a:r>
            <a:r>
              <a:rPr lang="cs-CZ" sz="2800" b="1" baseline="-25000" dirty="0">
                <a:solidFill>
                  <a:srgbClr val="FF0000"/>
                </a:solidFill>
              </a:rPr>
              <a:t>2</a:t>
            </a:r>
            <a:endParaRPr lang="cs-CZ" sz="2800" b="1" dirty="0">
              <a:solidFill>
                <a:srgbClr val="FF0000"/>
              </a:solidFill>
            </a:endParaRPr>
          </a:p>
        </p:txBody>
      </p:sp>
      <p:grpSp>
        <p:nvGrpSpPr>
          <p:cNvPr id="20" name="Skupina 19"/>
          <p:cNvGrpSpPr/>
          <p:nvPr/>
        </p:nvGrpSpPr>
        <p:grpSpPr>
          <a:xfrm>
            <a:off x="683568" y="4221088"/>
            <a:ext cx="4608512" cy="900746"/>
            <a:chOff x="683568" y="4221088"/>
            <a:chExt cx="4608512" cy="900746"/>
          </a:xfrm>
        </p:grpSpPr>
        <p:sp>
          <p:nvSpPr>
            <p:cNvPr id="16" name="Zaoblený obdélník 15"/>
            <p:cNvSpPr/>
            <p:nvPr/>
          </p:nvSpPr>
          <p:spPr>
            <a:xfrm>
              <a:off x="683568" y="4239413"/>
              <a:ext cx="4464496" cy="882421"/>
            </a:xfrm>
            <a:prstGeom prst="roundRect">
              <a:avLst/>
            </a:prstGeom>
            <a:blipFill>
              <a:blip r:embed="rId10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ovéPole 3"/>
                <p:cNvSpPr txBox="1"/>
                <p:nvPr/>
              </p:nvSpPr>
              <p:spPr>
                <a:xfrm>
                  <a:off x="971600" y="4221088"/>
                  <a:ext cx="4320480" cy="8824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800" b="1" dirty="0"/>
                            <m:t>k</m:t>
                          </m:r>
                          <m:r>
                            <m:rPr>
                              <m:nor/>
                            </m:rPr>
                            <a:rPr lang="cs-CZ" sz="2800" b="1" baseline="-25000" dirty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2800" b="1" dirty="0"/>
                            <m:t>k</m:t>
                          </m:r>
                          <m:r>
                            <m:rPr>
                              <m:nor/>
                            </m:rPr>
                            <a:rPr lang="cs-CZ" sz="2800" b="1" baseline="-25000" dirty="0"/>
                            <m:t>2</m:t>
                          </m:r>
                        </m:den>
                      </m:f>
                    </m:oMath>
                  </a14:m>
                  <a:r>
                    <a:rPr lang="cs-CZ" sz="2800" b="1" dirty="0" smtClean="0"/>
                    <a:t>  =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800" b="1" dirty="0"/>
                            <m:t>c</m:t>
                          </m:r>
                          <m:r>
                            <m:rPr>
                              <m:nor/>
                            </m:rPr>
                            <a:rPr lang="cs-CZ" sz="2800" b="1" dirty="0"/>
                            <m:t>( </m:t>
                          </m:r>
                          <m:r>
                            <m:rPr>
                              <m:nor/>
                            </m:rPr>
                            <a:rPr lang="cs-CZ" sz="2800" b="1" dirty="0"/>
                            <m:t>AB</m:t>
                          </m:r>
                          <m:r>
                            <m:rPr>
                              <m:nor/>
                            </m:rPr>
                            <a:rPr lang="cs-CZ" sz="2800" b="1" dirty="0"/>
                            <m:t>)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2800" b="1" dirty="0"/>
                            <m:t>c</m:t>
                          </m:r>
                          <m:r>
                            <m:rPr>
                              <m:nor/>
                            </m:rPr>
                            <a:rPr lang="cs-CZ" sz="2800" b="1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800" b="1" dirty="0"/>
                            <m:t>A</m:t>
                          </m:r>
                          <m:r>
                            <m:rPr>
                              <m:nor/>
                            </m:rPr>
                            <a:rPr lang="cs-CZ" sz="2800" b="1" dirty="0"/>
                            <m:t>) . </m:t>
                          </m:r>
                          <m:r>
                            <m:rPr>
                              <m:nor/>
                            </m:rPr>
                            <a:rPr lang="cs-CZ" sz="2800" b="1" dirty="0"/>
                            <m:t>c</m:t>
                          </m:r>
                          <m:r>
                            <m:rPr>
                              <m:nor/>
                            </m:rPr>
                            <a:rPr lang="cs-CZ" sz="2800" b="1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800" b="1" dirty="0"/>
                            <m:t>B</m:t>
                          </m:r>
                          <m:r>
                            <m:rPr>
                              <m:nor/>
                            </m:rPr>
                            <a:rPr lang="cs-CZ" sz="2800" b="1" dirty="0"/>
                            <m:t>)</m:t>
                          </m:r>
                        </m:den>
                      </m:f>
                    </m:oMath>
                  </a14:m>
                  <a:r>
                    <a:rPr lang="cs-CZ" sz="2800" b="1" dirty="0" smtClean="0"/>
                    <a:t>  =  </a:t>
                  </a:r>
                  <a:r>
                    <a:rPr lang="cs-CZ" sz="2800" b="1" dirty="0" err="1" smtClean="0"/>
                    <a:t>K</a:t>
                  </a:r>
                  <a:r>
                    <a:rPr lang="cs-CZ" sz="2800" b="1" baseline="-25000" dirty="0" err="1" smtClean="0"/>
                    <a:t>c</a:t>
                  </a:r>
                  <a:endParaRPr lang="cs-CZ" sz="2800" b="1" baseline="-25000" dirty="0"/>
                </a:p>
              </p:txBody>
            </p:sp>
          </mc:Choice>
          <mc:Fallback xmlns="">
            <p:sp>
              <p:nvSpPr>
                <p:cNvPr id="4" name="TextovéPole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1600" y="4221088"/>
                  <a:ext cx="4320480" cy="882421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" name="TextovéPole 29"/>
          <p:cNvSpPr txBox="1"/>
          <p:nvPr/>
        </p:nvSpPr>
        <p:spPr>
          <a:xfrm>
            <a:off x="8134300" y="153139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Obr.5</a:t>
            </a:r>
            <a:endParaRPr lang="cs-CZ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810" y="1772816"/>
            <a:ext cx="3420654" cy="2688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ovéPole 21"/>
          <p:cNvSpPr txBox="1"/>
          <p:nvPr/>
        </p:nvSpPr>
        <p:spPr>
          <a:xfrm>
            <a:off x="8134300" y="1747416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</a:rPr>
              <a:t>Obr.5</a:t>
            </a:r>
            <a:endParaRPr lang="cs-CZ" sz="1200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27810" y="4153647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err="1">
                <a:solidFill>
                  <a:schemeClr val="bg1"/>
                </a:solidFill>
              </a:rPr>
              <a:t>Cato</a:t>
            </a:r>
            <a:r>
              <a:rPr lang="cs-CZ" sz="1400" b="1" dirty="0">
                <a:solidFill>
                  <a:schemeClr val="bg1"/>
                </a:solidFill>
              </a:rPr>
              <a:t> </a:t>
            </a:r>
            <a:r>
              <a:rPr lang="cs-CZ" sz="1400" b="1" dirty="0" err="1" smtClean="0">
                <a:solidFill>
                  <a:schemeClr val="bg1"/>
                </a:solidFill>
              </a:rPr>
              <a:t>Guldberg</a:t>
            </a:r>
            <a:endParaRPr lang="cs-CZ" sz="1400" b="1" dirty="0">
              <a:solidFill>
                <a:schemeClr val="bg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7370638" y="4153646"/>
            <a:ext cx="1377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bg1"/>
                </a:solidFill>
              </a:rPr>
              <a:t>Peter </a:t>
            </a:r>
            <a:r>
              <a:rPr lang="cs-CZ" sz="1400" b="1" dirty="0" err="1">
                <a:solidFill>
                  <a:schemeClr val="bg1"/>
                </a:solidFill>
              </a:rPr>
              <a:t>Waage</a:t>
            </a:r>
            <a:endParaRPr lang="cs-CZ" sz="1400" b="1" dirty="0">
              <a:solidFill>
                <a:schemeClr val="bg1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5451806" y="4424413"/>
            <a:ext cx="133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(</a:t>
            </a:r>
            <a:r>
              <a:rPr lang="cs-CZ" sz="1400" b="1" dirty="0" smtClean="0"/>
              <a:t>1836-1902</a:t>
            </a:r>
            <a:r>
              <a:rPr lang="cs-CZ" sz="1200" b="1" dirty="0" smtClean="0"/>
              <a:t>)</a:t>
            </a:r>
            <a:endParaRPr lang="cs-CZ" sz="1200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7484288" y="4424412"/>
            <a:ext cx="133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(</a:t>
            </a:r>
            <a:r>
              <a:rPr lang="cs-CZ" sz="1400" b="1" dirty="0"/>
              <a:t>1864-1877</a:t>
            </a:r>
            <a:r>
              <a:rPr lang="cs-CZ" sz="1200" b="1" dirty="0" smtClean="0"/>
              <a:t>)</a:t>
            </a:r>
            <a:endParaRPr lang="cs-CZ" sz="1200" b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5364088" y="4653136"/>
            <a:ext cx="1918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Norský matematik a chemik</a:t>
            </a:r>
            <a:endParaRPr lang="cs-CZ" sz="1400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7236296" y="4651375"/>
            <a:ext cx="1918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Norský chemik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3924072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4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4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5" grpId="0"/>
      <p:bldP spid="19" grpId="0" animBg="1"/>
      <p:bldP spid="23" grpId="0"/>
      <p:bldP spid="24" grpId="0"/>
      <p:bldP spid="25" grpId="0"/>
      <p:bldP spid="26" grpId="0" animBg="1"/>
      <p:bldP spid="30" grpId="0"/>
      <p:bldP spid="22" grpId="0"/>
      <p:bldP spid="7" grpId="0"/>
      <p:bldP spid="21" grpId="0"/>
      <p:bldP spid="27" grpId="0"/>
      <p:bldP spid="28" grpId="0"/>
      <p:bldP spid="29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23528" y="2420888"/>
            <a:ext cx="8424936" cy="237626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CHEMICKÁ REAKCE</a:t>
            </a:r>
            <a:br>
              <a:rPr lang="cs-CZ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</a:br>
            <a:r>
              <a:rPr lang="cs-CZ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II.</a:t>
            </a:r>
            <a:endParaRPr lang="cs-CZ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074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1052736"/>
            <a:ext cx="5760640" cy="58477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Chemická </a:t>
            </a:r>
            <a:r>
              <a:rPr lang="cs-CZ" sz="3200" b="1" dirty="0" smtClean="0"/>
              <a:t>rovnováha</a:t>
            </a:r>
            <a:endParaRPr lang="cs-CZ" sz="3200" b="1" dirty="0"/>
          </a:p>
        </p:txBody>
      </p:sp>
      <p:sp>
        <p:nvSpPr>
          <p:cNvPr id="18" name="Šipka doprava se zářezem 17">
            <a:hlinkClick r:id="rId6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690722" y="1711246"/>
            <a:ext cx="5537462" cy="461665"/>
          </a:xfrm>
          <a:prstGeom prst="rect">
            <a:avLst/>
          </a:prstGeom>
          <a:blipFill>
            <a:blip r:embed="rId7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 smtClean="0"/>
              <a:t>rovnovážná konstanta </a:t>
            </a:r>
            <a:r>
              <a:rPr lang="cs-CZ" dirty="0"/>
              <a:t>reakce </a:t>
            </a:r>
            <a:r>
              <a:rPr lang="cs-CZ" dirty="0" err="1"/>
              <a:t>K</a:t>
            </a:r>
            <a:r>
              <a:rPr lang="cs-CZ" baseline="-25000" dirty="0" err="1"/>
              <a:t>c</a:t>
            </a:r>
            <a:endParaRPr lang="cs-CZ" baseline="-25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66034" y="2899544"/>
            <a:ext cx="70567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§"/>
              <a:defRPr sz="2200" b="1">
                <a:solidFill>
                  <a:srgbClr val="0000FF"/>
                </a:solidFill>
              </a:defRPr>
            </a:lvl1pPr>
          </a:lstStyle>
          <a:p>
            <a:r>
              <a:rPr lang="cs-CZ" dirty="0" err="1">
                <a:solidFill>
                  <a:srgbClr val="FF0000"/>
                </a:solidFill>
              </a:rPr>
              <a:t>Kc</a:t>
            </a:r>
            <a:r>
              <a:rPr lang="cs-CZ" dirty="0"/>
              <a:t> je ovlivnitelná změnami tlaku a </a:t>
            </a:r>
            <a:r>
              <a:rPr lang="cs-CZ" dirty="0" smtClean="0"/>
              <a:t>teploty.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58880" y="2155503"/>
            <a:ext cx="7223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§"/>
              <a:defRPr sz="2200" b="1">
                <a:solidFill>
                  <a:srgbClr val="0000FF"/>
                </a:solidFill>
              </a:defRPr>
            </a:lvl1pPr>
          </a:lstStyle>
          <a:p>
            <a:r>
              <a:rPr lang="cs-CZ" dirty="0" smtClean="0"/>
              <a:t>Udává </a:t>
            </a:r>
            <a:r>
              <a:rPr lang="cs-CZ" dirty="0"/>
              <a:t>rozsah, ve kterém určitá reakce může za daných podmínek </a:t>
            </a:r>
            <a:r>
              <a:rPr lang="cs-CZ" dirty="0" smtClean="0"/>
              <a:t>proběhnout.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66033" y="3245644"/>
            <a:ext cx="78417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§"/>
              <a:defRPr sz="2200" b="1">
                <a:solidFill>
                  <a:srgbClr val="0000FF"/>
                </a:solidFill>
              </a:defRPr>
            </a:lvl1pPr>
          </a:lstStyle>
          <a:p>
            <a:r>
              <a:rPr lang="cs-CZ" dirty="0" err="1">
                <a:solidFill>
                  <a:srgbClr val="FF0000"/>
                </a:solidFill>
              </a:rPr>
              <a:t>Kc</a:t>
            </a:r>
            <a:r>
              <a:rPr lang="cs-CZ" dirty="0">
                <a:solidFill>
                  <a:srgbClr val="FF0000"/>
                </a:solidFill>
              </a:rPr>
              <a:t> &gt; 1 </a:t>
            </a:r>
            <a:r>
              <a:rPr lang="cs-CZ" dirty="0"/>
              <a:t>⇒ reakcí vzniká víc produktů než vstupuje </a:t>
            </a:r>
            <a:r>
              <a:rPr lang="cs-CZ" dirty="0" smtClean="0"/>
              <a:t>reaktantů.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52876" y="3834487"/>
            <a:ext cx="7943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§"/>
              <a:defRPr sz="2200" b="1">
                <a:solidFill>
                  <a:srgbClr val="0000FF"/>
                </a:solidFill>
              </a:defRPr>
            </a:lvl1pPr>
          </a:lstStyle>
          <a:p>
            <a:r>
              <a:rPr lang="cs-CZ" dirty="0" err="1">
                <a:solidFill>
                  <a:srgbClr val="FF0000"/>
                </a:solidFill>
              </a:rPr>
              <a:t>Kc</a:t>
            </a:r>
            <a:r>
              <a:rPr lang="cs-CZ" dirty="0">
                <a:solidFill>
                  <a:srgbClr val="FF0000"/>
                </a:solidFill>
              </a:rPr>
              <a:t> &lt; 1 </a:t>
            </a:r>
            <a:r>
              <a:rPr lang="cs-CZ" dirty="0"/>
              <a:t>⇒ do reakce vstupuje více reaktantů než vzniká </a:t>
            </a:r>
            <a:r>
              <a:rPr lang="cs-CZ" dirty="0" smtClean="0"/>
              <a:t>produktů.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23528" y="4653136"/>
            <a:ext cx="7943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§"/>
              <a:defRPr sz="2200" b="1">
                <a:solidFill>
                  <a:srgbClr val="0000FF"/>
                </a:solidFill>
              </a:defRPr>
            </a:lvl1pPr>
          </a:lstStyle>
          <a:p>
            <a:r>
              <a:rPr lang="cs-CZ" dirty="0" smtClean="0"/>
              <a:t>Chemická rovnováha snižuje efektivitu chemické výroby – získat co nejvíce produktů ze surovin.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3528" y="5731376"/>
            <a:ext cx="81002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§"/>
              <a:defRPr sz="2200" b="1">
                <a:solidFill>
                  <a:srgbClr val="0000FF"/>
                </a:solidFill>
              </a:defRPr>
            </a:lvl1pPr>
          </a:lstStyle>
          <a:p>
            <a:r>
              <a:rPr lang="cs-CZ" dirty="0"/>
              <a:t>Chemickou rovnováha se porušuje změnou vnějších podmínek tak, aby reakce probíhala v jednom požadovaném směru.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5374377"/>
            <a:ext cx="8676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§"/>
              <a:defRPr sz="2200" b="1">
                <a:solidFill>
                  <a:srgbClr val="0000FF"/>
                </a:solidFill>
              </a:defRPr>
            </a:lvl1pPr>
          </a:lstStyle>
          <a:p>
            <a:r>
              <a:rPr lang="cs-CZ" dirty="0" smtClean="0"/>
              <a:t>Z toho důvodu je </a:t>
            </a:r>
            <a:r>
              <a:rPr lang="cs-CZ" dirty="0"/>
              <a:t>nutné potlačit či omezit zpětné reakce.</a:t>
            </a:r>
          </a:p>
        </p:txBody>
      </p:sp>
    </p:spTree>
    <p:extLst>
      <p:ext uri="{BB962C8B-B14F-4D97-AF65-F5344CB8AC3E}">
        <p14:creationId xmlns:p14="http://schemas.microsoft.com/office/powerpoint/2010/main" val="787994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  <p:bldP spid="3" grpId="0"/>
      <p:bldP spid="13" grpId="0"/>
      <p:bldP spid="17" grpId="0"/>
      <p:bldP spid="22" grpId="0"/>
      <p:bldP spid="23" grpId="0"/>
      <p:bldP spid="4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1438920"/>
            <a:ext cx="5760640" cy="58477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Chemická </a:t>
            </a:r>
            <a:r>
              <a:rPr lang="cs-CZ" sz="3200" b="1" dirty="0" smtClean="0"/>
              <a:t>rovnováha</a:t>
            </a:r>
            <a:endParaRPr lang="cs-CZ" sz="3200" b="1" dirty="0"/>
          </a:p>
        </p:txBody>
      </p:sp>
      <p:sp>
        <p:nvSpPr>
          <p:cNvPr id="18" name="Šipka doprava se zářezem 17">
            <a:hlinkClick r:id="rId6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690722" y="2276872"/>
            <a:ext cx="7481678" cy="461665"/>
          </a:xfrm>
          <a:prstGeom prst="rect">
            <a:avLst/>
          </a:prstGeom>
          <a:blipFill>
            <a:blip r:embed="rId7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 smtClean="0"/>
              <a:t>Stanovte rovnovážnou konstantu pro rovnici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03648" y="3645024"/>
            <a:ext cx="3204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</a:t>
            </a:r>
            <a:r>
              <a:rPr lang="cs-CZ" sz="2400" b="1" baseline="-25000" dirty="0" smtClean="0"/>
              <a:t>1</a:t>
            </a:r>
            <a:r>
              <a:rPr lang="cs-CZ" sz="2400" b="1" dirty="0" smtClean="0"/>
              <a:t> = k</a:t>
            </a:r>
            <a:r>
              <a:rPr lang="cs-CZ" sz="2400" b="1" baseline="-25000" dirty="0" smtClean="0"/>
              <a:t>1</a:t>
            </a:r>
            <a:r>
              <a:rPr lang="cs-CZ" sz="2400" b="1" dirty="0" smtClean="0"/>
              <a:t> . </a:t>
            </a:r>
            <a:r>
              <a:rPr lang="cs-CZ" sz="2400" b="1" dirty="0"/>
              <a:t>c(H</a:t>
            </a:r>
            <a:r>
              <a:rPr lang="cs-CZ" sz="2400" b="1" baseline="-25000" dirty="0"/>
              <a:t>2</a:t>
            </a:r>
            <a:r>
              <a:rPr lang="cs-CZ" sz="2400" b="1" dirty="0" smtClean="0"/>
              <a:t>) . </a:t>
            </a:r>
            <a:r>
              <a:rPr lang="cs-CZ" sz="2400" b="1" dirty="0"/>
              <a:t>c(I</a:t>
            </a:r>
            <a:r>
              <a:rPr lang="cs-CZ" sz="2400" b="1" baseline="-25000" dirty="0"/>
              <a:t>2</a:t>
            </a:r>
            <a:r>
              <a:rPr lang="cs-CZ" sz="2400" b="1" dirty="0" smtClean="0"/>
              <a:t>) </a:t>
            </a:r>
            <a:endParaRPr lang="cs-CZ" sz="2400" b="1" dirty="0"/>
          </a:p>
        </p:txBody>
      </p:sp>
      <p:grpSp>
        <p:nvGrpSpPr>
          <p:cNvPr id="11" name="Skupina 10"/>
          <p:cNvGrpSpPr/>
          <p:nvPr/>
        </p:nvGrpSpPr>
        <p:grpSpPr>
          <a:xfrm>
            <a:off x="1403648" y="2924944"/>
            <a:ext cx="6552728" cy="646331"/>
            <a:chOff x="1403648" y="3140968"/>
            <a:chExt cx="6552728" cy="646331"/>
          </a:xfrm>
        </p:grpSpPr>
        <p:sp>
          <p:nvSpPr>
            <p:cNvPr id="17" name="TextovéPole 16"/>
            <p:cNvSpPr txBox="1"/>
            <p:nvPr/>
          </p:nvSpPr>
          <p:spPr>
            <a:xfrm>
              <a:off x="1403648" y="3140968"/>
              <a:ext cx="65527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600" b="1" dirty="0" smtClean="0"/>
                <a:t>H</a:t>
              </a:r>
              <a:r>
                <a:rPr lang="cs-CZ" sz="3600" b="1" baseline="-25000" dirty="0" smtClean="0"/>
                <a:t>2</a:t>
              </a:r>
              <a:r>
                <a:rPr lang="cs-CZ" sz="3600" b="1" dirty="0" smtClean="0"/>
                <a:t>(g) </a:t>
              </a:r>
              <a:r>
                <a:rPr lang="cs-CZ" sz="3600" b="1" dirty="0"/>
                <a:t>+ </a:t>
              </a:r>
              <a:r>
                <a:rPr lang="cs-CZ" sz="3600" b="1" dirty="0" smtClean="0"/>
                <a:t>I</a:t>
              </a:r>
              <a:r>
                <a:rPr lang="cs-CZ" sz="3600" b="1" baseline="-25000" dirty="0" smtClean="0"/>
                <a:t>2</a:t>
              </a:r>
              <a:r>
                <a:rPr lang="cs-CZ" sz="3600" b="1" dirty="0" smtClean="0"/>
                <a:t>(g</a:t>
              </a:r>
              <a:r>
                <a:rPr lang="cs-CZ" sz="3600" b="1" dirty="0"/>
                <a:t>)       </a:t>
              </a:r>
              <a:r>
                <a:rPr lang="cs-CZ" sz="3600" b="1" dirty="0" smtClean="0"/>
                <a:t>   2HI(g)</a:t>
              </a:r>
              <a:endParaRPr lang="cs-CZ" sz="3600" b="1" dirty="0"/>
            </a:p>
          </p:txBody>
        </p:sp>
        <p:grpSp>
          <p:nvGrpSpPr>
            <p:cNvPr id="20" name="Skupina 19"/>
            <p:cNvGrpSpPr/>
            <p:nvPr/>
          </p:nvGrpSpPr>
          <p:grpSpPr>
            <a:xfrm>
              <a:off x="4804420" y="3414481"/>
              <a:ext cx="360040" cy="99304"/>
              <a:chOff x="2411760" y="3322148"/>
              <a:chExt cx="360040" cy="99304"/>
            </a:xfrm>
          </p:grpSpPr>
          <p:cxnSp>
            <p:nvCxnSpPr>
              <p:cNvPr id="22" name="Přímá spojnice se šipkou 21"/>
              <p:cNvCxnSpPr/>
              <p:nvPr/>
            </p:nvCxnSpPr>
            <p:spPr>
              <a:xfrm>
                <a:off x="2411760" y="3322148"/>
                <a:ext cx="36004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nice se šipkou 22"/>
              <p:cNvCxnSpPr/>
              <p:nvPr/>
            </p:nvCxnSpPr>
            <p:spPr>
              <a:xfrm rot="10800000">
                <a:off x="2411760" y="3421452"/>
                <a:ext cx="36004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TextovéPole 23"/>
          <p:cNvSpPr txBox="1"/>
          <p:nvPr/>
        </p:nvSpPr>
        <p:spPr>
          <a:xfrm>
            <a:off x="1403648" y="4064459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 </a:t>
            </a:r>
            <a:r>
              <a:rPr lang="cs-CZ" sz="2400" b="1" dirty="0"/>
              <a:t>= k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 </a:t>
            </a:r>
            <a:r>
              <a:rPr lang="cs-CZ" sz="2400" b="1" dirty="0"/>
              <a:t>. c(HI</a:t>
            </a:r>
            <a:r>
              <a:rPr lang="cs-CZ" sz="2400" b="1" dirty="0" smtClean="0"/>
              <a:t>)</a:t>
            </a:r>
            <a:r>
              <a:rPr lang="cs-CZ" sz="2400" b="1" dirty="0"/>
              <a:t> . c(HI</a:t>
            </a:r>
            <a:r>
              <a:rPr lang="cs-CZ" sz="2400" b="1" dirty="0" smtClean="0"/>
              <a:t>)</a:t>
            </a:r>
            <a:r>
              <a:rPr lang="cs-CZ" sz="2400" b="1" dirty="0"/>
              <a:t> </a:t>
            </a:r>
            <a:r>
              <a:rPr lang="cs-CZ" sz="2400" b="1" dirty="0" smtClean="0"/>
              <a:t>= </a:t>
            </a:r>
            <a:r>
              <a:rPr lang="cs-CZ" sz="2400" b="1" dirty="0"/>
              <a:t>k</a:t>
            </a:r>
            <a:r>
              <a:rPr lang="cs-CZ" sz="2400" b="1" baseline="-25000" dirty="0"/>
              <a:t>2</a:t>
            </a:r>
            <a:r>
              <a:rPr lang="cs-CZ" sz="2400" b="1" dirty="0"/>
              <a:t> . </a:t>
            </a:r>
            <a:r>
              <a:rPr lang="en-US" sz="2400" b="1" dirty="0" smtClean="0"/>
              <a:t>[</a:t>
            </a:r>
            <a:r>
              <a:rPr lang="cs-CZ" sz="2400" b="1" dirty="0" smtClean="0"/>
              <a:t>c(HI)</a:t>
            </a:r>
            <a:r>
              <a:rPr lang="en-US" sz="2400" b="1" dirty="0" smtClean="0"/>
              <a:t>]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1403648" y="4966887"/>
            <a:ext cx="530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k</a:t>
            </a:r>
            <a:r>
              <a:rPr lang="cs-CZ" sz="2400" b="1" baseline="-25000" dirty="0"/>
              <a:t>1</a:t>
            </a:r>
            <a:r>
              <a:rPr lang="cs-CZ" sz="2400" b="1" dirty="0"/>
              <a:t> . c(H</a:t>
            </a:r>
            <a:r>
              <a:rPr lang="cs-CZ" sz="2400" b="1" baseline="-25000" dirty="0"/>
              <a:t>2</a:t>
            </a:r>
            <a:r>
              <a:rPr lang="cs-CZ" sz="2400" b="1" dirty="0"/>
              <a:t>) . c(I</a:t>
            </a:r>
            <a:r>
              <a:rPr lang="cs-CZ" sz="2400" b="1" baseline="-25000" dirty="0"/>
              <a:t>2</a:t>
            </a:r>
            <a:r>
              <a:rPr lang="cs-CZ" sz="2400" b="1" dirty="0" smtClean="0"/>
              <a:t>) = </a:t>
            </a:r>
            <a:r>
              <a:rPr lang="cs-CZ" sz="2400" b="1" dirty="0"/>
              <a:t>k</a:t>
            </a:r>
            <a:r>
              <a:rPr lang="cs-CZ" sz="2400" b="1" baseline="-25000" dirty="0"/>
              <a:t>2</a:t>
            </a:r>
            <a:r>
              <a:rPr lang="cs-CZ" sz="2400" b="1" dirty="0"/>
              <a:t> . </a:t>
            </a:r>
            <a:r>
              <a:rPr lang="en-US" sz="2400" b="1" dirty="0"/>
              <a:t>[</a:t>
            </a:r>
            <a:r>
              <a:rPr lang="cs-CZ" sz="2400" b="1" dirty="0"/>
              <a:t>c(HI)</a:t>
            </a:r>
            <a:r>
              <a:rPr lang="en-US" sz="2400" b="1" dirty="0"/>
              <a:t>]</a:t>
            </a:r>
            <a:r>
              <a:rPr lang="cs-CZ" sz="2400" b="1" baseline="30000" dirty="0"/>
              <a:t>2</a:t>
            </a:r>
            <a:r>
              <a:rPr lang="cs-CZ" sz="2400" b="1" dirty="0"/>
              <a:t> 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412156" y="452612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</a:t>
            </a:r>
            <a:r>
              <a:rPr lang="cs-CZ" sz="2400" b="1" baseline="-25000" dirty="0"/>
              <a:t>1</a:t>
            </a:r>
            <a:r>
              <a:rPr lang="cs-CZ" sz="2400" b="1" dirty="0"/>
              <a:t> </a:t>
            </a:r>
            <a:r>
              <a:rPr lang="cs-CZ" sz="2400" b="1" dirty="0" smtClean="0"/>
              <a:t>= </a:t>
            </a:r>
            <a:r>
              <a:rPr lang="cs-CZ" sz="2400" b="1" dirty="0"/>
              <a:t>v</a:t>
            </a:r>
            <a:r>
              <a:rPr lang="cs-CZ" sz="2400" b="1" baseline="-25000" dirty="0"/>
              <a:t>2</a:t>
            </a:r>
            <a:endParaRPr lang="cs-CZ" sz="2400" b="1" dirty="0"/>
          </a:p>
        </p:txBody>
      </p:sp>
      <p:grpSp>
        <p:nvGrpSpPr>
          <p:cNvPr id="10" name="Skupina 9"/>
          <p:cNvGrpSpPr/>
          <p:nvPr/>
        </p:nvGrpSpPr>
        <p:grpSpPr>
          <a:xfrm>
            <a:off x="2123728" y="5589240"/>
            <a:ext cx="4752528" cy="957057"/>
            <a:chOff x="1331640" y="5642923"/>
            <a:chExt cx="4752528" cy="957057"/>
          </a:xfrm>
        </p:grpSpPr>
        <p:sp>
          <p:nvSpPr>
            <p:cNvPr id="9" name="Zaoblený obdélník 8"/>
            <p:cNvSpPr/>
            <p:nvPr/>
          </p:nvSpPr>
          <p:spPr>
            <a:xfrm>
              <a:off x="1331640" y="5642923"/>
              <a:ext cx="4752528" cy="957057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ovéPole 3"/>
                <p:cNvSpPr txBox="1"/>
                <p:nvPr/>
              </p:nvSpPr>
              <p:spPr>
                <a:xfrm>
                  <a:off x="1403648" y="5642923"/>
                  <a:ext cx="4680520" cy="9570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800" b="1" dirty="0">
                              <a:solidFill>
                                <a:srgbClr val="FF0000"/>
                              </a:solidFill>
                            </a:rPr>
                            <m:t>k</m:t>
                          </m:r>
                          <m:r>
                            <m:rPr>
                              <m:nor/>
                            </m:rPr>
                            <a:rPr lang="cs-CZ" sz="2800" b="1" baseline="-25000" dirty="0">
                              <a:solidFill>
                                <a:srgbClr val="FF0000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2800" b="1" dirty="0">
                              <a:solidFill>
                                <a:srgbClr val="FF0000"/>
                              </a:solidFill>
                            </a:rPr>
                            <m:t>k</m:t>
                          </m:r>
                          <m:r>
                            <m:rPr>
                              <m:nor/>
                            </m:rPr>
                            <a:rPr lang="cs-CZ" sz="2800" b="1" baseline="-25000" dirty="0">
                              <a:solidFill>
                                <a:srgbClr val="FF0000"/>
                              </a:solidFill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cs-CZ" sz="2800" b="1" dirty="0" smtClean="0">
                      <a:solidFill>
                        <a:srgbClr val="FF0000"/>
                      </a:solidFill>
                    </a:rPr>
                    <a:t>  =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1" dirty="0">
                              <a:solidFill>
                                <a:srgbClr val="FF0000"/>
                              </a:solidFill>
                            </a:rPr>
                            <m:t>[</m:t>
                          </m:r>
                          <m:r>
                            <m:rPr>
                              <m:nor/>
                            </m:rPr>
                            <a:rPr lang="cs-CZ" sz="2800" b="1" dirty="0">
                              <a:solidFill>
                                <a:srgbClr val="FF0000"/>
                              </a:solidFill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cs-CZ" sz="2800" b="1" dirty="0">
                              <a:solidFill>
                                <a:srgbClr val="FF0000"/>
                              </a:solidFill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cs-CZ" sz="2800" b="1" dirty="0">
                              <a:solidFill>
                                <a:srgbClr val="FF0000"/>
                              </a:solidFill>
                            </a:rPr>
                            <m:t>HI</m:t>
                          </m:r>
                          <m:r>
                            <m:rPr>
                              <m:nor/>
                            </m:rPr>
                            <a:rPr lang="cs-CZ" sz="2800" b="1" dirty="0">
                              <a:solidFill>
                                <a:srgbClr val="FF0000"/>
                              </a:solidFill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2800" b="1" dirty="0">
                              <a:solidFill>
                                <a:srgbClr val="FF0000"/>
                              </a:solidFill>
                            </a:rPr>
                            <m:t>]</m:t>
                          </m:r>
                          <m:r>
                            <m:rPr>
                              <m:nor/>
                            </m:rPr>
                            <a:rPr lang="cs-CZ" sz="2800" b="1" baseline="30000" dirty="0">
                              <a:solidFill>
                                <a:srgbClr val="FF0000"/>
                              </a:solidFill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3200" b="1" dirty="0">
                              <a:solidFill>
                                <a:srgbClr val="FF0000"/>
                              </a:solidFill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cs-CZ" sz="3200" b="1" dirty="0">
                              <a:solidFill>
                                <a:srgbClr val="FF0000"/>
                              </a:solidFill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cs-CZ" sz="3200" b="1" i="0" dirty="0" smtClean="0">
                              <a:solidFill>
                                <a:srgbClr val="FF0000"/>
                              </a:solidFill>
                            </a:rPr>
                            <m:t>H</m:t>
                          </m:r>
                          <m:r>
                            <m:rPr>
                              <m:nor/>
                            </m:rPr>
                            <a:rPr lang="cs-CZ" sz="3200" b="1" i="0" baseline="-25000" dirty="0" smtClean="0">
                              <a:solidFill>
                                <a:srgbClr val="FF0000"/>
                              </a:solidFill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cs-CZ" sz="3200" b="1" dirty="0">
                              <a:solidFill>
                                <a:srgbClr val="FF0000"/>
                              </a:solidFill>
                            </a:rPr>
                            <m:t>) . </m:t>
                          </m:r>
                          <m:r>
                            <m:rPr>
                              <m:nor/>
                            </m:rPr>
                            <a:rPr lang="cs-CZ" sz="3200" b="1" dirty="0">
                              <a:solidFill>
                                <a:srgbClr val="FF0000"/>
                              </a:solidFill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cs-CZ" sz="3200" b="1" dirty="0">
                              <a:solidFill>
                                <a:srgbClr val="FF0000"/>
                              </a:solidFill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cs-CZ" sz="3200" b="1" i="0" dirty="0" smtClean="0">
                              <a:solidFill>
                                <a:srgbClr val="FF0000"/>
                              </a:solidFill>
                            </a:rPr>
                            <m:t>I</m:t>
                          </m:r>
                          <m:r>
                            <m:rPr>
                              <m:nor/>
                            </m:rPr>
                            <a:rPr lang="cs-CZ" sz="3200" b="1" i="0" baseline="-25000" dirty="0" smtClean="0">
                              <a:solidFill>
                                <a:srgbClr val="FF0000"/>
                              </a:solidFill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cs-CZ" sz="3200" b="1" dirty="0">
                              <a:solidFill>
                                <a:srgbClr val="FF0000"/>
                              </a:solidFill>
                            </a:rPr>
                            <m:t>)</m:t>
                          </m:r>
                        </m:den>
                      </m:f>
                    </m:oMath>
                  </a14:m>
                  <a:r>
                    <a:rPr lang="cs-CZ" sz="2800" b="1" dirty="0" smtClean="0">
                      <a:solidFill>
                        <a:srgbClr val="FF0000"/>
                      </a:solidFill>
                    </a:rPr>
                    <a:t>  =  </a:t>
                  </a:r>
                  <a:r>
                    <a:rPr lang="cs-CZ" sz="2800" b="1" dirty="0" err="1" smtClean="0">
                      <a:solidFill>
                        <a:srgbClr val="FF0000"/>
                      </a:solidFill>
                    </a:rPr>
                    <a:t>K</a:t>
                  </a:r>
                  <a:r>
                    <a:rPr lang="cs-CZ" sz="2800" b="1" baseline="-25000" dirty="0" err="1" smtClean="0">
                      <a:solidFill>
                        <a:srgbClr val="FF0000"/>
                      </a:solidFill>
                    </a:rPr>
                    <a:t>c</a:t>
                  </a:r>
                  <a:endParaRPr lang="cs-CZ" sz="2800" b="1" baseline="-25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ovéPole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5642923"/>
                  <a:ext cx="4680520" cy="957057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358246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  <p:bldP spid="13" grpId="0"/>
      <p:bldP spid="24" grpId="0"/>
      <p:bldP spid="25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907704" y="603076"/>
            <a:ext cx="1152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C</a:t>
            </a:r>
            <a:r>
              <a:rPr lang="cs-CZ" sz="2400" b="1" dirty="0" smtClean="0">
                <a:solidFill>
                  <a:srgbClr val="FF0000"/>
                </a:solidFill>
              </a:rPr>
              <a:t>itace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5496" y="1988071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Obr.3  </a:t>
            </a:r>
            <a:r>
              <a:rPr lang="cs-CZ" sz="1200" dirty="0" smtClean="0"/>
              <a:t>FEYTAUD</a:t>
            </a:r>
            <a:r>
              <a:rPr lang="cs-CZ" sz="1200" dirty="0"/>
              <a:t>, Sophie. </a:t>
            </a:r>
            <a:r>
              <a:rPr lang="cs-CZ" sz="1200" i="1" dirty="0" err="1"/>
              <a:t>Soubor:Pierre-Simon</a:t>
            </a:r>
            <a:r>
              <a:rPr lang="cs-CZ" sz="1200" i="1" dirty="0"/>
              <a:t> Laplace.jpg - Wikipedie</a:t>
            </a:r>
            <a:r>
              <a:rPr lang="cs-CZ" sz="1200" dirty="0"/>
              <a:t> [online]. [cit. 11.5.2013]. Dostupný na WWW: http://</a:t>
            </a:r>
            <a:r>
              <a:rPr lang="cs-CZ" sz="1200" dirty="0" smtClean="0"/>
              <a:t>cs.wikipedia.org/wiki/Soubor:Pierre-Simon_Laplace.jpg </a:t>
            </a:r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5496" y="2449736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Obr.4   </a:t>
            </a:r>
            <a:r>
              <a:rPr lang="cs-CZ" sz="1200" dirty="0"/>
              <a:t>AUTOR NEUVEDEN. </a:t>
            </a:r>
            <a:r>
              <a:rPr lang="cs-CZ" sz="1200" i="1" dirty="0"/>
              <a:t>Soubor: Hess </a:t>
            </a:r>
            <a:r>
              <a:rPr lang="cs-CZ" sz="1200" i="1" dirty="0" err="1"/>
              <a:t>Germain</a:t>
            </a:r>
            <a:r>
              <a:rPr lang="cs-CZ" sz="1200" i="1" dirty="0"/>
              <a:t> Henri.jpg - </a:t>
            </a:r>
            <a:r>
              <a:rPr lang="cs-CZ" sz="1200" i="1" dirty="0" err="1"/>
              <a:t>Wikipedia</a:t>
            </a:r>
            <a:r>
              <a:rPr lang="cs-CZ" sz="1200" i="1" dirty="0"/>
              <a:t>,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[online]. [cit. 11.5.2013]. Dostupný na WWW: http://en.wikipedia.org/wiki/File:Hess_Germain_Henri.jpg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5496" y="2911401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Obr.5</a:t>
            </a:r>
            <a:r>
              <a:rPr lang="cs-CZ" sz="1200" dirty="0"/>
              <a:t> </a:t>
            </a:r>
            <a:r>
              <a:rPr lang="cs-CZ" sz="1200" dirty="0" smtClean="0"/>
              <a:t>  AUTOR </a:t>
            </a:r>
            <a:r>
              <a:rPr lang="cs-CZ" sz="1200" dirty="0"/>
              <a:t>NEUVEDEN. </a:t>
            </a:r>
            <a:r>
              <a:rPr lang="cs-CZ" sz="1200" i="1" dirty="0" err="1"/>
              <a:t>Soubor:Guldberg</a:t>
            </a:r>
            <a:r>
              <a:rPr lang="cs-CZ" sz="1200" i="1" dirty="0"/>
              <a:t> Waage.jpg - Wikipedie</a:t>
            </a:r>
            <a:r>
              <a:rPr lang="cs-CZ" sz="1200" dirty="0"/>
              <a:t> [online]. [cit. 11.5.2013]. Dostupný na WWW: http://cs.wikipedia.org/wiki/Soubor:Guldberg_Waage.jpg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5496" y="1064741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Obr.1  </a:t>
            </a:r>
            <a:r>
              <a:rPr lang="cs-CZ" sz="1200" dirty="0" smtClean="0"/>
              <a:t>BOILLY</a:t>
            </a:r>
            <a:r>
              <a:rPr lang="cs-CZ" sz="1200" dirty="0"/>
              <a:t>, Louis-</a:t>
            </a:r>
            <a:r>
              <a:rPr lang="cs-CZ" sz="1200" dirty="0" err="1"/>
              <a:t>Léopold</a:t>
            </a:r>
            <a:r>
              <a:rPr lang="cs-CZ" sz="1200" dirty="0"/>
              <a:t>. </a:t>
            </a:r>
            <a:r>
              <a:rPr lang="cs-CZ" sz="1200" i="1" dirty="0" err="1"/>
              <a:t>Soubor:Sadi</a:t>
            </a:r>
            <a:r>
              <a:rPr lang="cs-CZ" sz="1200" i="1" dirty="0"/>
              <a:t> Carnot.jpeg - Wikipedie</a:t>
            </a:r>
            <a:r>
              <a:rPr lang="cs-CZ" sz="1200" dirty="0"/>
              <a:t> [online]. [cit. 11.5.2013]. Dostupný na WWW: http://cs.wikipedia.org/wiki/Soubor:Sadi_Carnot.jpeg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5496" y="1526406"/>
            <a:ext cx="907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Obr.2  </a:t>
            </a:r>
            <a:r>
              <a:rPr lang="cs-CZ" sz="1200" dirty="0" smtClean="0"/>
              <a:t>DELAISTRE</a:t>
            </a:r>
            <a:r>
              <a:rPr lang="cs-CZ" sz="1200" dirty="0"/>
              <a:t>, Louis </a:t>
            </a:r>
            <a:r>
              <a:rPr lang="cs-CZ" sz="1200" dirty="0" err="1"/>
              <a:t>Desire</a:t>
            </a:r>
            <a:r>
              <a:rPr lang="cs-CZ" sz="1200" dirty="0"/>
              <a:t> Jean; BOILLY, Julien Leopold. </a:t>
            </a:r>
            <a:r>
              <a:rPr lang="cs-CZ" sz="1200" i="1" dirty="0"/>
              <a:t>Soubor: Antoine </a:t>
            </a:r>
            <a:r>
              <a:rPr lang="cs-CZ" sz="1200" i="1" dirty="0" err="1"/>
              <a:t>Lavoisier</a:t>
            </a:r>
            <a:r>
              <a:rPr lang="cs-CZ" sz="1200" i="1" dirty="0"/>
              <a:t> color.jpg </a:t>
            </a:r>
            <a:r>
              <a:rPr lang="cs-CZ" sz="1200" i="1" dirty="0" smtClean="0"/>
              <a:t>- </a:t>
            </a:r>
            <a:r>
              <a:rPr lang="cs-CZ" sz="1200" i="1" dirty="0" err="1" smtClean="0"/>
              <a:t>Wikipedia</a:t>
            </a:r>
            <a:r>
              <a:rPr lang="cs-CZ" sz="1200" i="1" dirty="0"/>
              <a:t>,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[online </a:t>
            </a:r>
            <a:r>
              <a:rPr lang="cs-CZ" sz="1200" i="1" dirty="0" smtClean="0"/>
              <a:t>e</a:t>
            </a:r>
            <a:r>
              <a:rPr lang="cs-CZ" sz="1200" dirty="0"/>
              <a:t> [online]. [cit. 11.5.2013]. Dostupný na WWW: </a:t>
            </a:r>
            <a:r>
              <a:rPr lang="cs-CZ" sz="1200" dirty="0" smtClean="0"/>
              <a:t>http</a:t>
            </a:r>
            <a:r>
              <a:rPr lang="cs-CZ" sz="1200" dirty="0"/>
              <a:t>://</a:t>
            </a:r>
            <a:r>
              <a:rPr lang="cs-CZ" sz="1200" dirty="0" smtClean="0"/>
              <a:t>en.wikipedia.org/wiki/File:Antoine_lavoisier_color.jpg </a:t>
            </a:r>
            <a:endParaRPr lang="cs-CZ" sz="1200" dirty="0"/>
          </a:p>
        </p:txBody>
      </p:sp>
      <p:sp>
        <p:nvSpPr>
          <p:cNvPr id="24" name="Obdélník 23"/>
          <p:cNvSpPr/>
          <p:nvPr/>
        </p:nvSpPr>
        <p:spPr>
          <a:xfrm>
            <a:off x="636725" y="4366437"/>
            <a:ext cx="7875748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cs-CZ" sz="1200" dirty="0" smtClean="0"/>
              <a:t>Dušek </a:t>
            </a:r>
            <a:r>
              <a:rPr lang="cs-CZ" sz="1200" dirty="0"/>
              <a:t>B.; </a:t>
            </a:r>
            <a:r>
              <a:rPr lang="cs-CZ" sz="1200" dirty="0" err="1"/>
              <a:t>Flemr</a:t>
            </a:r>
            <a:r>
              <a:rPr lang="cs-CZ" sz="1200" dirty="0"/>
              <a:t> </a:t>
            </a:r>
            <a:r>
              <a:rPr lang="cs-CZ" sz="1200" dirty="0" smtClean="0"/>
              <a:t>V.            Chemie </a:t>
            </a:r>
            <a:r>
              <a:rPr lang="cs-CZ" sz="1200" dirty="0"/>
              <a:t>pro gymnázia I. (Obecná a anorganická</a:t>
            </a:r>
            <a:r>
              <a:rPr lang="cs-CZ" sz="1200" dirty="0" smtClean="0"/>
              <a:t>), SPN 2007,</a:t>
            </a:r>
            <a:r>
              <a:rPr lang="cs-CZ" sz="1200" dirty="0"/>
              <a:t> </a:t>
            </a:r>
            <a:r>
              <a:rPr lang="cs-CZ" sz="1200" dirty="0" smtClean="0"/>
              <a:t>ISBN:80-7235-369-1</a:t>
            </a:r>
            <a:endParaRPr lang="cs-CZ" sz="1200" dirty="0"/>
          </a:p>
          <a:p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25" name="TextovéPole 2"/>
          <p:cNvSpPr txBox="1"/>
          <p:nvPr/>
        </p:nvSpPr>
        <p:spPr>
          <a:xfrm>
            <a:off x="1680332" y="3862381"/>
            <a:ext cx="181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FF0000"/>
                </a:solidFill>
              </a:rPr>
              <a:t>Literatura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636725" y="4678569"/>
            <a:ext cx="6291572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200" dirty="0" smtClean="0"/>
              <a:t>Vacík J. a kolektiv              Přehled středoškolské chemie, SPN 1995, </a:t>
            </a:r>
            <a:r>
              <a:rPr lang="cs-CZ" sz="1200" dirty="0">
                <a:solidFill>
                  <a:prstClr val="black"/>
                </a:solidFill>
              </a:rPr>
              <a:t>ISBN: </a:t>
            </a:r>
            <a:r>
              <a:rPr lang="cs-CZ" sz="1200" dirty="0" smtClean="0">
                <a:solidFill>
                  <a:prstClr val="black"/>
                </a:solidFill>
              </a:rPr>
              <a:t>80-85937-08-5</a:t>
            </a:r>
            <a:endParaRPr lang="cs-CZ" sz="1200" dirty="0">
              <a:solidFill>
                <a:prstClr val="black"/>
              </a:solidFill>
            </a:endParaRPr>
          </a:p>
          <a:p>
            <a:endParaRPr lang="cs-CZ" sz="1200" dirty="0"/>
          </a:p>
        </p:txBody>
      </p:sp>
      <p:sp>
        <p:nvSpPr>
          <p:cNvPr id="27" name="Obdélník 26"/>
          <p:cNvSpPr/>
          <p:nvPr/>
        </p:nvSpPr>
        <p:spPr>
          <a:xfrm>
            <a:off x="636725" y="5013208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 smtClean="0"/>
              <a:t>Kotlík B., Růžičková K.    Chemie </a:t>
            </a:r>
            <a:r>
              <a:rPr lang="cs-CZ" sz="1200" dirty="0"/>
              <a:t>I. v kostce pro střední </a:t>
            </a:r>
            <a:r>
              <a:rPr lang="cs-CZ" sz="1200" dirty="0" smtClean="0"/>
              <a:t>školy, Fragment 2002, </a:t>
            </a:r>
            <a:r>
              <a:rPr lang="cs-CZ" sz="1200" dirty="0"/>
              <a:t>ISBN: 80-7200-337-2</a:t>
            </a:r>
            <a:r>
              <a:rPr lang="cs-CZ" sz="1200" dirty="0" smtClean="0"/>
              <a:t> 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876516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512549" y="1448780"/>
            <a:ext cx="8118902" cy="3960440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hlinkClick r:id="rId5" action="ppaction://hlinksldjump"/>
          </p:cNvPr>
          <p:cNvSpPr txBox="1"/>
          <p:nvPr/>
        </p:nvSpPr>
        <p:spPr>
          <a:xfrm>
            <a:off x="866165" y="2100334"/>
            <a:ext cx="7639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ZÁKLADY TERMOCHEMIE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4" name="TextovéPole 3">
            <a:hlinkClick r:id="rId6" action="ppaction://hlinksldjump"/>
          </p:cNvPr>
          <p:cNvSpPr txBox="1"/>
          <p:nvPr/>
        </p:nvSpPr>
        <p:spPr>
          <a:xfrm>
            <a:off x="871349" y="2762054"/>
            <a:ext cx="43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CHEMICKÁ KINETIKA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hlinkClick r:id="rId7" action="ppaction://hlinksldjump"/>
          </p:cNvPr>
          <p:cNvSpPr txBox="1"/>
          <p:nvPr/>
        </p:nvSpPr>
        <p:spPr>
          <a:xfrm>
            <a:off x="906011" y="3441190"/>
            <a:ext cx="6879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FAKTORY OVLIVŇUJÍCÍ RYCHLOST CHEMICKÝCH REAKCÍ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hlinkClick r:id="rId8" action="ppaction://hlinksldjump"/>
          </p:cNvPr>
          <p:cNvSpPr txBox="1"/>
          <p:nvPr/>
        </p:nvSpPr>
        <p:spPr>
          <a:xfrm>
            <a:off x="871348" y="4515507"/>
            <a:ext cx="713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CHEMICKÁ ROVNOVÁHA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152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611560" y="1301859"/>
            <a:ext cx="5760640" cy="58477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Základy termochemie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2132856"/>
            <a:ext cx="3312368" cy="461665"/>
          </a:xfrm>
          <a:prstGeom prst="rect">
            <a:avLst/>
          </a:prstGeom>
          <a:blipFill>
            <a:blip r:embed="rId6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Termodynamika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5536" y="4902259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/>
              <a:t>Z</a:t>
            </a:r>
            <a:r>
              <a:rPr lang="cs-CZ" sz="2400" b="1" dirty="0" smtClean="0"/>
              <a:t>abývá </a:t>
            </a:r>
            <a:r>
              <a:rPr lang="cs-CZ" sz="2400" b="1" dirty="0"/>
              <a:t>se studiem fyzikálních a chemických dějů spojených se změnami </a:t>
            </a:r>
            <a:r>
              <a:rPr lang="cs-CZ" sz="2400" b="1" dirty="0" smtClean="0"/>
              <a:t>energie.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5" y="5838363"/>
            <a:ext cx="8352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/>
              <a:t>V</a:t>
            </a:r>
            <a:r>
              <a:rPr lang="cs-CZ" sz="2400" b="1" dirty="0" smtClean="0"/>
              <a:t>ysvětluje</a:t>
            </a:r>
            <a:r>
              <a:rPr lang="cs-CZ" sz="2400" b="1" dirty="0"/>
              <a:t>, proč reakce probíhají, proč některé látky spolu za normálních podmínek nereagují …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95536" y="3960352"/>
            <a:ext cx="8532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/>
              <a:t>O</a:t>
            </a:r>
            <a:r>
              <a:rPr lang="cs-CZ" sz="2400" b="1" dirty="0" smtClean="0"/>
              <a:t>bor</a:t>
            </a:r>
            <a:r>
              <a:rPr lang="cs-CZ" sz="2400" b="1" dirty="0"/>
              <a:t> fyziky, který se zabývá procesy a </a:t>
            </a:r>
            <a:r>
              <a:rPr lang="cs-CZ" sz="2400" b="1" dirty="0" smtClean="0"/>
              <a:t>vlastnostmi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</a:t>
            </a:r>
            <a:r>
              <a:rPr lang="cs-CZ" sz="2400" b="1" dirty="0"/>
              <a:t>látek a polí spojených s teplem a tepelnými </a:t>
            </a:r>
            <a:r>
              <a:rPr lang="cs-CZ" sz="2400" b="1" dirty="0" smtClean="0"/>
              <a:t>jev.</a:t>
            </a:r>
            <a:endParaRPr lang="cs-CZ" sz="2400" b="1" dirty="0"/>
          </a:p>
        </p:txBody>
      </p:sp>
      <p:pic>
        <p:nvPicPr>
          <p:cNvPr id="1026" name="Picture 2" descr="Soubor:Sadi Carnot.jpe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24744"/>
            <a:ext cx="2232248" cy="272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Šipka doprava se zářezem 8">
            <a:hlinkClick r:id="rId9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395536" y="2666529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/>
              <a:t>Sadiho Carnota, (1796 – 1832</a:t>
            </a:r>
            <a:r>
              <a:rPr lang="cs-CZ" sz="2400" b="1" dirty="0" smtClean="0"/>
              <a:t>)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francouzský fyzik</a:t>
            </a:r>
          </a:p>
          <a:p>
            <a:r>
              <a:rPr lang="cs-CZ" sz="2400" b="1" dirty="0" smtClean="0"/>
              <a:t>    nazýván </a:t>
            </a:r>
            <a:r>
              <a:rPr lang="cs-CZ" sz="2400" b="1" dirty="0"/>
              <a:t>otcem termodynamiky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059071" y="1163359"/>
            <a:ext cx="689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</a:rPr>
              <a:t>Obr.1</a:t>
            </a:r>
            <a:endParaRPr lang="cs-CZ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550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99592" y="2204864"/>
            <a:ext cx="2592288" cy="461665"/>
          </a:xfrm>
          <a:prstGeom prst="rect">
            <a:avLst/>
          </a:prstGeom>
          <a:blipFill>
            <a:blip r:embed="rId4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Termochemie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9592" y="1301859"/>
            <a:ext cx="5760640" cy="584775"/>
          </a:xfrm>
          <a:prstGeom prst="rect">
            <a:avLst/>
          </a:prstGeom>
          <a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Základy termochemie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2783249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/>
              <a:t>A</a:t>
            </a:r>
            <a:r>
              <a:rPr lang="cs-CZ" sz="2400" b="1" dirty="0" smtClean="0"/>
              <a:t>plikuje zákony termodynamiky na chemické děje.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3791361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/>
              <a:t>O</a:t>
            </a:r>
            <a:r>
              <a:rPr lang="cs-CZ" sz="2400" b="1" dirty="0" smtClean="0"/>
              <a:t>bor chemie - studuje </a:t>
            </a:r>
            <a:r>
              <a:rPr lang="cs-CZ" sz="2400" b="1" dirty="0"/>
              <a:t>tepelné změny (tepelné zabarvení) při chemických </a:t>
            </a:r>
            <a:r>
              <a:rPr lang="cs-CZ" sz="2400" b="1" dirty="0" smtClean="0"/>
              <a:t>dějích.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560" y="4799473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Chemická reakce je vždy provázena změnou energie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11560" y="5801782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/>
              <a:t>Nejčastější formou energie při chemických reakcích je </a:t>
            </a:r>
            <a:r>
              <a:rPr lang="cs-CZ" sz="2400" b="1" dirty="0">
                <a:solidFill>
                  <a:srgbClr val="FF0000"/>
                </a:solidFill>
              </a:rPr>
              <a:t>TEPLO</a:t>
            </a:r>
            <a:r>
              <a:rPr lang="cs-CZ" sz="2400" b="1" dirty="0"/>
              <a:t>.</a:t>
            </a:r>
          </a:p>
        </p:txBody>
      </p:sp>
      <p:sp>
        <p:nvSpPr>
          <p:cNvPr id="10" name="Šipka doprava se zářezem 9">
            <a:hlinkClick r:id="rId8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905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844824"/>
            <a:ext cx="5472608" cy="461665"/>
          </a:xfrm>
          <a:prstGeom prst="rect">
            <a:avLst/>
          </a:prstGeom>
          <a:blipFill>
            <a:blip r:embed="rId4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Základní pojmy termochemie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9592" y="1124744"/>
            <a:ext cx="5760640" cy="584775"/>
          </a:xfrm>
          <a:prstGeom prst="rect">
            <a:avLst/>
          </a:prstGeom>
          <a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Základy termochemie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42320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soustava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339752" y="2423209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r>
              <a:rPr lang="cs-CZ" sz="2400" dirty="0"/>
              <a:t>část prostoru s jeho náplní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3528" y="3017425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v"/>
            </a:pPr>
            <a:r>
              <a:rPr lang="cs-CZ" dirty="0">
                <a:solidFill>
                  <a:srgbClr val="EC1CEC"/>
                </a:solidFill>
              </a:rPr>
              <a:t>otevřená: </a:t>
            </a:r>
            <a:r>
              <a:rPr lang="cs-CZ" dirty="0"/>
              <a:t>vy</a:t>
            </a:r>
            <a:r>
              <a:rPr lang="cs-CZ" dirty="0" smtClean="0"/>
              <a:t>měňuje </a:t>
            </a:r>
            <a:r>
              <a:rPr lang="cs-CZ" dirty="0"/>
              <a:t>s okolím hmotu i </a:t>
            </a:r>
            <a:r>
              <a:rPr lang="cs-CZ" dirty="0" smtClean="0"/>
              <a:t>energii.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23528" y="3479090"/>
            <a:ext cx="8830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v"/>
            </a:pPr>
            <a:r>
              <a:rPr lang="cs-CZ" dirty="0">
                <a:solidFill>
                  <a:srgbClr val="EC1CEC"/>
                </a:solidFill>
              </a:rPr>
              <a:t>uzavřená: </a:t>
            </a:r>
            <a:r>
              <a:rPr lang="cs-CZ" dirty="0"/>
              <a:t>vyměňuje s okolím jen energii</a:t>
            </a:r>
            <a:r>
              <a:rPr lang="cs-CZ" dirty="0" smtClean="0"/>
              <a:t>, ale </a:t>
            </a:r>
            <a:r>
              <a:rPr lang="cs-CZ" dirty="0"/>
              <a:t>ne </a:t>
            </a:r>
            <a:r>
              <a:rPr lang="cs-CZ" dirty="0" smtClean="0"/>
              <a:t>hmotu.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3527" y="4310087"/>
            <a:ext cx="8424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v"/>
            </a:pPr>
            <a:r>
              <a:rPr lang="cs-CZ" dirty="0">
                <a:solidFill>
                  <a:srgbClr val="EC1CEC"/>
                </a:solidFill>
              </a:rPr>
              <a:t>izolovaná: </a:t>
            </a:r>
            <a:r>
              <a:rPr lang="cs-CZ" dirty="0"/>
              <a:t>nemění s okolím ani </a:t>
            </a:r>
            <a:r>
              <a:rPr lang="cs-CZ" dirty="0" smtClean="0"/>
              <a:t>hmotu ani energii.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5536" y="4983559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 smtClean="0"/>
              <a:t>stavové veličiny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899592" y="5445224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400" dirty="0" smtClean="0"/>
              <a:t>Popisují </a:t>
            </a:r>
            <a:r>
              <a:rPr lang="cs-CZ" sz="2400" dirty="0"/>
              <a:t>aktuální stav </a:t>
            </a:r>
            <a:r>
              <a:rPr lang="cs-CZ" sz="2400" dirty="0" smtClean="0"/>
              <a:t>soustavy.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96734" y="5916166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400" dirty="0" smtClean="0"/>
              <a:t>Jsou </a:t>
            </a:r>
            <a:r>
              <a:rPr lang="cs-CZ" sz="2400" dirty="0"/>
              <a:t>závislé jen na počátečním a konečném stavu </a:t>
            </a:r>
            <a:r>
              <a:rPr lang="cs-CZ" sz="2400" dirty="0" smtClean="0"/>
              <a:t>soustavy.</a:t>
            </a:r>
            <a:endParaRPr lang="cs-CZ" sz="2400" dirty="0"/>
          </a:p>
        </p:txBody>
      </p:sp>
      <p:sp>
        <p:nvSpPr>
          <p:cNvPr id="16" name="Šipka doprava se zářezem 15">
            <a:hlinkClick r:id="rId8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640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07504" y="908720"/>
            <a:ext cx="8928991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844824"/>
            <a:ext cx="2880320" cy="461665"/>
          </a:xfrm>
          <a:prstGeom prst="rect">
            <a:avLst/>
          </a:prstGeom>
          <a:blipFill>
            <a:blip r:embed="rId5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Stavové </a:t>
            </a:r>
            <a:r>
              <a:rPr lang="cs-CZ" sz="2400" b="1" dirty="0">
                <a:solidFill>
                  <a:srgbClr val="FF0000"/>
                </a:solidFill>
              </a:rPr>
              <a:t>veličiny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99592" y="1124744"/>
            <a:ext cx="5760640" cy="584775"/>
          </a:xfrm>
          <a:prstGeom prst="rect">
            <a:avLst/>
          </a:prstGeom>
          <a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Základy termochemie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423209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 smtClean="0"/>
              <a:t>entalpie …H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6460" y="2780928"/>
            <a:ext cx="44644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/>
              <a:t>extenzivní stavová veličina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56460" y="3221048"/>
            <a:ext cx="79563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 smtClean="0"/>
              <a:t>Je </a:t>
            </a:r>
            <a:r>
              <a:rPr lang="cs-CZ" sz="2200" dirty="0"/>
              <a:t>definovaná pro izobarický </a:t>
            </a:r>
            <a:r>
              <a:rPr lang="cs-CZ" sz="2200" dirty="0" smtClean="0"/>
              <a:t>děj – tlak se nemění. </a:t>
            </a:r>
            <a:endParaRPr lang="cs-CZ" sz="22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56460" y="4127451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 smtClean="0"/>
              <a:t>Stanovuje </a:t>
            </a:r>
            <a:r>
              <a:rPr lang="cs-CZ" sz="2200" dirty="0"/>
              <a:t>se jen její změna vztažená na určitý </a:t>
            </a:r>
            <a:r>
              <a:rPr lang="cs-CZ" sz="2200" dirty="0" smtClean="0"/>
              <a:t>předem dohodnutý stav.</a:t>
            </a:r>
            <a:endParaRPr lang="cs-CZ" sz="2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5536" y="537321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z</a:t>
            </a:r>
            <a:r>
              <a:rPr lang="cs-CZ" dirty="0" smtClean="0"/>
              <a:t>měna </a:t>
            </a:r>
            <a:r>
              <a:rPr lang="cs-CZ" dirty="0"/>
              <a:t>entalpie ... </a:t>
            </a:r>
            <a:r>
              <a:rPr lang="cs-CZ" dirty="0" smtClean="0"/>
              <a:t>ΔH    =   reakční teplo Q</a:t>
            </a:r>
            <a:r>
              <a:rPr lang="cs-CZ" baseline="-25000" dirty="0" smtClean="0"/>
              <a:t>m</a:t>
            </a:r>
            <a:endParaRPr lang="cs-CZ" baseline="-25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5805264"/>
            <a:ext cx="90683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r>
              <a:rPr lang="cs-CZ" dirty="0" smtClean="0"/>
              <a:t>Množství tepla, vyměněné </a:t>
            </a:r>
            <a:r>
              <a:rPr lang="cs-CZ" dirty="0"/>
              <a:t>soustavou s okolím při </a:t>
            </a:r>
            <a:r>
              <a:rPr lang="cs-CZ" dirty="0" smtClean="0"/>
              <a:t>reakci.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51520" y="3682713"/>
            <a:ext cx="900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 smtClean="0"/>
              <a:t>Absolutní </a:t>
            </a:r>
            <a:r>
              <a:rPr lang="cs-CZ" sz="2200" dirty="0"/>
              <a:t>hodnotu nelze </a:t>
            </a:r>
            <a:r>
              <a:rPr lang="cs-CZ" sz="2200" dirty="0" smtClean="0"/>
              <a:t>měřit (vnitřní energie soustavy).</a:t>
            </a:r>
            <a:endParaRPr lang="cs-CZ" sz="2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56459" y="4948079"/>
            <a:ext cx="89960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/>
              <a:t>standardní </a:t>
            </a:r>
            <a:r>
              <a:rPr lang="cs-CZ" sz="2200" dirty="0" smtClean="0"/>
              <a:t>podmínky: teplota 298,15K </a:t>
            </a:r>
            <a:r>
              <a:rPr lang="cs-CZ" sz="2200" dirty="0"/>
              <a:t>a tlak </a:t>
            </a:r>
            <a:r>
              <a:rPr lang="cs-CZ" sz="2200" dirty="0" smtClean="0"/>
              <a:t>101,325kPa</a:t>
            </a:r>
            <a:endParaRPr lang="cs-CZ" sz="22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28208" y="6236151"/>
            <a:ext cx="90683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r>
              <a:rPr lang="cs-CZ" dirty="0" smtClean="0"/>
              <a:t>Změnu </a:t>
            </a:r>
            <a:r>
              <a:rPr lang="cs-CZ" dirty="0"/>
              <a:t>entalpie posuzujeme z hlediska </a:t>
            </a:r>
            <a:r>
              <a:rPr lang="cs-CZ" dirty="0" smtClean="0"/>
              <a:t>sledované soustavy. </a:t>
            </a:r>
            <a:endParaRPr lang="cs-CZ" dirty="0"/>
          </a:p>
        </p:txBody>
      </p:sp>
      <p:sp>
        <p:nvSpPr>
          <p:cNvPr id="19" name="Šipka doprava se zářezem 18">
            <a:hlinkClick r:id="rId9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5148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99592" y="2159000"/>
            <a:ext cx="2880320" cy="461665"/>
          </a:xfrm>
          <a:prstGeom prst="rect">
            <a:avLst/>
          </a:prstGeom>
          <a:blipFill>
            <a:blip r:embed="rId4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Stavové </a:t>
            </a:r>
            <a:r>
              <a:rPr lang="cs-CZ" sz="2400" b="1" dirty="0">
                <a:solidFill>
                  <a:srgbClr val="FF0000"/>
                </a:solidFill>
              </a:rPr>
              <a:t>veličiny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99592" y="1438920"/>
            <a:ext cx="5760640" cy="584775"/>
          </a:xfrm>
          <a:prstGeom prst="rect">
            <a:avLst/>
          </a:prstGeom>
          <a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Základy termochemie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737385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 smtClean="0"/>
              <a:t>standartní </a:t>
            </a:r>
            <a:r>
              <a:rPr lang="cs-CZ" dirty="0"/>
              <a:t>slučovací teplo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72482" y="3199050"/>
            <a:ext cx="8494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 smtClean="0"/>
              <a:t>Reakční </a:t>
            </a:r>
            <a:r>
              <a:rPr lang="cs-CZ" sz="2200" dirty="0"/>
              <a:t>teplo reakce, při které vzniká (za </a:t>
            </a:r>
            <a:r>
              <a:rPr lang="cs-CZ" sz="2200" dirty="0" smtClean="0"/>
              <a:t>standartních </a:t>
            </a:r>
            <a:r>
              <a:rPr lang="cs-CZ" sz="2200" dirty="0"/>
              <a:t>podmínek) 1 mol sloučeniny přímo z </a:t>
            </a:r>
            <a:r>
              <a:rPr lang="cs-CZ" sz="2200" dirty="0" smtClean="0"/>
              <a:t>prvků.</a:t>
            </a:r>
            <a:endParaRPr lang="cs-CZ" sz="2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5536" y="503932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 smtClean="0"/>
              <a:t>standartní </a:t>
            </a:r>
            <a:r>
              <a:rPr lang="cs-CZ" dirty="0"/>
              <a:t>spalné teplo</a:t>
            </a:r>
            <a:endParaRPr lang="cs-CZ" baseline="-25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39552" y="5539879"/>
            <a:ext cx="84277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2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dirty="0" smtClean="0"/>
              <a:t>Reakční </a:t>
            </a:r>
            <a:r>
              <a:rPr lang="cs-CZ" dirty="0"/>
              <a:t>teplo reakce při spálení 1 molu látky v nadbytku kyslíku (za </a:t>
            </a:r>
            <a:r>
              <a:rPr lang="cs-CZ" dirty="0" smtClean="0"/>
              <a:t>standartních </a:t>
            </a:r>
            <a:r>
              <a:rPr lang="cs-CZ" dirty="0"/>
              <a:t>podmínek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67543" y="4122380"/>
            <a:ext cx="82089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 smtClean="0"/>
              <a:t>Slučovací </a:t>
            </a:r>
            <a:r>
              <a:rPr lang="cs-CZ" sz="2200" dirty="0"/>
              <a:t>tepla prvků jsou nulová, u sloučenin jsou obvykle záporná, velikost určuje stabilitu </a:t>
            </a:r>
            <a:r>
              <a:rPr lang="cs-CZ" sz="2200" dirty="0" smtClean="0"/>
              <a:t>sloučeniny.</a:t>
            </a:r>
            <a:endParaRPr lang="cs-CZ" sz="2200" dirty="0"/>
          </a:p>
        </p:txBody>
      </p:sp>
      <p:sp>
        <p:nvSpPr>
          <p:cNvPr id="14" name="Šipka doprava se zářezem 13">
            <a:hlinkClick r:id="rId8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43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10" grpId="0"/>
      <p:bldP spid="13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99592" y="2159000"/>
            <a:ext cx="3456384" cy="461665"/>
          </a:xfrm>
          <a:prstGeom prst="rect">
            <a:avLst/>
          </a:prstGeom>
          <a:blipFill>
            <a:blip r:embed="rId4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Exotermická reakce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99592" y="1438920"/>
            <a:ext cx="5760640" cy="584775"/>
          </a:xfrm>
          <a:prstGeom prst="rect">
            <a:avLst/>
          </a:prstGeom>
          <a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Základy termochemie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737385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 smtClean="0"/>
              <a:t>Reakce</a:t>
            </a:r>
            <a:r>
              <a:rPr lang="cs-CZ" dirty="0"/>
              <a:t>, při které se uvolňuje </a:t>
            </a:r>
            <a:r>
              <a:rPr lang="cs-CZ" dirty="0" smtClean="0"/>
              <a:t>teplo.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72482" y="3199050"/>
            <a:ext cx="8494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000" dirty="0"/>
              <a:t>znaménko hodnoty ΔH záporné (ΔH &lt; </a:t>
            </a:r>
            <a:r>
              <a:rPr lang="cs-CZ" sz="2000" dirty="0" smtClean="0"/>
              <a:t>0)</a:t>
            </a:r>
            <a:endParaRPr lang="cs-CZ" sz="2000" baseline="-25000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67545" y="3599160"/>
            <a:ext cx="82089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200" dirty="0" smtClean="0"/>
              <a:t>reaktanty </a:t>
            </a:r>
            <a:r>
              <a:rPr lang="cs-CZ" sz="2200" dirty="0"/>
              <a:t>mají větší </a:t>
            </a:r>
            <a:r>
              <a:rPr lang="cs-CZ" sz="2200" dirty="0" smtClean="0"/>
              <a:t>energii </a:t>
            </a:r>
            <a:r>
              <a:rPr lang="cs-CZ" sz="2200" dirty="0"/>
              <a:t>než </a:t>
            </a:r>
            <a:r>
              <a:rPr lang="cs-CZ" sz="2200" dirty="0" smtClean="0"/>
              <a:t>produkty</a:t>
            </a:r>
            <a:endParaRPr lang="cs-CZ" sz="2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67545" y="4366265"/>
            <a:ext cx="100811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FF0000"/>
                </a:solidFill>
              </a:rPr>
              <a:t>Q</a:t>
            </a:r>
            <a:r>
              <a:rPr lang="cs-CZ" sz="2000" baseline="-25000" dirty="0" smtClean="0">
                <a:solidFill>
                  <a:srgbClr val="FF0000"/>
                </a:solidFill>
              </a:rPr>
              <a:t>m</a:t>
            </a:r>
            <a:r>
              <a:rPr lang="cs-CZ" sz="2200" dirty="0" smtClean="0"/>
              <a:t> </a:t>
            </a:r>
            <a:r>
              <a:rPr lang="cs-CZ" sz="2200" dirty="0"/>
              <a:t>= </a:t>
            </a:r>
            <a:r>
              <a:rPr lang="cs-CZ" sz="2200" dirty="0" smtClean="0"/>
              <a:t>− kJ . </a:t>
            </a:r>
            <a:r>
              <a:rPr lang="cs-CZ" sz="2200" dirty="0"/>
              <a:t>m</a:t>
            </a:r>
            <a:r>
              <a:rPr lang="cs-CZ" sz="2200" dirty="0" smtClean="0"/>
              <a:t>ol</a:t>
            </a:r>
            <a:r>
              <a:rPr lang="cs-CZ" sz="2200" baseline="30000" dirty="0" smtClean="0"/>
              <a:t>-1</a:t>
            </a:r>
            <a:endParaRPr lang="cs-CZ" sz="2200" baseline="30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7545" y="4037002"/>
            <a:ext cx="8208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0000FF"/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FF0000"/>
                </a:solidFill>
              </a:rPr>
              <a:t>systém </a:t>
            </a:r>
            <a:r>
              <a:rPr lang="cs-CZ" sz="2000" dirty="0">
                <a:solidFill>
                  <a:srgbClr val="FF0000"/>
                </a:solidFill>
              </a:rPr>
              <a:t>předal teplo do okolí a je o tuto energii chudší</a:t>
            </a:r>
            <a:endParaRPr lang="cs-CZ" sz="2200" baseline="30000" dirty="0"/>
          </a:p>
        </p:txBody>
      </p:sp>
      <p:grpSp>
        <p:nvGrpSpPr>
          <p:cNvPr id="18" name="Skupina 17"/>
          <p:cNvGrpSpPr/>
          <p:nvPr/>
        </p:nvGrpSpPr>
        <p:grpSpPr>
          <a:xfrm>
            <a:off x="3995936" y="4252295"/>
            <a:ext cx="4392488" cy="2519743"/>
            <a:chOff x="3995936" y="4252295"/>
            <a:chExt cx="4392488" cy="2519743"/>
          </a:xfrm>
        </p:grpSpPr>
        <p:sp>
          <p:nvSpPr>
            <p:cNvPr id="9" name="Zaoblený obdélník 8"/>
            <p:cNvSpPr/>
            <p:nvPr/>
          </p:nvSpPr>
          <p:spPr>
            <a:xfrm>
              <a:off x="4355976" y="4437112"/>
              <a:ext cx="4032448" cy="232127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4" name="Obrázek 1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6" y="4252295"/>
              <a:ext cx="3974874" cy="2519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Šipka doprava se zářezem 18">
            <a:hlinkClick r:id="rId9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411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10" grpId="0"/>
      <p:bldP spid="16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3430</TotalTime>
  <Words>1295</Words>
  <Application>Microsoft Office PowerPoint</Application>
  <PresentationFormat>Předvádění na obrazovce (4:3)</PresentationFormat>
  <Paragraphs>193</Paragraphs>
  <Slides>22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Tok</vt:lpstr>
      <vt:lpstr>1_Tok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Chemická reakce II.</dc:title>
  <dc:creator>Lenovo</dc:creator>
  <cp:lastModifiedBy>Lenovo</cp:lastModifiedBy>
  <cp:revision>159</cp:revision>
  <dcterms:created xsi:type="dcterms:W3CDTF">2013-01-15T07:03:01Z</dcterms:created>
  <dcterms:modified xsi:type="dcterms:W3CDTF">2013-05-24T06:01:15Z</dcterms:modified>
</cp:coreProperties>
</file>