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56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8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6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26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09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2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17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037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32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888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46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0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52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019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51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42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8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4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3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5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8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3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7F53B-4C52-4792-AB0D-EBF5C747CD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70AC-1BC2-4C39-97CB-1E4D00E9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6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3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18.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VY_32_INOVACE_11_AJ_EP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</a:t>
            </a:r>
            <a:r>
              <a:rPr lang="cs-CZ" sz="1400" dirty="0" smtClean="0"/>
              <a:t>)</a:t>
            </a:r>
          </a:p>
          <a:p>
            <a:pPr marL="0" indent="0">
              <a:buNone/>
            </a:pPr>
            <a:r>
              <a:rPr lang="cs-CZ" sz="1400" dirty="0" smtClean="0"/>
              <a:t>Klíčová slova:       	zdroje kapitálu vlastní a cizí, úvěr, leasing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18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1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Capital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capital structure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en-US" dirty="0" smtClean="0"/>
              <a:t>some combination of equity, debt, or hybrid securities. A firm's capital structure is then the composition or 'structure' of its liabilities. For example, a firm </a:t>
            </a:r>
            <a:r>
              <a:rPr lang="cs-CZ" dirty="0" err="1" smtClean="0"/>
              <a:t>selling</a:t>
            </a:r>
            <a:r>
              <a:rPr lang="cs-CZ" dirty="0" smtClean="0"/>
              <a:t> 30 % </a:t>
            </a:r>
            <a:r>
              <a:rPr lang="en-US" dirty="0" smtClean="0"/>
              <a:t>in equity and </a:t>
            </a:r>
            <a:r>
              <a:rPr lang="cs-CZ" dirty="0" smtClean="0"/>
              <a:t>70 % </a:t>
            </a:r>
            <a:r>
              <a:rPr lang="en-US" dirty="0" smtClean="0"/>
              <a:t>in debt is said to be 20% equity-financed and 80% debt-financed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1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 finance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basic </a:t>
            </a:r>
            <a:r>
              <a:rPr lang="cs-CZ" dirty="0" err="1" smtClean="0"/>
              <a:t>capital</a:t>
            </a:r>
            <a:endParaRPr lang="cs-CZ" dirty="0" smtClean="0"/>
          </a:p>
          <a:p>
            <a:r>
              <a:rPr lang="cs-CZ" dirty="0" err="1" smtClean="0"/>
              <a:t>capital</a:t>
            </a:r>
            <a:r>
              <a:rPr lang="cs-CZ" dirty="0" smtClean="0"/>
              <a:t> </a:t>
            </a:r>
            <a:r>
              <a:rPr lang="cs-CZ" dirty="0" err="1" smtClean="0"/>
              <a:t>funds</a:t>
            </a:r>
            <a:r>
              <a:rPr lang="cs-CZ" dirty="0" smtClean="0"/>
              <a:t> (</a:t>
            </a:r>
            <a:r>
              <a:rPr lang="cs-CZ" smtClean="0"/>
              <a:t>stocks)</a:t>
            </a:r>
            <a:endParaRPr lang="cs-CZ" dirty="0" smtClean="0"/>
          </a:p>
          <a:p>
            <a:r>
              <a:rPr lang="cs-CZ" dirty="0" smtClean="0"/>
              <a:t>profit </a:t>
            </a:r>
            <a:r>
              <a:rPr lang="cs-CZ" dirty="0" err="1" smtClean="0"/>
              <a:t>funds</a:t>
            </a:r>
            <a:endParaRPr lang="cs-CZ" dirty="0" smtClean="0"/>
          </a:p>
          <a:p>
            <a:r>
              <a:rPr lang="cs-CZ" dirty="0" smtClean="0"/>
              <a:t>retail profit</a:t>
            </a:r>
          </a:p>
          <a:p>
            <a:r>
              <a:rPr lang="cs-CZ" dirty="0" err="1" smtClean="0"/>
              <a:t>depreciation</a:t>
            </a:r>
            <a:r>
              <a:rPr lang="cs-CZ" dirty="0" smtClean="0"/>
              <a:t> and </a:t>
            </a:r>
            <a:r>
              <a:rPr lang="cs-CZ" dirty="0" err="1" smtClean="0"/>
              <a:t>amortization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657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finance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creditores</a:t>
            </a:r>
            <a:endParaRPr lang="cs-CZ" dirty="0" smtClean="0"/>
          </a:p>
          <a:p>
            <a:r>
              <a:rPr lang="cs-CZ" dirty="0" err="1" smtClean="0"/>
              <a:t>loans</a:t>
            </a:r>
            <a:endParaRPr lang="cs-CZ" dirty="0" smtClean="0"/>
          </a:p>
          <a:p>
            <a:r>
              <a:rPr lang="cs-CZ" dirty="0" smtClean="0"/>
              <a:t>bank </a:t>
            </a:r>
            <a:r>
              <a:rPr lang="cs-CZ" dirty="0" err="1" smtClean="0"/>
              <a:t>overdraft</a:t>
            </a:r>
            <a:endParaRPr lang="cs-CZ" dirty="0" smtClean="0"/>
          </a:p>
          <a:p>
            <a:r>
              <a:rPr lang="cs-CZ" dirty="0" err="1" smtClean="0"/>
              <a:t>hire</a:t>
            </a:r>
            <a:r>
              <a:rPr lang="cs-CZ" dirty="0" smtClean="0"/>
              <a:t> </a:t>
            </a:r>
            <a:r>
              <a:rPr lang="cs-CZ" dirty="0" err="1" smtClean="0"/>
              <a:t>purchase</a:t>
            </a:r>
            <a:endParaRPr lang="cs-CZ" dirty="0" smtClean="0"/>
          </a:p>
          <a:p>
            <a:r>
              <a:rPr lang="cs-CZ" dirty="0" smtClean="0"/>
              <a:t>leasing</a:t>
            </a:r>
          </a:p>
          <a:p>
            <a:r>
              <a:rPr lang="cs-CZ" dirty="0" err="1" smtClean="0"/>
              <a:t>shares</a:t>
            </a:r>
            <a:endParaRPr lang="cs-CZ" dirty="0" smtClean="0"/>
          </a:p>
          <a:p>
            <a:r>
              <a:rPr lang="cs-CZ" dirty="0" err="1" smtClean="0"/>
              <a:t>grants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75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</a:t>
            </a:r>
            <a:r>
              <a:rPr lang="cs-CZ" dirty="0" err="1" smtClean="0"/>
              <a:t>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</a:t>
            </a:r>
            <a:r>
              <a:rPr lang="en-US" dirty="0" smtClean="0"/>
              <a:t> business can grow by either using </a:t>
            </a:r>
            <a:r>
              <a:rPr lang="en-US" i="1" dirty="0" smtClean="0"/>
              <a:t>internal or external sources of finance</a:t>
            </a:r>
            <a:endParaRPr lang="cs-CZ" i="1" dirty="0" smtClean="0"/>
          </a:p>
          <a:p>
            <a:r>
              <a:rPr lang="en-US" dirty="0" smtClean="0"/>
              <a:t> internal sources of capital involve using sources of capital such as </a:t>
            </a:r>
            <a:r>
              <a:rPr lang="en-US" i="1" dirty="0" smtClean="0"/>
              <a:t>personal savings </a:t>
            </a:r>
            <a:r>
              <a:rPr lang="en-US" dirty="0" smtClean="0"/>
              <a:t>and </a:t>
            </a:r>
            <a:r>
              <a:rPr lang="en-US" i="1" dirty="0" smtClean="0"/>
              <a:t>business reserves </a:t>
            </a:r>
            <a:r>
              <a:rPr lang="en-US" dirty="0" smtClean="0"/>
              <a:t>to finance business expansion and operation</a:t>
            </a:r>
            <a:r>
              <a:rPr lang="cs-CZ" dirty="0" smtClean="0"/>
              <a:t>s to </a:t>
            </a:r>
            <a:r>
              <a:rPr lang="cs-CZ" dirty="0" err="1" smtClean="0"/>
              <a:t>stay</a:t>
            </a:r>
            <a:r>
              <a:rPr lang="cs-CZ" dirty="0" smtClean="0"/>
              <a:t> independent</a:t>
            </a:r>
          </a:p>
          <a:p>
            <a:r>
              <a:rPr lang="cs-CZ" dirty="0"/>
              <a:t>e</a:t>
            </a:r>
            <a:r>
              <a:rPr lang="en-US" dirty="0" err="1" smtClean="0"/>
              <a:t>xternal</a:t>
            </a:r>
            <a:r>
              <a:rPr lang="en-US" dirty="0" smtClean="0"/>
              <a:t> sources of finance</a:t>
            </a:r>
            <a:r>
              <a:rPr lang="cs-CZ" dirty="0" smtClean="0"/>
              <a:t> </a:t>
            </a:r>
            <a:r>
              <a:rPr lang="en-US" dirty="0" smtClean="0"/>
              <a:t>provide the room for </a:t>
            </a:r>
            <a:r>
              <a:rPr lang="en-US" i="1" dirty="0" smtClean="0"/>
              <a:t>faster growth</a:t>
            </a:r>
            <a:r>
              <a:rPr lang="en-US" dirty="0" smtClean="0"/>
              <a:t>, new markets and </a:t>
            </a:r>
            <a:r>
              <a:rPr lang="cs-CZ" dirty="0" err="1" smtClean="0"/>
              <a:t>offering</a:t>
            </a:r>
            <a:r>
              <a:rPr lang="cs-CZ" dirty="0" smtClean="0"/>
              <a:t> </a:t>
            </a:r>
            <a:r>
              <a:rPr lang="en-US" dirty="0" smtClean="0"/>
              <a:t>products and services to </a:t>
            </a:r>
            <a:r>
              <a:rPr lang="cs-CZ" dirty="0" smtClean="0"/>
              <a:t>a </a:t>
            </a:r>
            <a:r>
              <a:rPr lang="en-US" dirty="0" smtClean="0"/>
              <a:t>greater number of customers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5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631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213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Motiv systému Office</vt:lpstr>
      <vt:lpstr>2_Motiv systému Office</vt:lpstr>
      <vt:lpstr>Prezentace aplikace PowerPoint</vt:lpstr>
      <vt:lpstr>Financial sources</vt:lpstr>
      <vt:lpstr>Capital structure</vt:lpstr>
      <vt:lpstr>Internal sources of  finance</vt:lpstr>
      <vt:lpstr>External sources of finance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11</cp:revision>
  <dcterms:created xsi:type="dcterms:W3CDTF">2013-06-04T08:22:57Z</dcterms:created>
  <dcterms:modified xsi:type="dcterms:W3CDTF">2013-06-24T06:36:06Z</dcterms:modified>
</cp:coreProperties>
</file>