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10A5-4163-420F-A949-A60E3474024E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493-20D0-41AD-89C3-A801A668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66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10A5-4163-420F-A949-A60E3474024E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493-20D0-41AD-89C3-A801A668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616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10A5-4163-420F-A949-A60E3474024E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493-20D0-41AD-89C3-A801A668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439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10A5-4163-420F-A949-A60E3474024E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493-20D0-41AD-89C3-A801A668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373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10A5-4163-420F-A949-A60E3474024E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493-20D0-41AD-89C3-A801A668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880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10A5-4163-420F-A949-A60E3474024E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493-20D0-41AD-89C3-A801A668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43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10A5-4163-420F-A949-A60E3474024E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493-20D0-41AD-89C3-A801A668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73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10A5-4163-420F-A949-A60E3474024E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493-20D0-41AD-89C3-A801A668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52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10A5-4163-420F-A949-A60E3474024E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493-20D0-41AD-89C3-A801A668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38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10A5-4163-420F-A949-A60E3474024E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493-20D0-41AD-89C3-A801A668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72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10A5-4163-420F-A949-A60E3474024E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D3493-20D0-41AD-89C3-A801A668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76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510A5-4163-420F-A949-A60E3474024E}" type="datetimeFigureOut">
              <a:rPr lang="en-GB" smtClean="0"/>
              <a:t>15/10/2013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D3493-20D0-41AD-89C3-A801A668F4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1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</a:t>
            </a:r>
            <a:r>
              <a:rPr lang="cs-CZ" sz="1400" smtClean="0"/>
              <a:t>	</a:t>
            </a:r>
            <a:r>
              <a:rPr lang="cs-CZ" sz="1400" smtClean="0"/>
              <a:t>09</a:t>
            </a:r>
            <a:r>
              <a:rPr lang="cs-CZ" sz="1400" smtClean="0"/>
              <a:t>. </a:t>
            </a:r>
            <a:r>
              <a:rPr lang="cs-CZ" sz="1400" dirty="0" smtClean="0"/>
              <a:t>08. 2013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 smtClean="0"/>
              <a:t>DUMu</a:t>
            </a:r>
            <a:r>
              <a:rPr lang="cs-CZ" sz="1400" dirty="0" smtClean="0"/>
              <a:t>: 	VY_32_INOVACE_11_AJ_CM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Téma:		</a:t>
            </a:r>
            <a:r>
              <a:rPr lang="cs-CZ" sz="1400" dirty="0" err="1" smtClean="0"/>
              <a:t>Idioms</a:t>
            </a:r>
            <a:r>
              <a:rPr lang="cs-CZ" sz="1400" dirty="0" smtClean="0"/>
              <a:t> </a:t>
            </a:r>
            <a:r>
              <a:rPr lang="cs-CZ" sz="1400" dirty="0" err="1" smtClean="0"/>
              <a:t>associated</a:t>
            </a:r>
            <a:r>
              <a:rPr lang="cs-CZ" sz="1400" dirty="0" smtClean="0"/>
              <a:t> </a:t>
            </a:r>
            <a:r>
              <a:rPr lang="cs-CZ" sz="1400" dirty="0" err="1" smtClean="0"/>
              <a:t>with</a:t>
            </a:r>
            <a:r>
              <a:rPr lang="cs-CZ" sz="1400" dirty="0" smtClean="0"/>
              <a:t> food</a:t>
            </a:r>
          </a:p>
          <a:p>
            <a:pPr marL="0" indent="0">
              <a:buNone/>
            </a:pPr>
            <a:r>
              <a:rPr lang="cs-CZ" sz="1400" dirty="0" smtClean="0"/>
              <a:t>Tematický okruh:               konverzační témata pro studenty  různých oborů</a:t>
            </a:r>
          </a:p>
          <a:p>
            <a:pPr marL="0" indent="0">
              <a:buNone/>
            </a:pPr>
            <a:r>
              <a:rPr lang="cs-CZ" sz="1400" dirty="0" smtClean="0"/>
              <a:t>Klíčová slova:       	</a:t>
            </a:r>
            <a:r>
              <a:rPr lang="cs-CZ" sz="1400" dirty="0" err="1" smtClean="0"/>
              <a:t>idioms</a:t>
            </a:r>
            <a:r>
              <a:rPr lang="cs-CZ" sz="1400" dirty="0"/>
              <a:t> </a:t>
            </a:r>
            <a:r>
              <a:rPr lang="cs-CZ" sz="1400" dirty="0" err="1" smtClean="0"/>
              <a:t>associated</a:t>
            </a:r>
            <a:r>
              <a:rPr lang="cs-CZ" sz="1400" dirty="0" smtClean="0"/>
              <a:t> </a:t>
            </a:r>
            <a:r>
              <a:rPr lang="cs-CZ" sz="1400" dirty="0" err="1" smtClean="0"/>
              <a:t>with</a:t>
            </a:r>
            <a:r>
              <a:rPr lang="cs-CZ" sz="1400" dirty="0" smtClean="0"/>
              <a:t> food, </a:t>
            </a:r>
            <a:r>
              <a:rPr lang="cs-CZ" sz="1400" dirty="0" err="1" smtClean="0"/>
              <a:t>beans</a:t>
            </a:r>
            <a:r>
              <a:rPr lang="cs-CZ" sz="1400" dirty="0" smtClean="0"/>
              <a:t>, fat, </a:t>
            </a:r>
            <a:r>
              <a:rPr lang="cs-CZ" sz="1400" dirty="0" err="1" smtClean="0"/>
              <a:t>onion</a:t>
            </a:r>
            <a:r>
              <a:rPr lang="cs-CZ" sz="1400" dirty="0" smtClean="0"/>
              <a:t>, salt,  </a:t>
            </a:r>
            <a:r>
              <a:rPr lang="cs-CZ" sz="1400" dirty="0" err="1" smtClean="0"/>
              <a:t>pie</a:t>
            </a:r>
            <a:r>
              <a:rPr lang="cs-CZ" sz="1400" dirty="0" smtClean="0"/>
              <a:t>, </a:t>
            </a:r>
          </a:p>
          <a:p>
            <a:pPr marL="0" indent="0">
              <a:buNone/>
            </a:pPr>
            <a:endParaRPr lang="cs-CZ" sz="1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cs-CZ" sz="1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prstClr val="black"/>
                </a:solidFill>
              </a:rPr>
              <a:t>Metodický </a:t>
            </a:r>
            <a:r>
              <a:rPr lang="cs-CZ" sz="1400" dirty="0">
                <a:solidFill>
                  <a:prstClr val="black"/>
                </a:solidFill>
              </a:rPr>
              <a:t>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slovní zásobou .  Jedná se zejména o výrazy z běžného života.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význam. V případě potřeby pracují se slovníkem.  Uvedou příklady použití.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509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beans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cs-CZ" dirty="0" smtClean="0"/>
              <a:t>full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beans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not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beans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spill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beans</a:t>
            </a:r>
            <a:endParaRPr lang="en-GB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 anchor="ctr"/>
          <a:lstStyle/>
          <a:p>
            <a:r>
              <a:rPr lang="cs-CZ" dirty="0" smtClean="0"/>
              <a:t>full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energy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nothing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reveal</a:t>
            </a:r>
            <a:r>
              <a:rPr lang="cs-CZ" dirty="0" smtClean="0"/>
              <a:t> a </a:t>
            </a:r>
            <a:r>
              <a:rPr lang="cs-CZ" dirty="0" err="1" smtClean="0"/>
              <a:t>secret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943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bacon</a:t>
            </a:r>
            <a:r>
              <a:rPr lang="cs-CZ" dirty="0" smtClean="0"/>
              <a:t>, </a:t>
            </a:r>
            <a:r>
              <a:rPr lang="cs-CZ" dirty="0" err="1" smtClean="0"/>
              <a:t>beef</a:t>
            </a:r>
            <a:r>
              <a:rPr lang="cs-CZ" dirty="0" smtClean="0"/>
              <a:t>, </a:t>
            </a:r>
            <a:r>
              <a:rPr lang="cs-CZ" dirty="0" err="1" smtClean="0"/>
              <a:t>bread</a:t>
            </a:r>
            <a:r>
              <a:rPr lang="cs-CZ" dirty="0" smtClean="0"/>
              <a:t> nad </a:t>
            </a:r>
            <a:r>
              <a:rPr lang="cs-CZ" dirty="0" err="1" smtClean="0"/>
              <a:t>butter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 smtClean="0"/>
              <a:t>bring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bacon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bread</a:t>
            </a:r>
            <a:r>
              <a:rPr lang="cs-CZ" dirty="0" smtClean="0"/>
              <a:t> and </a:t>
            </a:r>
            <a:r>
              <a:rPr lang="cs-CZ" dirty="0" err="1" smtClean="0"/>
              <a:t>butter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buttered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bread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beef</a:t>
            </a:r>
            <a:r>
              <a:rPr lang="cs-CZ" dirty="0" smtClean="0"/>
              <a:t> </a:t>
            </a:r>
            <a:r>
              <a:rPr lang="cs-CZ" dirty="0" err="1" smtClean="0"/>
              <a:t>sth</a:t>
            </a:r>
            <a:r>
              <a:rPr lang="cs-CZ" dirty="0" smtClean="0"/>
              <a:t> up</a:t>
            </a:r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to </a:t>
            </a:r>
            <a:r>
              <a:rPr lang="cs-CZ" dirty="0" err="1" smtClean="0"/>
              <a:t>earn</a:t>
            </a:r>
            <a:r>
              <a:rPr lang="cs-CZ" dirty="0" smtClean="0"/>
              <a:t> a </a:t>
            </a:r>
            <a:r>
              <a:rPr lang="cs-CZ" dirty="0" err="1" smtClean="0"/>
              <a:t>salary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income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to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best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make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stronger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8115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fat, </a:t>
            </a:r>
            <a:r>
              <a:rPr lang="cs-CZ" dirty="0" err="1" smtClean="0"/>
              <a:t>onion</a:t>
            </a:r>
            <a:r>
              <a:rPr lang="cs-CZ" dirty="0" smtClean="0"/>
              <a:t>, salt, </a:t>
            </a:r>
            <a:r>
              <a:rPr lang="cs-CZ" dirty="0" err="1" smtClean="0"/>
              <a:t>hash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chew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fat</a:t>
            </a:r>
          </a:p>
          <a:p>
            <a:endParaRPr lang="cs-CZ" dirty="0"/>
          </a:p>
          <a:p>
            <a:r>
              <a:rPr lang="cs-CZ" dirty="0" err="1" smtClean="0"/>
              <a:t>the</a:t>
            </a:r>
            <a:r>
              <a:rPr lang="cs-CZ" dirty="0" smtClean="0"/>
              <a:t> fat </a:t>
            </a:r>
            <a:r>
              <a:rPr lang="cs-CZ" dirty="0" err="1" smtClean="0"/>
              <a:t>is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fire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one´s</a:t>
            </a:r>
            <a:r>
              <a:rPr lang="cs-CZ" dirty="0" smtClean="0"/>
              <a:t> </a:t>
            </a:r>
            <a:r>
              <a:rPr lang="cs-CZ" dirty="0" err="1" smtClean="0"/>
              <a:t>onions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salt </a:t>
            </a:r>
            <a:r>
              <a:rPr lang="cs-CZ" dirty="0" err="1" smtClean="0"/>
              <a:t>sth</a:t>
            </a:r>
            <a:r>
              <a:rPr lang="cs-CZ" dirty="0" smtClean="0"/>
              <a:t> </a:t>
            </a:r>
            <a:r>
              <a:rPr lang="cs-CZ" dirty="0" err="1" smtClean="0"/>
              <a:t>away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hash</a:t>
            </a:r>
            <a:r>
              <a:rPr lang="cs-CZ" dirty="0" smtClean="0"/>
              <a:t> </a:t>
            </a:r>
            <a:r>
              <a:rPr lang="cs-CZ" dirty="0" err="1" smtClean="0"/>
              <a:t>sth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endParaRPr lang="cs-CZ" dirty="0" smtClean="0"/>
          </a:p>
          <a:p>
            <a:endParaRPr lang="cs-CZ" dirty="0" smtClean="0"/>
          </a:p>
          <a:p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chat </a:t>
            </a:r>
            <a:r>
              <a:rPr lang="cs-CZ" dirty="0" err="1" smtClean="0"/>
              <a:t>informally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serious</a:t>
            </a:r>
            <a:r>
              <a:rPr lang="cs-CZ" dirty="0" smtClean="0"/>
              <a:t> </a:t>
            </a:r>
            <a:r>
              <a:rPr lang="cs-CZ" dirty="0" err="1" smtClean="0"/>
              <a:t>trouble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have</a:t>
            </a:r>
            <a:r>
              <a:rPr lang="cs-CZ" dirty="0" smtClean="0"/>
              <a:t> a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knowledge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to </a:t>
            </a:r>
            <a:r>
              <a:rPr lang="cs-CZ" dirty="0" err="1" smtClean="0"/>
              <a:t>store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r>
              <a:rPr lang="cs-CZ" dirty="0" smtClean="0"/>
              <a:t> use</a:t>
            </a:r>
          </a:p>
          <a:p>
            <a:endParaRPr lang="cs-CZ" dirty="0"/>
          </a:p>
          <a:p>
            <a:r>
              <a:rPr lang="cs-CZ" dirty="0" smtClean="0"/>
              <a:t>to </a:t>
            </a:r>
            <a:r>
              <a:rPr lang="cs-CZ" dirty="0" err="1" smtClean="0"/>
              <a:t>discuss</a:t>
            </a:r>
            <a:r>
              <a:rPr lang="cs-CZ" dirty="0" smtClean="0"/>
              <a:t> in </a:t>
            </a:r>
            <a:r>
              <a:rPr lang="cs-CZ" dirty="0" err="1" smtClean="0"/>
              <a:t>great</a:t>
            </a:r>
            <a:r>
              <a:rPr lang="cs-CZ" dirty="0" smtClean="0"/>
              <a:t> detail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6594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banana</a:t>
            </a:r>
            <a:r>
              <a:rPr lang="cs-CZ" dirty="0" smtClean="0"/>
              <a:t>, cheese, </a:t>
            </a:r>
            <a:r>
              <a:rPr lang="cs-CZ" dirty="0" err="1" smtClean="0"/>
              <a:t>pie</a:t>
            </a:r>
            <a:r>
              <a:rPr lang="cs-CZ" dirty="0" smtClean="0"/>
              <a:t>, </a:t>
            </a:r>
            <a:r>
              <a:rPr lang="cs-CZ" dirty="0" err="1" smtClean="0"/>
              <a:t>pickle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top </a:t>
            </a:r>
            <a:r>
              <a:rPr lang="cs-CZ" dirty="0" err="1" smtClean="0"/>
              <a:t>banana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Swiss</a:t>
            </a:r>
            <a:r>
              <a:rPr lang="cs-CZ" dirty="0" smtClean="0"/>
              <a:t> cheese</a:t>
            </a:r>
          </a:p>
          <a:p>
            <a:endParaRPr lang="cs-CZ" dirty="0"/>
          </a:p>
          <a:p>
            <a:r>
              <a:rPr lang="cs-CZ" dirty="0" err="1" smtClean="0"/>
              <a:t>easy</a:t>
            </a:r>
            <a:r>
              <a:rPr lang="cs-CZ" dirty="0" smtClean="0"/>
              <a:t> as </a:t>
            </a:r>
            <a:r>
              <a:rPr lang="cs-CZ" dirty="0" err="1" smtClean="0"/>
              <a:t>pie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in a </a:t>
            </a:r>
            <a:r>
              <a:rPr lang="cs-CZ" dirty="0" err="1" smtClean="0"/>
              <a:t>pickle</a:t>
            </a:r>
            <a:endParaRPr lang="cs-CZ" dirty="0" smtClean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to </a:t>
            </a:r>
            <a:r>
              <a:rPr lang="cs-CZ" dirty="0" err="1" smtClean="0"/>
              <a:t>be</a:t>
            </a:r>
            <a:r>
              <a:rPr lang="cs-CZ" dirty="0" smtClean="0"/>
              <a:t> a boss</a:t>
            </a:r>
          </a:p>
          <a:p>
            <a:endParaRPr lang="cs-CZ" dirty="0"/>
          </a:p>
          <a:p>
            <a:r>
              <a:rPr lang="cs-CZ" dirty="0" smtClean="0"/>
              <a:t>has a lot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possibilities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failure</a:t>
            </a:r>
            <a:endParaRPr lang="cs-CZ" dirty="0" smtClean="0"/>
          </a:p>
          <a:p>
            <a:r>
              <a:rPr lang="cs-CZ" dirty="0" err="1" smtClean="0"/>
              <a:t>simple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in a </a:t>
            </a:r>
            <a:r>
              <a:rPr lang="cs-CZ" dirty="0" err="1" smtClean="0"/>
              <a:t>trouble</a:t>
            </a: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56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Examples</a:t>
            </a:r>
            <a:endParaRPr lang="en-GB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smtClean="0"/>
              <a:t>He </a:t>
            </a:r>
            <a:r>
              <a:rPr lang="cs-CZ" dirty="0" err="1" smtClean="0"/>
              <a:t>started</a:t>
            </a:r>
            <a:r>
              <a:rPr lang="cs-CZ" dirty="0" smtClean="0"/>
              <a:t> as a </a:t>
            </a:r>
            <a:r>
              <a:rPr lang="cs-CZ" dirty="0" err="1" smtClean="0"/>
              <a:t>teacher</a:t>
            </a:r>
            <a:r>
              <a:rPr lang="cs-CZ" dirty="0" smtClean="0"/>
              <a:t> and </a:t>
            </a:r>
            <a:r>
              <a:rPr lang="cs-CZ" dirty="0" err="1" smtClean="0"/>
              <a:t>now</a:t>
            </a:r>
            <a:r>
              <a:rPr lang="cs-CZ" dirty="0" smtClean="0"/>
              <a:t> he </a:t>
            </a:r>
            <a:r>
              <a:rPr lang="cs-CZ" dirty="0" err="1" smtClean="0"/>
              <a:t>is</a:t>
            </a:r>
            <a:r>
              <a:rPr lang="cs-CZ" dirty="0" smtClean="0"/>
              <a:t> a top </a:t>
            </a:r>
            <a:r>
              <a:rPr lang="cs-CZ" dirty="0" err="1" smtClean="0"/>
              <a:t>banana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big </a:t>
            </a:r>
            <a:r>
              <a:rPr lang="cs-CZ" dirty="0" err="1" smtClean="0"/>
              <a:t>company</a:t>
            </a:r>
            <a:r>
              <a:rPr lang="cs-CZ" dirty="0" smtClean="0"/>
              <a:t>.</a:t>
            </a:r>
          </a:p>
          <a:p>
            <a:r>
              <a:rPr lang="cs-CZ" dirty="0" smtClean="0"/>
              <a:t>I </a:t>
            </a:r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exam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difficult</a:t>
            </a:r>
            <a:r>
              <a:rPr lang="cs-CZ" dirty="0" smtClean="0"/>
              <a:t> but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as </a:t>
            </a:r>
            <a:r>
              <a:rPr lang="cs-CZ" dirty="0" err="1" smtClean="0"/>
              <a:t>easy</a:t>
            </a:r>
            <a:r>
              <a:rPr lang="cs-CZ" dirty="0" smtClean="0"/>
              <a:t> as a </a:t>
            </a:r>
            <a:r>
              <a:rPr lang="cs-CZ" dirty="0" err="1" smtClean="0"/>
              <a:t>pie</a:t>
            </a:r>
            <a:r>
              <a:rPr lang="cs-CZ" dirty="0" smtClean="0"/>
              <a:t>.</a:t>
            </a:r>
          </a:p>
          <a:p>
            <a:r>
              <a:rPr lang="cs-CZ" dirty="0" smtClean="0"/>
              <a:t>My </a:t>
            </a:r>
            <a:r>
              <a:rPr lang="cs-CZ" dirty="0" err="1" smtClean="0"/>
              <a:t>sister</a:t>
            </a:r>
            <a:r>
              <a:rPr lang="cs-CZ" dirty="0" smtClean="0"/>
              <a:t> </a:t>
            </a:r>
            <a:r>
              <a:rPr lang="cs-CZ" dirty="0" err="1" smtClean="0"/>
              <a:t>salts</a:t>
            </a:r>
            <a:r>
              <a:rPr lang="cs-CZ" dirty="0" smtClean="0"/>
              <a:t> </a:t>
            </a:r>
            <a:r>
              <a:rPr lang="cs-CZ" dirty="0" err="1" smtClean="0"/>
              <a:t>away</a:t>
            </a:r>
            <a:r>
              <a:rPr lang="cs-CZ" dirty="0" smtClean="0"/>
              <a:t> 2 000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month</a:t>
            </a:r>
            <a:r>
              <a:rPr lang="cs-CZ" dirty="0" smtClean="0"/>
              <a:t>.</a:t>
            </a:r>
          </a:p>
          <a:p>
            <a:r>
              <a:rPr lang="cs-CZ" dirty="0" smtClean="0"/>
              <a:t>He </a:t>
            </a:r>
            <a:r>
              <a:rPr lang="cs-CZ" dirty="0" err="1" smtClean="0"/>
              <a:t>doesn´t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his </a:t>
            </a:r>
            <a:r>
              <a:rPr lang="cs-CZ" dirty="0" err="1" smtClean="0"/>
              <a:t>job</a:t>
            </a:r>
            <a:r>
              <a:rPr lang="cs-CZ" dirty="0" smtClean="0"/>
              <a:t> but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his </a:t>
            </a:r>
            <a:r>
              <a:rPr lang="cs-CZ" dirty="0" err="1" smtClean="0"/>
              <a:t>bread</a:t>
            </a:r>
            <a:r>
              <a:rPr lang="cs-CZ" dirty="0" smtClean="0"/>
              <a:t> and </a:t>
            </a:r>
            <a:r>
              <a:rPr lang="cs-CZ" dirty="0" err="1" smtClean="0"/>
              <a:t>butter</a:t>
            </a:r>
            <a:r>
              <a:rPr lang="cs-CZ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154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>
                <a:solidFill>
                  <a:prstClr val="black"/>
                </a:solidFill>
              </a:rPr>
              <a:t>archiv autora</a:t>
            </a:r>
          </a:p>
          <a:p>
            <a:r>
              <a:rPr lang="cs-CZ" dirty="0" smtClean="0">
                <a:solidFill>
                  <a:prstClr val="black"/>
                </a:solidFill>
              </a:rPr>
              <a:t>PHILLIPS</a:t>
            </a:r>
            <a:r>
              <a:rPr lang="cs-CZ" dirty="0">
                <a:solidFill>
                  <a:prstClr val="black"/>
                </a:solidFill>
              </a:rPr>
              <a:t>, Janet a kol. Oxford studijní slovník. Oxford: Oxford University Press, 2010, ISBN 978019 430655 3. 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  <a:hlinkClick r:id="rId2"/>
              </a:rPr>
              <a:t>h</a:t>
            </a:r>
            <a:r>
              <a:rPr lang="it-IT" dirty="0">
                <a:solidFill>
                  <a:prstClr val="black"/>
                </a:solidFill>
                <a:hlinkClick r:id="rId2"/>
              </a:rPr>
              <a:t>ttp://</a:t>
            </a:r>
            <a:r>
              <a:rPr lang="cs-CZ" dirty="0">
                <a:solidFill>
                  <a:prstClr val="black"/>
                </a:solidFill>
                <a:hlinkClick r:id="rId2"/>
              </a:rPr>
              <a:t>en.</a:t>
            </a:r>
            <a:r>
              <a:rPr lang="it-IT" dirty="0">
                <a:solidFill>
                  <a:prstClr val="black"/>
                </a:solidFill>
                <a:hlinkClick r:id="rId2"/>
              </a:rPr>
              <a:t>wikipedia.org</a:t>
            </a:r>
            <a:endParaRPr lang="cs-CZ" dirty="0">
              <a:solidFill>
                <a:prstClr val="black"/>
              </a:solidFill>
            </a:endParaRPr>
          </a:p>
          <a:p>
            <a:endParaRPr lang="cs-CZ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63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220</Words>
  <Application>Microsoft Office PowerPoint</Application>
  <PresentationFormat>Předvádění na obrazovce (4:3)</PresentationFormat>
  <Paragraphs>86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beans</vt:lpstr>
      <vt:lpstr>bacon, beef, bread nad butter</vt:lpstr>
      <vt:lpstr>fat, onion, salt, hash</vt:lpstr>
      <vt:lpstr>banana, cheese, pie, pickle</vt:lpstr>
      <vt:lpstr>Examples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5</cp:revision>
  <dcterms:created xsi:type="dcterms:W3CDTF">2013-10-04T13:33:33Z</dcterms:created>
  <dcterms:modified xsi:type="dcterms:W3CDTF">2013-10-15T09:20:11Z</dcterms:modified>
</cp:coreProperties>
</file>