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sldIdLst>
    <p:sldId id="257" r:id="rId4"/>
    <p:sldId id="256" r:id="rId5"/>
    <p:sldId id="258" r:id="rId6"/>
    <p:sldId id="261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0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72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41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738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201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7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469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19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978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56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7030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964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074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533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2398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097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04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89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032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123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5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5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8887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374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297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69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4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1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8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9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7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9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C77C4-7E90-4515-BF3C-355992A38997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C9D22-2FD9-49DE-B914-3064BF473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1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11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6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ool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 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 22.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</a:t>
            </a:r>
            <a:r>
              <a:rPr lang="cs-CZ" sz="1400" dirty="0" smtClean="0"/>
              <a:t>VY_32_INOVACE_11_AJ_ACH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	                   1. – 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 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	 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	 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         fotosyntéza, kyslík, oxid uhličitý, dýchání</a:t>
            </a:r>
          </a:p>
          <a:p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55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4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en-US" dirty="0" err="1" smtClean="0"/>
              <a:t>hotosynthesis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i="1" dirty="0" err="1" smtClean="0"/>
              <a:t>chemical</a:t>
            </a:r>
            <a:r>
              <a:rPr lang="cs-CZ" i="1" dirty="0" smtClean="0"/>
              <a:t> </a:t>
            </a:r>
            <a:r>
              <a:rPr lang="cs-CZ" i="1" dirty="0" err="1" smtClean="0"/>
              <a:t>process</a:t>
            </a:r>
            <a:r>
              <a:rPr lang="cs-CZ" i="1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occurs</a:t>
            </a:r>
            <a:r>
              <a:rPr lang="cs-CZ" dirty="0" smtClean="0"/>
              <a:t> in green </a:t>
            </a:r>
            <a:r>
              <a:rPr lang="cs-CZ" dirty="0" err="1" smtClean="0"/>
              <a:t>plants</a:t>
            </a:r>
            <a:r>
              <a:rPr lang="cs-CZ" dirty="0" smtClean="0"/>
              <a:t> </a:t>
            </a:r>
            <a:r>
              <a:rPr lang="cs-CZ" dirty="0" err="1" smtClean="0"/>
              <a:t>leaves</a:t>
            </a:r>
            <a:endParaRPr lang="cs-CZ" dirty="0" smtClean="0"/>
          </a:p>
          <a:p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i="1" dirty="0" err="1" smtClean="0"/>
              <a:t>light</a:t>
            </a:r>
            <a:r>
              <a:rPr lang="cs-CZ" i="1" dirty="0" smtClean="0"/>
              <a:t> </a:t>
            </a:r>
            <a:r>
              <a:rPr lang="cs-CZ" i="1" dirty="0" err="1" smtClean="0"/>
              <a:t>energy</a:t>
            </a:r>
            <a:r>
              <a:rPr lang="cs-CZ" i="1" dirty="0" smtClean="0"/>
              <a:t> </a:t>
            </a:r>
            <a:r>
              <a:rPr lang="cs-CZ" dirty="0" err="1" smtClean="0"/>
              <a:t>carbon</a:t>
            </a:r>
            <a:r>
              <a:rPr lang="cs-CZ" dirty="0" smtClean="0"/>
              <a:t> dioxide and </a:t>
            </a:r>
            <a:r>
              <a:rPr lang="cs-CZ" dirty="0" err="1" smtClean="0"/>
              <a:t>water</a:t>
            </a:r>
            <a:r>
              <a:rPr lang="cs-CZ" dirty="0" smtClean="0"/>
              <a:t> are </a:t>
            </a:r>
            <a:r>
              <a:rPr lang="cs-CZ" dirty="0" err="1" smtClean="0"/>
              <a:t>converted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i="1" dirty="0" err="1" smtClean="0"/>
              <a:t>glucose</a:t>
            </a:r>
            <a:endParaRPr lang="cs-CZ" i="1" dirty="0" smtClean="0"/>
          </a:p>
          <a:p>
            <a:r>
              <a:rPr lang="cs-CZ" dirty="0" smtClean="0"/>
              <a:t>as a by-</a:t>
            </a:r>
            <a:r>
              <a:rPr lang="cs-CZ" dirty="0" err="1" smtClean="0"/>
              <a:t>product</a:t>
            </a:r>
            <a:r>
              <a:rPr lang="cs-CZ" dirty="0" smtClean="0"/>
              <a:t> oxygen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produced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8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Photosynthesis</a:t>
            </a:r>
            <a:r>
              <a:rPr lang="cs-CZ" dirty="0" smtClean="0"/>
              <a:t> </a:t>
            </a:r>
            <a:r>
              <a:rPr lang="cs-CZ" dirty="0" err="1" smtClean="0"/>
              <a:t>equation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endParaRPr lang="cs-CZ" sz="2800" dirty="0" smtClean="0"/>
          </a:p>
          <a:p>
            <a:pPr marL="0" indent="0" algn="ctr">
              <a:buNone/>
            </a:pPr>
            <a:r>
              <a:rPr lang="pt-BR" sz="2800" dirty="0" smtClean="0"/>
              <a:t>6</a:t>
            </a:r>
            <a:r>
              <a:rPr lang="pt-BR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CO2</a:t>
            </a:r>
            <a:r>
              <a:rPr lang="pt-BR" sz="2800" dirty="0" smtClean="0"/>
              <a:t> + 12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H2O</a:t>
            </a:r>
            <a:r>
              <a:rPr lang="pt-BR" sz="2800" dirty="0" smtClean="0"/>
              <a:t> + </a:t>
            </a:r>
            <a:r>
              <a:rPr lang="pt-BR" sz="2800" dirty="0" smtClean="0">
                <a:solidFill>
                  <a:srgbClr val="FFFF00"/>
                </a:solidFill>
              </a:rPr>
              <a:t>light</a:t>
            </a:r>
            <a:r>
              <a:rPr lang="pt-BR" sz="2800" dirty="0" smtClean="0"/>
              <a:t> → </a:t>
            </a:r>
            <a:r>
              <a:rPr lang="pt-BR" sz="2800" dirty="0" smtClean="0">
                <a:solidFill>
                  <a:srgbClr val="FFC000"/>
                </a:solidFill>
              </a:rPr>
              <a:t>C6H12O6</a:t>
            </a:r>
            <a:r>
              <a:rPr lang="pt-BR" sz="2800" dirty="0" smtClean="0"/>
              <a:t> +</a:t>
            </a:r>
            <a:r>
              <a:rPr lang="pt-BR" sz="28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6</a:t>
            </a:r>
            <a:r>
              <a:rPr lang="pt-BR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O2</a:t>
            </a:r>
            <a:r>
              <a:rPr lang="pt-BR" sz="2800" dirty="0" smtClean="0"/>
              <a:t> +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6H2O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2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Factors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factors can limit the speed of photosynthesis: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en-US" dirty="0" smtClean="0"/>
              <a:t>light intensity</a:t>
            </a:r>
            <a:endParaRPr lang="cs-CZ" dirty="0" smtClean="0"/>
          </a:p>
          <a:p>
            <a:r>
              <a:rPr lang="en-US" dirty="0" smtClean="0"/>
              <a:t>carbon dioxide concentration </a:t>
            </a:r>
            <a:endParaRPr lang="cs-CZ" dirty="0" smtClean="0"/>
          </a:p>
          <a:p>
            <a:r>
              <a:rPr lang="en-US" dirty="0" smtClean="0"/>
              <a:t>and temperature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9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</a:t>
            </a:r>
            <a:r>
              <a:rPr lang="en-US" dirty="0" err="1" smtClean="0"/>
              <a:t>ight</a:t>
            </a:r>
            <a:r>
              <a:rPr lang="en-US" dirty="0" smtClean="0"/>
              <a:t> energy is absorbed by chlorophyll</a:t>
            </a:r>
          </a:p>
          <a:p>
            <a:r>
              <a:rPr lang="cs-CZ" dirty="0" smtClean="0"/>
              <a:t>a</a:t>
            </a:r>
            <a:r>
              <a:rPr lang="en-US" dirty="0" err="1" smtClean="0"/>
              <a:t>bsorbed</a:t>
            </a:r>
            <a:r>
              <a:rPr lang="en-US" dirty="0" smtClean="0"/>
              <a:t> light energy is used to convert </a:t>
            </a:r>
            <a:r>
              <a:rPr lang="cs-CZ" dirty="0" smtClean="0"/>
              <a:t>     </a:t>
            </a:r>
            <a:r>
              <a:rPr lang="en-US" dirty="0" smtClean="0"/>
              <a:t>carbon dioxide (from the air) and water (from the soil) into a sugar called </a:t>
            </a:r>
            <a:r>
              <a:rPr lang="en-US" b="1" i="1" dirty="0" smtClean="0"/>
              <a:t>glucose</a:t>
            </a:r>
          </a:p>
          <a:p>
            <a:r>
              <a:rPr lang="cs-CZ" dirty="0" smtClean="0"/>
              <a:t>o</a:t>
            </a:r>
            <a:r>
              <a:rPr lang="en-US" dirty="0" err="1" smtClean="0"/>
              <a:t>xygen</a:t>
            </a:r>
            <a:r>
              <a:rPr lang="en-US" dirty="0" smtClean="0"/>
              <a:t> is released as a </a:t>
            </a:r>
            <a:r>
              <a:rPr lang="en-US" i="1" dirty="0" smtClean="0"/>
              <a:t>by-product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3136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dirty="0" smtClean="0"/>
              <a:t>PHILLIPS, Janet a kol. Oxford studijní slovník. Oxford: Oxford University Press, 2010, ISBN 978019 430655 3. </a:t>
            </a:r>
          </a:p>
          <a:p>
            <a:r>
              <a:rPr lang="en-US" sz="3000" i="1" dirty="0">
                <a:solidFill>
                  <a:prstClr val="black"/>
                </a:solidFill>
                <a:latin typeface="Arial"/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  <a:latin typeface="Arial"/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  <a:latin typeface="Arial"/>
              </a:rPr>
              <a:t>Dostupné</a:t>
            </a:r>
            <a:r>
              <a:rPr lang="en-US" sz="3000" dirty="0">
                <a:solidFill>
                  <a:prstClr val="black"/>
                </a:solidFill>
                <a:latin typeface="Arial"/>
              </a:rPr>
              <a:t> z:</a:t>
            </a:r>
            <a:r>
              <a:rPr lang="en-US" sz="3000" dirty="0">
                <a:solidFill>
                  <a:prstClr val="black"/>
                </a:solidFill>
                <a:latin typeface="Arial"/>
                <a:hlinkClick r:id="rId2"/>
              </a:rPr>
              <a:t>http://en.wikipedia.org/wiki/Main_Page</a:t>
            </a:r>
            <a:endParaRPr lang="cs-CZ" dirty="0" smtClean="0"/>
          </a:p>
          <a:p>
            <a:r>
              <a:rPr lang="en-US" i="1" dirty="0" err="1"/>
              <a:t>Chemicool</a:t>
            </a:r>
            <a:r>
              <a:rPr lang="en-US" i="1" dirty="0"/>
              <a:t> </a:t>
            </a:r>
            <a:r>
              <a:rPr lang="en-US" i="1" dirty="0" err="1"/>
              <a:t>Periodická</a:t>
            </a:r>
            <a:r>
              <a:rPr lang="en-US" i="1" dirty="0"/>
              <a:t> </a:t>
            </a:r>
            <a:r>
              <a:rPr lang="en-US" i="1" dirty="0" err="1"/>
              <a:t>tabulka</a:t>
            </a:r>
            <a:r>
              <a:rPr lang="en-US" i="1" dirty="0"/>
              <a:t>.</a:t>
            </a:r>
            <a:r>
              <a:rPr lang="en-US" dirty="0"/>
              <a:t> [online]. 1996 - 2013 [cit. 2013-06-19]. 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hlinkClick r:id="rId3"/>
              </a:rPr>
              <a:t>http://www.chemicool.com/</a:t>
            </a:r>
            <a:r>
              <a:rPr lang="en-US" dirty="0"/>
              <a:t> 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4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162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Motiv systému Office</vt:lpstr>
      <vt:lpstr>1_Motiv systému Office</vt:lpstr>
      <vt:lpstr>3_Motiv systému Office</vt:lpstr>
      <vt:lpstr>Prezentace aplikace PowerPoint</vt:lpstr>
      <vt:lpstr>Photosynthesis</vt:lpstr>
      <vt:lpstr>Photosynthesis</vt:lpstr>
      <vt:lpstr>Photosynthesis equation</vt:lpstr>
      <vt:lpstr>Factors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10</cp:revision>
  <dcterms:created xsi:type="dcterms:W3CDTF">2013-05-28T14:00:37Z</dcterms:created>
  <dcterms:modified xsi:type="dcterms:W3CDTF">2013-06-24T05:48:35Z</dcterms:modified>
</cp:coreProperties>
</file>