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348" r:id="rId4"/>
    <p:sldId id="349" r:id="rId5"/>
    <p:sldId id="350" r:id="rId6"/>
    <p:sldId id="351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VY_32_INOVACE_11_AJ3E</a:t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Časové údaje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Předložky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smtClean="0"/>
              <a:t>In, </a:t>
            </a:r>
            <a:r>
              <a:rPr lang="cs-CZ" sz="3000" dirty="0" err="1" smtClean="0"/>
              <a:t>at</a:t>
            </a:r>
            <a:r>
              <a:rPr lang="cs-CZ" sz="3000" dirty="0" smtClean="0"/>
              <a:t>, on?</a:t>
            </a:r>
            <a:br>
              <a:rPr lang="cs-CZ" sz="3000" dirty="0" smtClean="0"/>
            </a:br>
            <a:r>
              <a:rPr lang="cs-CZ" sz="2700" dirty="0" smtClean="0"/>
              <a:t>Use </a:t>
            </a:r>
            <a:r>
              <a:rPr lang="cs-CZ" sz="2700" dirty="0" err="1" smtClean="0"/>
              <a:t>right</a:t>
            </a:r>
            <a:r>
              <a:rPr lang="cs-CZ" sz="2700" dirty="0" smtClean="0"/>
              <a:t> </a:t>
            </a:r>
            <a:r>
              <a:rPr lang="cs-CZ" sz="2700" dirty="0" err="1" smtClean="0"/>
              <a:t>prepositions</a:t>
            </a:r>
            <a:endParaRPr lang="cs-CZ" sz="2700" dirty="0"/>
          </a:p>
        </p:txBody>
      </p:sp>
      <p:sp>
        <p:nvSpPr>
          <p:cNvPr id="6" name="Plaketa 5"/>
          <p:cNvSpPr/>
          <p:nvPr/>
        </p:nvSpPr>
        <p:spPr>
          <a:xfrm>
            <a:off x="789824" y="1844824"/>
            <a:ext cx="7391090" cy="3744416"/>
          </a:xfrm>
          <a:prstGeom prst="plaqu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547664" y="1988840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1989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004048" y="1988840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evening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282295" y="2828248"/>
            <a:ext cx="110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night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852268" y="30129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 </a:t>
            </a:r>
            <a:r>
              <a:rPr lang="cs-CZ" dirty="0" err="1" smtClean="0"/>
              <a:t>o‘clock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331640" y="3413015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 </a:t>
            </a:r>
            <a:r>
              <a:rPr lang="cs-CZ" dirty="0" err="1" smtClean="0"/>
              <a:t>p.m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357648" y="4725144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17:15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856432" y="3950697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Monday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32040" y="3782347"/>
            <a:ext cx="1803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Peter‘s</a:t>
            </a:r>
            <a:r>
              <a:rPr lang="cs-CZ" dirty="0" smtClean="0"/>
              <a:t> </a:t>
            </a:r>
            <a:r>
              <a:rPr lang="cs-CZ" dirty="0" err="1" smtClean="0"/>
              <a:t>birthday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031055" y="2195997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winter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297521" y="2924944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weekend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077910" y="4725144"/>
            <a:ext cx="1906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Friday</a:t>
            </a:r>
            <a:r>
              <a:rPr lang="cs-CZ" dirty="0" smtClean="0"/>
              <a:t> </a:t>
            </a:r>
            <a:r>
              <a:rPr lang="cs-CZ" dirty="0" err="1" smtClean="0"/>
              <a:t>afternoon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747197" y="4437112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January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200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smtClean="0"/>
              <a:t>In, </a:t>
            </a:r>
            <a:r>
              <a:rPr lang="cs-CZ" sz="3000" dirty="0" err="1" smtClean="0"/>
              <a:t>at</a:t>
            </a:r>
            <a:r>
              <a:rPr lang="cs-CZ" sz="3000" dirty="0" smtClean="0"/>
              <a:t>, on?</a:t>
            </a:r>
            <a:br>
              <a:rPr lang="cs-CZ" sz="3000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889392" y="2924944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1989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47953" y="3967013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evening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042566" y="3422435"/>
            <a:ext cx="110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night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059398" y="3967013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 </a:t>
            </a:r>
            <a:r>
              <a:rPr lang="cs-CZ" dirty="0" err="1" smtClean="0"/>
              <a:t>o‘clock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182828" y="5183773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 </a:t>
            </a:r>
            <a:r>
              <a:rPr lang="cs-CZ" dirty="0" err="1" smtClean="0"/>
              <a:t>p.m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247751" y="4653136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17:15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375115" y="3967013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Monday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973942" y="2924944"/>
            <a:ext cx="1803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Peter‘s</a:t>
            </a:r>
            <a:r>
              <a:rPr lang="cs-CZ" dirty="0" smtClean="0"/>
              <a:t> </a:t>
            </a:r>
            <a:r>
              <a:rPr lang="cs-CZ" dirty="0" err="1" smtClean="0"/>
              <a:t>birthday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807638" y="3422435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winter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860626" y="2924944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weekend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934290" y="3422435"/>
            <a:ext cx="1906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Friday</a:t>
            </a:r>
            <a:r>
              <a:rPr lang="cs-CZ" dirty="0" smtClean="0"/>
              <a:t> </a:t>
            </a:r>
            <a:r>
              <a:rPr lang="cs-CZ" dirty="0" err="1" smtClean="0"/>
              <a:t>afternoon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703444" y="4653136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January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851717" y="1861448"/>
            <a:ext cx="72008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4234120" y="1861448"/>
            <a:ext cx="72008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0" name="Šipka dolů 19"/>
          <p:cNvSpPr/>
          <p:nvPr/>
        </p:nvSpPr>
        <p:spPr>
          <a:xfrm>
            <a:off x="7515752" y="1861448"/>
            <a:ext cx="72008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017633" y="1942567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in</a:t>
            </a:r>
            <a:endParaRPr lang="cs-CZ" b="1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387212" y="1942567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at</a:t>
            </a:r>
            <a:endParaRPr lang="cs-CZ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7630372" y="1942567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on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79053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Translate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 zimě často jezdíme na lyže.</a:t>
            </a:r>
          </a:p>
          <a:p>
            <a:pPr lvl="1"/>
            <a:r>
              <a:rPr lang="cs-CZ" dirty="0" smtClean="0"/>
              <a:t>…</a:t>
            </a:r>
          </a:p>
          <a:p>
            <a:r>
              <a:rPr lang="cs-CZ" dirty="0" smtClean="0"/>
              <a:t>V sobotu odpoledne mám volno.</a:t>
            </a:r>
          </a:p>
          <a:p>
            <a:pPr lvl="1"/>
            <a:r>
              <a:rPr lang="cs-CZ" dirty="0" smtClean="0"/>
              <a:t>…</a:t>
            </a:r>
          </a:p>
          <a:p>
            <a:r>
              <a:rPr lang="cs-CZ" dirty="0" smtClean="0"/>
              <a:t>Škola začíná v 7:55.</a:t>
            </a:r>
          </a:p>
          <a:p>
            <a:pPr lvl="1"/>
            <a:r>
              <a:rPr lang="cs-CZ" dirty="0" smtClean="0"/>
              <a:t>…</a:t>
            </a:r>
          </a:p>
          <a:p>
            <a:r>
              <a:rPr lang="cs-CZ" dirty="0" smtClean="0"/>
              <a:t>V lednu je chladné počasí.</a:t>
            </a:r>
          </a:p>
          <a:p>
            <a:pPr lvl="1"/>
            <a:r>
              <a:rPr lang="cs-CZ" dirty="0" smtClean="0"/>
              <a:t>…</a:t>
            </a:r>
          </a:p>
          <a:p>
            <a:r>
              <a:rPr lang="cs-CZ" dirty="0" smtClean="0"/>
              <a:t>Večer se někdy díváme na televizi.</a:t>
            </a:r>
          </a:p>
          <a:p>
            <a:pPr lvl="1"/>
            <a:r>
              <a:rPr lang="cs-CZ" dirty="0" smtClean="0"/>
              <a:t>…</a:t>
            </a:r>
          </a:p>
          <a:p>
            <a:r>
              <a:rPr lang="cs-CZ" dirty="0" smtClean="0"/>
              <a:t>O víkendu mám čas na své zájmy.</a:t>
            </a:r>
          </a:p>
          <a:p>
            <a:pPr lvl="1"/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8" name="Šipka dolů 7"/>
          <p:cNvSpPr/>
          <p:nvPr/>
        </p:nvSpPr>
        <p:spPr>
          <a:xfrm rot="5400000">
            <a:off x="7317380" y="4509120"/>
            <a:ext cx="72008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 rot="5400000">
            <a:off x="7317380" y="2996952"/>
            <a:ext cx="72008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Šipka dolů 9"/>
          <p:cNvSpPr/>
          <p:nvPr/>
        </p:nvSpPr>
        <p:spPr>
          <a:xfrm rot="5400000">
            <a:off x="7317380" y="1695185"/>
            <a:ext cx="72008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7601481" y="4765808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in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636488" y="3228827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at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568619" y="1942567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on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3030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Translate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 zimě často jezdíme na lyže.</a:t>
            </a:r>
          </a:p>
          <a:p>
            <a:pPr lvl="1"/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often</a:t>
            </a:r>
            <a:r>
              <a:rPr lang="cs-CZ" dirty="0" smtClean="0"/>
              <a:t> go </a:t>
            </a:r>
            <a:r>
              <a:rPr lang="cs-CZ" dirty="0" err="1" smtClean="0"/>
              <a:t>skiing</a:t>
            </a:r>
            <a:r>
              <a:rPr lang="cs-CZ" dirty="0" smtClean="0"/>
              <a:t> in </a:t>
            </a:r>
            <a:r>
              <a:rPr lang="cs-CZ" dirty="0" err="1" smtClean="0"/>
              <a:t>winter</a:t>
            </a:r>
            <a:r>
              <a:rPr lang="cs-CZ" dirty="0" smtClean="0"/>
              <a:t>.</a:t>
            </a:r>
          </a:p>
          <a:p>
            <a:r>
              <a:rPr lang="cs-CZ" dirty="0" smtClean="0"/>
              <a:t>V sobotu odpoledne mám volno.</a:t>
            </a:r>
          </a:p>
          <a:p>
            <a:pPr lvl="1"/>
            <a:r>
              <a:rPr lang="cs-CZ" dirty="0" err="1" smtClean="0"/>
              <a:t>I‘m</a:t>
            </a:r>
            <a:r>
              <a:rPr lang="cs-CZ" dirty="0" smtClean="0"/>
              <a:t> free on </a:t>
            </a:r>
            <a:r>
              <a:rPr lang="cs-CZ" dirty="0" err="1" smtClean="0"/>
              <a:t>Saturday</a:t>
            </a:r>
            <a:r>
              <a:rPr lang="cs-CZ" dirty="0" smtClean="0"/>
              <a:t> </a:t>
            </a:r>
            <a:r>
              <a:rPr lang="cs-CZ" dirty="0" err="1" smtClean="0"/>
              <a:t>afternoon</a:t>
            </a:r>
            <a:r>
              <a:rPr lang="cs-CZ" dirty="0" smtClean="0"/>
              <a:t>.</a:t>
            </a:r>
          </a:p>
          <a:p>
            <a:r>
              <a:rPr lang="cs-CZ" dirty="0" smtClean="0"/>
              <a:t>Škola začíná v 7:55.</a:t>
            </a:r>
          </a:p>
          <a:p>
            <a:pPr lvl="1"/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starts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7:55 </a:t>
            </a:r>
            <a:r>
              <a:rPr lang="cs-CZ" dirty="0" err="1" smtClean="0"/>
              <a:t>a.m</a:t>
            </a:r>
            <a:r>
              <a:rPr lang="cs-CZ" dirty="0" smtClean="0"/>
              <a:t>..</a:t>
            </a:r>
          </a:p>
          <a:p>
            <a:r>
              <a:rPr lang="cs-CZ" dirty="0" smtClean="0"/>
              <a:t>V lednu je chladné počasí.</a:t>
            </a:r>
          </a:p>
          <a:p>
            <a:pPr lvl="1"/>
            <a:r>
              <a:rPr lang="cs-CZ" dirty="0" err="1" smtClean="0"/>
              <a:t>It‘s</a:t>
            </a:r>
            <a:r>
              <a:rPr lang="cs-CZ" dirty="0" smtClean="0"/>
              <a:t> very </a:t>
            </a:r>
            <a:r>
              <a:rPr lang="cs-CZ" dirty="0" err="1" smtClean="0"/>
              <a:t>cold</a:t>
            </a:r>
            <a:r>
              <a:rPr lang="cs-CZ" dirty="0" smtClean="0"/>
              <a:t> in </a:t>
            </a:r>
            <a:r>
              <a:rPr lang="cs-CZ" dirty="0" err="1" smtClean="0"/>
              <a:t>January</a:t>
            </a:r>
            <a:r>
              <a:rPr lang="cs-CZ" dirty="0" smtClean="0"/>
              <a:t>.</a:t>
            </a:r>
          </a:p>
          <a:p>
            <a:r>
              <a:rPr lang="cs-CZ" dirty="0" smtClean="0"/>
              <a:t>Večer se někdy díváme na televizi.</a:t>
            </a:r>
          </a:p>
          <a:p>
            <a:pPr lvl="1"/>
            <a:r>
              <a:rPr lang="cs-CZ" dirty="0" err="1" smtClean="0"/>
              <a:t>Sometimes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watch</a:t>
            </a:r>
            <a:r>
              <a:rPr lang="cs-CZ" dirty="0" smtClean="0"/>
              <a:t> TV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evening</a:t>
            </a:r>
            <a:r>
              <a:rPr lang="cs-CZ" dirty="0" smtClean="0"/>
              <a:t>.</a:t>
            </a:r>
          </a:p>
          <a:p>
            <a:r>
              <a:rPr lang="cs-CZ" dirty="0" smtClean="0"/>
              <a:t>O víkendu mám čas na své zájmy.</a:t>
            </a:r>
          </a:p>
          <a:p>
            <a:pPr lvl="1"/>
            <a:r>
              <a:rPr lang="cs-CZ" dirty="0" smtClean="0"/>
              <a:t>I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my </a:t>
            </a:r>
            <a:r>
              <a:rPr lang="cs-CZ" dirty="0" err="1" smtClean="0"/>
              <a:t>hobbies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weekend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8" name="Šipka dolů 7"/>
          <p:cNvSpPr/>
          <p:nvPr/>
        </p:nvSpPr>
        <p:spPr>
          <a:xfrm rot="5400000">
            <a:off x="7317380" y="4509120"/>
            <a:ext cx="72008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 rot="5400000">
            <a:off x="7317380" y="2996952"/>
            <a:ext cx="72008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Šipka dolů 9"/>
          <p:cNvSpPr/>
          <p:nvPr/>
        </p:nvSpPr>
        <p:spPr>
          <a:xfrm rot="5400000">
            <a:off x="7317380" y="1695185"/>
            <a:ext cx="72008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7601481" y="4765808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in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636488" y="3228827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at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568619" y="1942567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on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22400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Zdroj </a:t>
            </a:r>
            <a:r>
              <a:rPr lang="cs-CZ" sz="2200" dirty="0" smtClean="0"/>
              <a:t>obrázků</a:t>
            </a:r>
            <a:r>
              <a:rPr lang="cs-CZ" sz="2200" dirty="0"/>
              <a:t>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985</TotalTime>
  <Words>212</Words>
  <Application>Microsoft Office PowerPoint</Application>
  <PresentationFormat>Předvádění na obrazovce (4:3)</PresentationFormat>
  <Paragraphs>75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Administrativní</vt:lpstr>
      <vt:lpstr>Aspekt</vt:lpstr>
      <vt:lpstr>Prezentace aplikace PowerPoint</vt:lpstr>
      <vt:lpstr>In, at, on? Use right prepositions</vt:lpstr>
      <vt:lpstr>In, at, on? Solution</vt:lpstr>
      <vt:lpstr>Translate</vt:lpstr>
      <vt:lpstr>Translate Solution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232</cp:revision>
  <cp:lastPrinted>2013-10-06T19:14:03Z</cp:lastPrinted>
  <dcterms:created xsi:type="dcterms:W3CDTF">2013-05-13T19:28:29Z</dcterms:created>
  <dcterms:modified xsi:type="dcterms:W3CDTF">2013-11-11T19:05:48Z</dcterms:modified>
</cp:coreProperties>
</file>