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48" r:id="rId4"/>
    <p:sldId id="349" r:id="rId5"/>
    <p:sldId id="350" r:id="rId6"/>
    <p:sldId id="35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VY_32_INOVACE_11_AJ3E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Časové údaje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Předložky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In, </a:t>
            </a:r>
            <a:r>
              <a:rPr lang="cs-CZ" sz="3000" dirty="0" err="1" smtClean="0"/>
              <a:t>at</a:t>
            </a:r>
            <a:r>
              <a:rPr lang="cs-CZ" sz="3000" dirty="0" smtClean="0"/>
              <a:t>, on?</a:t>
            </a:r>
            <a:br>
              <a:rPr lang="cs-CZ" sz="3000" dirty="0" smtClean="0"/>
            </a:br>
            <a:r>
              <a:rPr lang="cs-CZ" sz="2700" dirty="0" smtClean="0"/>
              <a:t>Use </a:t>
            </a:r>
            <a:r>
              <a:rPr lang="cs-CZ" sz="2700" dirty="0" err="1" smtClean="0"/>
              <a:t>right</a:t>
            </a:r>
            <a:r>
              <a:rPr lang="cs-CZ" sz="2700" dirty="0" smtClean="0"/>
              <a:t> </a:t>
            </a:r>
            <a:r>
              <a:rPr lang="cs-CZ" sz="2700" dirty="0" err="1" smtClean="0"/>
              <a:t>prepositions</a:t>
            </a:r>
            <a:endParaRPr lang="cs-CZ" sz="2700" dirty="0"/>
          </a:p>
        </p:txBody>
      </p:sp>
      <p:sp>
        <p:nvSpPr>
          <p:cNvPr id="6" name="Plaketa 5"/>
          <p:cNvSpPr/>
          <p:nvPr/>
        </p:nvSpPr>
        <p:spPr>
          <a:xfrm>
            <a:off x="789824" y="1844824"/>
            <a:ext cx="7391090" cy="3744416"/>
          </a:xfrm>
          <a:prstGeom prst="plaqu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547664" y="198884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1989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04048" y="198884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82295" y="2828248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night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52268" y="30129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 </a:t>
            </a:r>
            <a:r>
              <a:rPr lang="cs-CZ" dirty="0" err="1" smtClean="0"/>
              <a:t>o‘clock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31640" y="341301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</a:t>
            </a:r>
            <a:r>
              <a:rPr lang="cs-CZ" dirty="0" err="1" smtClean="0"/>
              <a:t>p.m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57648" y="472514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17:15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856432" y="3950697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Monday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2040" y="3782347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Peter‘s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031055" y="219599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winter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297521" y="292494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77910" y="4725144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Friday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47197" y="4437112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January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20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In, </a:t>
            </a:r>
            <a:r>
              <a:rPr lang="cs-CZ" sz="3000" dirty="0" err="1" smtClean="0"/>
              <a:t>at</a:t>
            </a:r>
            <a:r>
              <a:rPr lang="cs-CZ" sz="3000" dirty="0" smtClean="0"/>
              <a:t>, on?</a:t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89392" y="292494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1989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7953" y="3967013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42566" y="3422435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night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59398" y="396701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 </a:t>
            </a:r>
            <a:r>
              <a:rPr lang="cs-CZ" dirty="0" err="1" smtClean="0"/>
              <a:t>o‘clock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182828" y="5183773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</a:t>
            </a:r>
            <a:r>
              <a:rPr lang="cs-CZ" dirty="0" err="1" smtClean="0"/>
              <a:t>p.m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47751" y="465313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17:15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375115" y="3967013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Monday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973942" y="2924944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Peter‘s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07638" y="342243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winter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60626" y="292494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934290" y="3422435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Friday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3444" y="4653136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January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851717" y="1861448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34120" y="1861448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ipka dolů 19"/>
          <p:cNvSpPr/>
          <p:nvPr/>
        </p:nvSpPr>
        <p:spPr>
          <a:xfrm>
            <a:off x="7515752" y="1861448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17633" y="1942567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in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387212" y="194256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at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630372" y="1942567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7905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Translate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zimě často jezdíme na lyže.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V sobotu odpoledne mám volno.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Škola začíná v 7:55.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V lednu je chladné počasí.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Večer se někdy díváme na televizi.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O víkendu mám čas na své zájmy.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 rot="5400000">
            <a:off x="7317380" y="4509120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5400000">
            <a:off x="7317380" y="2996952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 rot="5400000">
            <a:off x="7317380" y="1695185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601481" y="476580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in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636488" y="322882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at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68619" y="1942567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303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zimě často jezdíme na lyže.</a:t>
            </a:r>
          </a:p>
          <a:p>
            <a:pPr lvl="1"/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go </a:t>
            </a:r>
            <a:r>
              <a:rPr lang="cs-CZ" dirty="0" err="1" smtClean="0"/>
              <a:t>skiing</a:t>
            </a:r>
            <a:r>
              <a:rPr lang="cs-CZ" dirty="0" smtClean="0"/>
              <a:t> in </a:t>
            </a:r>
            <a:r>
              <a:rPr lang="cs-CZ" dirty="0" err="1" smtClean="0"/>
              <a:t>winter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sobotu odpoledne mám volno.</a:t>
            </a:r>
          </a:p>
          <a:p>
            <a:pPr lvl="1"/>
            <a:r>
              <a:rPr lang="cs-CZ" dirty="0" err="1" smtClean="0"/>
              <a:t>I‘m</a:t>
            </a:r>
            <a:r>
              <a:rPr lang="cs-CZ" dirty="0" smtClean="0"/>
              <a:t> free on </a:t>
            </a:r>
            <a:r>
              <a:rPr lang="cs-CZ" dirty="0" err="1" smtClean="0"/>
              <a:t>Saturday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Škola začíná v 7:55.</a:t>
            </a:r>
          </a:p>
          <a:p>
            <a:pPr lvl="1"/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starts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7:55 </a:t>
            </a:r>
            <a:r>
              <a:rPr lang="cs-CZ" dirty="0" err="1" smtClean="0"/>
              <a:t>a.m</a:t>
            </a:r>
            <a:r>
              <a:rPr lang="cs-CZ" dirty="0" smtClean="0"/>
              <a:t>..</a:t>
            </a:r>
          </a:p>
          <a:p>
            <a:r>
              <a:rPr lang="cs-CZ" dirty="0" smtClean="0"/>
              <a:t>V lednu je chladné počasí.</a:t>
            </a:r>
          </a:p>
          <a:p>
            <a:pPr lvl="1"/>
            <a:r>
              <a:rPr lang="cs-CZ" dirty="0" err="1" smtClean="0"/>
              <a:t>It‘s</a:t>
            </a:r>
            <a:r>
              <a:rPr lang="cs-CZ" dirty="0" smtClean="0"/>
              <a:t> very </a:t>
            </a:r>
            <a:r>
              <a:rPr lang="cs-CZ" dirty="0" err="1" smtClean="0"/>
              <a:t>cold</a:t>
            </a:r>
            <a:r>
              <a:rPr lang="cs-CZ" dirty="0" smtClean="0"/>
              <a:t> in </a:t>
            </a:r>
            <a:r>
              <a:rPr lang="cs-CZ" dirty="0" err="1" smtClean="0"/>
              <a:t>January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Večer se někdy díváme na televizi.</a:t>
            </a:r>
          </a:p>
          <a:p>
            <a:pPr lvl="1"/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smtClean="0"/>
              <a:t> TV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O víkendu mám čas na své zájmy.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my </a:t>
            </a:r>
            <a:r>
              <a:rPr lang="cs-CZ" dirty="0" err="1" smtClean="0"/>
              <a:t>hobbies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 rot="5400000">
            <a:off x="7317380" y="4509120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5400000">
            <a:off x="7317380" y="2996952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 rot="5400000">
            <a:off x="7317380" y="1695185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601481" y="476580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in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636488" y="322882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at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68619" y="1942567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2240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985</TotalTime>
  <Words>212</Words>
  <Application>Microsoft Office PowerPoint</Application>
  <PresentationFormat>Předvádění na obrazovce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In, at, on? Use right prepositions</vt:lpstr>
      <vt:lpstr>In, at, on? Solution</vt:lpstr>
      <vt:lpstr>Translate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232</cp:revision>
  <cp:lastPrinted>2013-10-06T19:14:03Z</cp:lastPrinted>
  <dcterms:created xsi:type="dcterms:W3CDTF">2013-05-13T19:28:29Z</dcterms:created>
  <dcterms:modified xsi:type="dcterms:W3CDTF">2013-11-11T19:05:48Z</dcterms:modified>
</cp:coreProperties>
</file>