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274" r:id="rId4"/>
    <p:sldId id="275" r:id="rId5"/>
    <p:sldId id="276" r:id="rId6"/>
    <p:sldId id="277" r:id="rId7"/>
    <p:sldId id="278" r:id="rId8"/>
    <p:sldId id="279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image" Target="../media/image14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smtClean="0">
                <a:solidFill>
                  <a:srgbClr val="758386"/>
                </a:solidFill>
              </a:rPr>
              <a:t>: </a:t>
            </a:r>
            <a:r>
              <a:rPr lang="cs-CZ" sz="1500" b="1" smtClean="0">
                <a:solidFill>
                  <a:srgbClr val="758386"/>
                </a:solidFill>
              </a:rPr>
              <a:t>VY_32_INOVACE_11_AJ2V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U stolu - popis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Stolování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tables</a:t>
            </a:r>
            <a:r>
              <a:rPr lang="cs-CZ" dirty="0"/>
              <a:t/>
            </a:r>
            <a:br>
              <a:rPr lang="cs-CZ" dirty="0"/>
            </a:br>
            <a:r>
              <a:rPr lang="cs-CZ" sz="2700" dirty="0" err="1" smtClean="0"/>
              <a:t>Can</a:t>
            </a:r>
            <a:r>
              <a:rPr lang="cs-CZ" sz="2700" dirty="0" smtClean="0"/>
              <a:t> </a:t>
            </a:r>
            <a:r>
              <a:rPr lang="cs-CZ" sz="2700" dirty="0" err="1" smtClean="0"/>
              <a:t>you</a:t>
            </a:r>
            <a:r>
              <a:rPr lang="cs-CZ" sz="2700" dirty="0" smtClean="0"/>
              <a:t> </a:t>
            </a:r>
            <a:r>
              <a:rPr lang="cs-CZ" sz="2700" dirty="0" err="1" smtClean="0"/>
              <a:t>name</a:t>
            </a:r>
            <a:r>
              <a:rPr lang="cs-CZ" sz="2700" dirty="0" smtClean="0"/>
              <a:t> </a:t>
            </a:r>
            <a:r>
              <a:rPr lang="cs-CZ" sz="2700" dirty="0" err="1" smtClean="0"/>
              <a:t>them</a:t>
            </a:r>
            <a:r>
              <a:rPr lang="cs-CZ" sz="2700" dirty="0" smtClean="0"/>
              <a:t>?</a:t>
            </a:r>
            <a:endParaRPr lang="cs-CZ" sz="2700" dirty="0"/>
          </a:p>
        </p:txBody>
      </p:sp>
      <p:pic>
        <p:nvPicPr>
          <p:cNvPr id="1028" name="Picture 4" descr="C:\Users\Vodny\AppData\Local\Microsoft\Windows\Temporary Internet Files\Content.IE5\I5VVDSRP\MC90030151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09" y="2060848"/>
            <a:ext cx="1795463" cy="1349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Vodny\AppData\Local\Microsoft\Windows\Temporary Internet Files\Content.IE5\IK8IRNB9\MC9003972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720701"/>
            <a:ext cx="1808163" cy="16843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Vodny\AppData\Local\Microsoft\Windows\Temporary Internet Files\Content.IE5\1A201BTK\MC90043445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8967" y="2146572"/>
            <a:ext cx="1828800" cy="1177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Vodny\AppData\Local\Microsoft\Windows\Temporary Internet Files\Content.IE5\62J5BXC3\MC90023514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75" y="3405038"/>
            <a:ext cx="1917700" cy="16081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Vodny\AppData\Local\Microsoft\Windows\Temporary Internet Files\Content.IE5\IK8IRNB9\MC90031049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674353"/>
            <a:ext cx="1825625" cy="1308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Vodny\AppData\Local\Microsoft\Windows\Temporary Internet Files\Content.IE5\IK8IRNB9\MC90041191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039" y="4599900"/>
            <a:ext cx="1540656" cy="14570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Vodny\AppData\Local\Microsoft\Windows\Temporary Internet Files\Content.IE5\1A201BTK\MP900430915[1]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33" t="19621" r="-35133" b="-19621"/>
          <a:stretch/>
        </p:blipFill>
        <p:spPr bwMode="auto">
          <a:xfrm>
            <a:off x="3995936" y="5013176"/>
            <a:ext cx="2417811" cy="16131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63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tables</a:t>
            </a:r>
            <a:r>
              <a:rPr lang="cs-CZ" dirty="0"/>
              <a:t/>
            </a:r>
            <a:br>
              <a:rPr lang="cs-CZ" dirty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pic>
        <p:nvPicPr>
          <p:cNvPr id="1028" name="Picture 4" descr="C:\Users\Vodny\AppData\Local\Microsoft\Windows\Temporary Internet Files\Content.IE5\I5VVDSRP\MC90030151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35" y="1944096"/>
            <a:ext cx="1795463" cy="1349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Vodny\AppData\Local\Microsoft\Windows\Temporary Internet Files\Content.IE5\IK8IRNB9\MC9003972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556792"/>
            <a:ext cx="1808163" cy="16843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Vodny\AppData\Local\Microsoft\Windows\Temporary Internet Files\Content.IE5\1A201BTK\MC90043445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1007" y="2087632"/>
            <a:ext cx="1828800" cy="1177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Vodny\AppData\Local\Microsoft\Windows\Temporary Internet Files\Content.IE5\62J5BXC3\MC90023514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75" y="3405038"/>
            <a:ext cx="1917700" cy="16081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Vodny\AppData\Local\Microsoft\Windows\Temporary Internet Files\Content.IE5\IK8IRNB9\MC90031049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0" y="4880974"/>
            <a:ext cx="1825625" cy="1308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Vodny\AppData\Local\Microsoft\Windows\Temporary Internet Files\Content.IE5\IK8IRNB9\MC90041191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800" y="4599900"/>
            <a:ext cx="1540656" cy="14570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Vodny\AppData\Local\Microsoft\Windows\Temporary Internet Files\Content.IE5\1A201BTK\MP900430915[1]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33" t="19621" r="-35133" b="-19621"/>
          <a:stretch/>
        </p:blipFill>
        <p:spPr bwMode="auto">
          <a:xfrm>
            <a:off x="4674469" y="5013176"/>
            <a:ext cx="2417811" cy="16131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924896" y="15442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desk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55886" y="4245863"/>
            <a:ext cx="119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pool table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13516" y="5819742"/>
            <a:ext cx="15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bedside</a:t>
            </a:r>
            <a:r>
              <a:rPr lang="cs-CZ" dirty="0" smtClean="0"/>
              <a:t> table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110382" y="4209107"/>
            <a:ext cx="135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coffee</a:t>
            </a:r>
            <a:r>
              <a:rPr lang="cs-CZ" dirty="0" smtClean="0"/>
              <a:t> table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95869" y="1556792"/>
            <a:ext cx="1503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kitchen</a:t>
            </a:r>
            <a:r>
              <a:rPr lang="cs-CZ" dirty="0" smtClean="0"/>
              <a:t> table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475372" y="3604374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dining</a:t>
            </a:r>
            <a:r>
              <a:rPr lang="cs-CZ" dirty="0" smtClean="0"/>
              <a:t> table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860032" y="1544268"/>
            <a:ext cx="190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negotiating</a:t>
            </a:r>
            <a:r>
              <a:rPr lang="cs-CZ" dirty="0" smtClean="0"/>
              <a:t> table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59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cups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smtClean="0"/>
              <a:t>Do </a:t>
            </a:r>
            <a:r>
              <a:rPr lang="cs-CZ" sz="2700" dirty="0" err="1" smtClean="0"/>
              <a:t>you</a:t>
            </a:r>
            <a:r>
              <a:rPr lang="cs-CZ" sz="2700" dirty="0" smtClean="0"/>
              <a:t> </a:t>
            </a:r>
            <a:r>
              <a:rPr lang="cs-CZ" sz="2700" dirty="0" err="1" smtClean="0"/>
              <a:t>know</a:t>
            </a:r>
            <a:r>
              <a:rPr lang="cs-CZ" sz="2700" dirty="0" smtClean="0"/>
              <a:t> </a:t>
            </a:r>
            <a:r>
              <a:rPr lang="cs-CZ" sz="2700" dirty="0" err="1" smtClean="0"/>
              <a:t>them</a:t>
            </a:r>
            <a:r>
              <a:rPr lang="cs-CZ" sz="2700" dirty="0" smtClean="0"/>
              <a:t>?</a:t>
            </a:r>
            <a:endParaRPr lang="cs-CZ" sz="2700" dirty="0"/>
          </a:p>
        </p:txBody>
      </p:sp>
      <p:pic>
        <p:nvPicPr>
          <p:cNvPr id="2051" name="Picture 3" descr="C:\Users\Vodny\AppData\Local\Microsoft\Windows\Temporary Internet Files\Content.IE5\I5VVDSRP\MP90044869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2304256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Vodny\AppData\Local\Microsoft\Windows\Temporary Internet Files\Content.IE5\1A201BTK\MC9003966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115" y="1844824"/>
            <a:ext cx="1281989" cy="1794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Vodny\AppData\Local\Microsoft\Windows\Temporary Internet Files\Content.IE5\I5VVDSRP\MP900401037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755" y="3933056"/>
            <a:ext cx="1821053" cy="2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:\Users\Vodny\AppData\Local\Microsoft\Windows\Temporary Internet Files\Content.IE5\62J5BXC3\MP900175411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293096"/>
            <a:ext cx="2664296" cy="178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C:\Users\Vodny\AppData\Local\Microsoft\Windows\Temporary Internet Files\Content.IE5\62J5BXC3\MC90043776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001" y="4186069"/>
            <a:ext cx="1716463" cy="2112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C:\Users\Vodny\AppData\Local\Microsoft\Windows\Temporary Internet Files\Content.IE5\1A201BTK\MP90042303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44824"/>
            <a:ext cx="1772816" cy="17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81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cups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pic>
        <p:nvPicPr>
          <p:cNvPr id="2051" name="Picture 3" descr="C:\Users\Vodny\AppData\Local\Microsoft\Windows\Temporary Internet Files\Content.IE5\I5VVDSRP\MP90044869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2304256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Vodny\AppData\Local\Microsoft\Windows\Temporary Internet Files\Content.IE5\1A201BTK\MC9003966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115" y="1844824"/>
            <a:ext cx="1281989" cy="1794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Vodny\AppData\Local\Microsoft\Windows\Temporary Internet Files\Content.IE5\I5VVDSRP\MP900401037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742" y="4326769"/>
            <a:ext cx="1417907" cy="17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:\Users\Vodny\AppData\Local\Microsoft\Windows\Temporary Internet Files\Content.IE5\62J5BXC3\MP900175411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293096"/>
            <a:ext cx="2664296" cy="178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C:\Users\Vodny\AppData\Local\Microsoft\Windows\Temporary Internet Files\Content.IE5\62J5BXC3\MC90043776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001" y="4186069"/>
            <a:ext cx="1716463" cy="2112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C:\Users\Vodny\AppData\Local\Microsoft\Windows\Temporary Internet Files\Content.IE5\1A201BTK\MP90042303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44824"/>
            <a:ext cx="1772816" cy="17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134845" y="1475492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tea</a:t>
            </a:r>
            <a:r>
              <a:rPr lang="cs-CZ" dirty="0" smtClean="0"/>
              <a:t> cup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748259" y="1496420"/>
            <a:ext cx="955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egg</a:t>
            </a:r>
            <a:r>
              <a:rPr lang="cs-CZ" dirty="0" smtClean="0"/>
              <a:t> cup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32001" y="1496420"/>
            <a:ext cx="1213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coffee</a:t>
            </a:r>
            <a:r>
              <a:rPr lang="cs-CZ" dirty="0" smtClean="0"/>
              <a:t> cup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665523" y="3805278"/>
            <a:ext cx="2090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plastic</a:t>
            </a:r>
            <a:r>
              <a:rPr lang="cs-CZ" dirty="0" smtClean="0"/>
              <a:t> (</a:t>
            </a:r>
            <a:r>
              <a:rPr lang="cs-CZ" dirty="0" err="1" smtClean="0"/>
              <a:t>paper</a:t>
            </a:r>
            <a:r>
              <a:rPr lang="cs-CZ" dirty="0" smtClean="0"/>
              <a:t>) cup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576878" y="3858951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mug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398274" y="3880305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cup (Cup)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92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How</a:t>
            </a:r>
            <a:r>
              <a:rPr lang="cs-CZ" sz="3000" dirty="0" smtClean="0"/>
              <a:t> do </a:t>
            </a:r>
            <a:r>
              <a:rPr lang="cs-CZ" sz="3000" dirty="0" err="1" smtClean="0"/>
              <a:t>you</a:t>
            </a:r>
            <a:r>
              <a:rPr lang="cs-CZ" sz="3000" dirty="0" smtClean="0"/>
              <a:t> </a:t>
            </a:r>
            <a:r>
              <a:rPr lang="cs-CZ" sz="3000" dirty="0" err="1" smtClean="0"/>
              <a:t>understand</a:t>
            </a:r>
            <a:r>
              <a:rPr lang="cs-CZ" sz="3000" dirty="0" smtClean="0"/>
              <a:t> these </a:t>
            </a:r>
            <a:r>
              <a:rPr lang="cs-CZ" sz="3000" dirty="0" err="1" smtClean="0"/>
              <a:t>sentences</a:t>
            </a:r>
            <a:r>
              <a:rPr lang="cs-CZ" sz="3000" dirty="0" smtClean="0"/>
              <a:t>?</a:t>
            </a:r>
            <a:endParaRPr lang="cs-CZ" sz="3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971600" y="1772816"/>
            <a:ext cx="767069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a cup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tea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This</a:t>
            </a:r>
            <a:r>
              <a:rPr lang="cs-CZ" dirty="0" smtClean="0"/>
              <a:t> film </a:t>
            </a:r>
            <a:r>
              <a:rPr lang="cs-CZ" dirty="0" err="1" smtClean="0"/>
              <a:t>isn‘t</a:t>
            </a:r>
            <a:r>
              <a:rPr lang="cs-CZ" dirty="0" smtClean="0"/>
              <a:t> my cup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coffee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The</a:t>
            </a:r>
            <a:r>
              <a:rPr lang="cs-CZ" dirty="0" smtClean="0"/>
              <a:t> Czech Republic has </a:t>
            </a:r>
            <a:r>
              <a:rPr lang="cs-CZ" dirty="0" err="1" smtClean="0"/>
              <a:t>won</a:t>
            </a:r>
            <a:r>
              <a:rPr lang="cs-CZ" dirty="0" smtClean="0"/>
              <a:t> 100th Davis Cup in 2012.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I </a:t>
            </a:r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cups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flour</a:t>
            </a:r>
            <a:r>
              <a:rPr lang="cs-CZ" dirty="0" smtClean="0"/>
              <a:t> and </a:t>
            </a:r>
            <a:r>
              <a:rPr lang="cs-CZ" dirty="0" err="1" smtClean="0"/>
              <a:t>half</a:t>
            </a:r>
            <a:r>
              <a:rPr lang="cs-CZ" dirty="0" smtClean="0"/>
              <a:t> a cup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sugar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birthday</a:t>
            </a:r>
            <a:r>
              <a:rPr lang="cs-CZ" dirty="0" smtClean="0"/>
              <a:t> </a:t>
            </a:r>
            <a:r>
              <a:rPr lang="cs-CZ" dirty="0" err="1" smtClean="0"/>
              <a:t>cake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cup </a:t>
            </a:r>
            <a:r>
              <a:rPr lang="cs-CZ" dirty="0" err="1" smtClean="0"/>
              <a:t>from</a:t>
            </a:r>
            <a:r>
              <a:rPr lang="cs-CZ" dirty="0" smtClean="0"/>
              <a:t> my last </a:t>
            </a:r>
            <a:r>
              <a:rPr lang="cs-CZ" dirty="0" err="1" smtClean="0"/>
              <a:t>tennis</a:t>
            </a:r>
            <a:r>
              <a:rPr lang="cs-CZ" dirty="0" smtClean="0"/>
              <a:t> </a:t>
            </a:r>
            <a:r>
              <a:rPr lang="cs-CZ" dirty="0" err="1" smtClean="0"/>
              <a:t>tournament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cupcakes</a:t>
            </a:r>
            <a:r>
              <a:rPr lang="cs-CZ" dirty="0" smtClean="0"/>
              <a:t>?</a:t>
            </a:r>
            <a:endParaRPr lang="cs-CZ" dirty="0"/>
          </a:p>
        </p:txBody>
      </p:sp>
      <p:pic>
        <p:nvPicPr>
          <p:cNvPr id="3074" name="Picture 2" descr="C:\Users\Vodny\AppData\Local\Microsoft\Windows\Temporary Internet Files\Content.IE5\1A201BTK\MP900423030[1]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72" b="-25063"/>
          <a:stretch/>
        </p:blipFill>
        <p:spPr bwMode="auto">
          <a:xfrm>
            <a:off x="3347864" y="4320000"/>
            <a:ext cx="2304256" cy="230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Přímá spojnice se šipkou 10"/>
          <p:cNvCxnSpPr/>
          <p:nvPr/>
        </p:nvCxnSpPr>
        <p:spPr>
          <a:xfrm flipH="1">
            <a:off x="5220072" y="4221088"/>
            <a:ext cx="936104" cy="720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5292080" y="5589240"/>
            <a:ext cx="1584176" cy="14401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2982241" y="5310500"/>
            <a:ext cx="1085703" cy="1347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2987824" y="4365104"/>
            <a:ext cx="1224136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6300192" y="4077072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handle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7020272" y="5472000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saucer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2428884" y="4076538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cup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307018" y="4941168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spoon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7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How</a:t>
            </a:r>
            <a:r>
              <a:rPr lang="cs-CZ" sz="3000" dirty="0" smtClean="0"/>
              <a:t> do </a:t>
            </a:r>
            <a:r>
              <a:rPr lang="cs-CZ" sz="3000" dirty="0" err="1" smtClean="0"/>
              <a:t>you</a:t>
            </a:r>
            <a:r>
              <a:rPr lang="cs-CZ" sz="3000" dirty="0" smtClean="0"/>
              <a:t> </a:t>
            </a:r>
            <a:r>
              <a:rPr lang="cs-CZ" sz="3000" dirty="0" err="1" smtClean="0"/>
              <a:t>understand</a:t>
            </a:r>
            <a:r>
              <a:rPr lang="cs-CZ" sz="3000" dirty="0" smtClean="0"/>
              <a:t> these </a:t>
            </a:r>
            <a:r>
              <a:rPr lang="cs-CZ" sz="3000" dirty="0" err="1" smtClean="0"/>
              <a:t>sentences</a:t>
            </a:r>
            <a:r>
              <a:rPr lang="cs-CZ" sz="3000" dirty="0" smtClean="0"/>
              <a:t>?</a:t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971600" y="1772816"/>
            <a:ext cx="767069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a cup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tea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This</a:t>
            </a:r>
            <a:r>
              <a:rPr lang="cs-CZ" dirty="0" smtClean="0"/>
              <a:t> film </a:t>
            </a:r>
            <a:r>
              <a:rPr lang="cs-CZ" dirty="0" err="1" smtClean="0"/>
              <a:t>isn‘t</a:t>
            </a:r>
            <a:r>
              <a:rPr lang="cs-CZ" dirty="0" smtClean="0"/>
              <a:t> my cup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coffee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The</a:t>
            </a:r>
            <a:r>
              <a:rPr lang="cs-CZ" dirty="0" smtClean="0"/>
              <a:t> Czech Republic has </a:t>
            </a:r>
            <a:r>
              <a:rPr lang="cs-CZ" dirty="0" err="1" smtClean="0"/>
              <a:t>won</a:t>
            </a:r>
            <a:r>
              <a:rPr lang="cs-CZ" dirty="0" smtClean="0"/>
              <a:t> 100th Davis Cup in 2012.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I </a:t>
            </a:r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cups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flour</a:t>
            </a:r>
            <a:r>
              <a:rPr lang="cs-CZ" dirty="0" smtClean="0"/>
              <a:t> and </a:t>
            </a:r>
            <a:r>
              <a:rPr lang="cs-CZ" dirty="0" err="1" smtClean="0"/>
              <a:t>half</a:t>
            </a:r>
            <a:r>
              <a:rPr lang="cs-CZ" dirty="0" smtClean="0"/>
              <a:t> a cup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sugar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birthday</a:t>
            </a:r>
            <a:r>
              <a:rPr lang="cs-CZ" dirty="0" smtClean="0"/>
              <a:t> </a:t>
            </a:r>
            <a:r>
              <a:rPr lang="cs-CZ" dirty="0" err="1" smtClean="0"/>
              <a:t>cake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cup </a:t>
            </a:r>
            <a:r>
              <a:rPr lang="cs-CZ" dirty="0" err="1" smtClean="0"/>
              <a:t>from</a:t>
            </a:r>
            <a:r>
              <a:rPr lang="cs-CZ" dirty="0" smtClean="0"/>
              <a:t> my last </a:t>
            </a:r>
            <a:r>
              <a:rPr lang="cs-CZ" dirty="0" err="1" smtClean="0"/>
              <a:t>tennis</a:t>
            </a:r>
            <a:r>
              <a:rPr lang="cs-CZ" dirty="0" smtClean="0"/>
              <a:t> </a:t>
            </a:r>
            <a:r>
              <a:rPr lang="cs-CZ" dirty="0" err="1" smtClean="0"/>
              <a:t>tournament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cupcakes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971600" y="4077072"/>
            <a:ext cx="79496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Dal by sis šálek čaje?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Ten film není můj šálek kávy (nelíbí se mi).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Česká republika vyhrála v roce 2012 stý Davisův pohár.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Potřebuji dva hrnky mouky a půl hrnku cukru na tvůj narozeninový dort.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Kde je pohár z mého posledního tenisového turnaje?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Máš rád košíčky (pečené cukroví/muffin)?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21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Zdroj obrázků: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302</TotalTime>
  <Words>255</Words>
  <Application>Microsoft Office PowerPoint</Application>
  <PresentationFormat>Předvádění na obrazovce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Administrativní</vt:lpstr>
      <vt:lpstr>Aspekt</vt:lpstr>
      <vt:lpstr>Prezentace aplikace PowerPoint</vt:lpstr>
      <vt:lpstr>Types of tables Can you name them?</vt:lpstr>
      <vt:lpstr>Types of tables Solution</vt:lpstr>
      <vt:lpstr>Types of cups Do you know them?</vt:lpstr>
      <vt:lpstr>Types of cups Solution</vt:lpstr>
      <vt:lpstr>How do you understand these sentences?</vt:lpstr>
      <vt:lpstr>How do you understand these sentences?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zchalupsky</cp:lastModifiedBy>
  <cp:revision>65</cp:revision>
  <dcterms:created xsi:type="dcterms:W3CDTF">2013-05-13T19:28:29Z</dcterms:created>
  <dcterms:modified xsi:type="dcterms:W3CDTF">2013-10-22T16:51:02Z</dcterms:modified>
</cp:coreProperties>
</file>