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57" r:id="rId4"/>
    <p:sldId id="258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25" autoAdjust="0"/>
    <p:restoredTop sz="94660"/>
  </p:normalViewPr>
  <p:slideViewPr>
    <p:cSldViewPr>
      <p:cViewPr varScale="1">
        <p:scale>
          <a:sx n="88" d="100"/>
          <a:sy n="88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4.6.2013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VY_32_INOVACE_11_AJ1G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Přítomné časy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Přítomný čas prostý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 po předcházejícím výkladu.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tense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145491" y="1844824"/>
            <a:ext cx="28552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"My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Paul.</a:t>
            </a:r>
          </a:p>
          <a:p>
            <a:r>
              <a:rPr lang="cs-CZ" dirty="0" err="1"/>
              <a:t>I'm</a:t>
            </a:r>
            <a:r>
              <a:rPr lang="cs-CZ" dirty="0"/>
              <a:t> a </a:t>
            </a:r>
            <a:r>
              <a:rPr lang="cs-CZ" dirty="0" err="1"/>
              <a:t>footballer</a:t>
            </a:r>
            <a:r>
              <a:rPr lang="cs-CZ" dirty="0"/>
              <a:t>.</a:t>
            </a:r>
          </a:p>
          <a:p>
            <a:r>
              <a:rPr lang="en-US" dirty="0"/>
              <a:t>I </a:t>
            </a:r>
            <a:r>
              <a:rPr lang="en-US" b="1" dirty="0"/>
              <a:t>play </a:t>
            </a:r>
            <a:r>
              <a:rPr lang="en-US" dirty="0"/>
              <a:t>football every day</a:t>
            </a:r>
            <a:r>
              <a:rPr lang="en-US" dirty="0" smtClean="0"/>
              <a:t>."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00826" y="3862992"/>
            <a:ext cx="2411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Her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Caroline</a:t>
            </a:r>
            <a:r>
              <a:rPr lang="cs-CZ" dirty="0"/>
              <a:t>.</a:t>
            </a:r>
          </a:p>
          <a:p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gymnast</a:t>
            </a:r>
            <a:r>
              <a:rPr lang="cs-CZ" dirty="0"/>
              <a:t>.</a:t>
            </a:r>
          </a:p>
          <a:p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b="1" dirty="0" err="1"/>
              <a:t>loves</a:t>
            </a:r>
            <a:r>
              <a:rPr lang="cs-CZ" b="1" dirty="0"/>
              <a:t> </a:t>
            </a:r>
            <a:r>
              <a:rPr lang="cs-CZ" dirty="0"/>
              <a:t>sport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042423" y="4786322"/>
            <a:ext cx="34307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There</a:t>
            </a:r>
            <a:r>
              <a:rPr lang="cs-CZ" dirty="0"/>
              <a:t> are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colleagues</a:t>
            </a:r>
            <a:r>
              <a:rPr lang="cs-CZ" dirty="0"/>
              <a:t>.</a:t>
            </a:r>
          </a:p>
          <a:p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dirty="0" err="1"/>
              <a:t>policemen</a:t>
            </a:r>
            <a:r>
              <a:rPr lang="cs-CZ" dirty="0"/>
              <a:t>.</a:t>
            </a:r>
          </a:p>
          <a:p>
            <a:r>
              <a:rPr lang="en-US" dirty="0"/>
              <a:t>They </a:t>
            </a:r>
            <a:r>
              <a:rPr lang="en-US" b="1" dirty="0"/>
              <a:t>work </a:t>
            </a:r>
            <a:r>
              <a:rPr lang="en-US" dirty="0"/>
              <a:t>hard to protect you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30" name="Picture 6" descr="C:\Documents and Settings\12999\Local Settings\Temporary Internet Files\Content.IE5\THIE50VU\MP900422244[1].jpg"/>
          <p:cNvPicPr>
            <a:picLocks noChangeAspect="1" noChangeArrowheads="1"/>
          </p:cNvPicPr>
          <p:nvPr/>
        </p:nvPicPr>
        <p:blipFill>
          <a:blip r:embed="rId2" cstate="print"/>
          <a:srcRect l="5315" t="1329" r="9966" b="5982"/>
          <a:stretch>
            <a:fillRect/>
          </a:stretch>
        </p:blipFill>
        <p:spPr bwMode="auto">
          <a:xfrm>
            <a:off x="214282" y="1571612"/>
            <a:ext cx="2683494" cy="1956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1" name="Picture 7" descr="C:\Documents and Settings\12999\Local Settings\Temporary Internet Files\Content.IE5\CBUB0LJO\MP900289420[1].jpg"/>
          <p:cNvPicPr>
            <a:picLocks noChangeAspect="1" noChangeArrowheads="1"/>
          </p:cNvPicPr>
          <p:nvPr/>
        </p:nvPicPr>
        <p:blipFill>
          <a:blip r:embed="rId3"/>
          <a:srcRect r="4474"/>
          <a:stretch>
            <a:fillRect/>
          </a:stretch>
        </p:blipFill>
        <p:spPr bwMode="auto">
          <a:xfrm>
            <a:off x="7500958" y="1428736"/>
            <a:ext cx="1396230" cy="221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5" name="Picture 11" descr="C:\Documents and Settings\12999\Local Settings\Temporary Internet Files\Content.IE5\CBUB0LJO\MC90043394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2" y="4143380"/>
            <a:ext cx="1704975" cy="170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6" name="Picture 12" descr="C:\Documents and Settings\12999\Local Settings\Temporary Internet Files\Content.IE5\6ZZZHLPT\MC900433926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4214818"/>
            <a:ext cx="1704975" cy="170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05884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C:\Documents and Settings\12999\Local Settings\Temporary Internet Files\Content.IE5\THIE50VU\MP900422244[1].jpg"/>
          <p:cNvPicPr>
            <a:picLocks noChangeAspect="1" noChangeArrowheads="1"/>
          </p:cNvPicPr>
          <p:nvPr/>
        </p:nvPicPr>
        <p:blipFill>
          <a:blip r:embed="rId2" cstate="print"/>
          <a:srcRect l="5315" t="1329" r="9966" b="5982"/>
          <a:stretch>
            <a:fillRect/>
          </a:stretch>
        </p:blipFill>
        <p:spPr bwMode="auto">
          <a:xfrm>
            <a:off x="214282" y="1571612"/>
            <a:ext cx="2683494" cy="1956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09094" y="1484784"/>
            <a:ext cx="39917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 play football every day</a:t>
            </a:r>
            <a:r>
              <a:rPr lang="en-US" dirty="0" smtClean="0"/>
              <a:t>.</a:t>
            </a:r>
            <a:endParaRPr lang="cs-CZ" b="1" dirty="0"/>
          </a:p>
          <a:p>
            <a:r>
              <a:rPr lang="en-US" b="1" dirty="0"/>
              <a:t>Do you play football every day?</a:t>
            </a:r>
          </a:p>
          <a:p>
            <a:endParaRPr lang="cs-CZ" b="1" dirty="0"/>
          </a:p>
          <a:p>
            <a:r>
              <a:rPr lang="cs-CZ" dirty="0"/>
              <a:t>+ </a:t>
            </a:r>
            <a:r>
              <a:rPr lang="cs-CZ" dirty="0" err="1"/>
              <a:t>Yes</a:t>
            </a:r>
            <a:r>
              <a:rPr lang="cs-CZ" dirty="0"/>
              <a:t>, I </a:t>
            </a:r>
            <a:r>
              <a:rPr lang="cs-CZ" b="1" dirty="0"/>
              <a:t>do</a:t>
            </a:r>
            <a:r>
              <a:rPr lang="cs-CZ" dirty="0"/>
              <a:t>.</a:t>
            </a:r>
          </a:p>
          <a:p>
            <a:r>
              <a:rPr lang="en-US" dirty="0"/>
              <a:t>+ Yes, I </a:t>
            </a:r>
            <a:r>
              <a:rPr lang="en-US" b="1" dirty="0"/>
              <a:t>play </a:t>
            </a:r>
            <a:r>
              <a:rPr lang="en-US" dirty="0"/>
              <a:t>football every day.</a:t>
            </a:r>
          </a:p>
          <a:p>
            <a:endParaRPr lang="cs-CZ" b="1" dirty="0"/>
          </a:p>
          <a:p>
            <a:r>
              <a:rPr lang="cs-CZ" dirty="0"/>
              <a:t>- No, I </a:t>
            </a:r>
            <a:r>
              <a:rPr lang="cs-CZ" b="1" dirty="0" err="1"/>
              <a:t>don't</a:t>
            </a:r>
            <a:r>
              <a:rPr lang="cs-CZ" dirty="0"/>
              <a:t>. (</a:t>
            </a:r>
            <a:r>
              <a:rPr lang="cs-CZ" dirty="0" err="1"/>
              <a:t>do+not</a:t>
            </a:r>
            <a:r>
              <a:rPr lang="cs-CZ" dirty="0"/>
              <a:t>)</a:t>
            </a:r>
          </a:p>
          <a:p>
            <a:r>
              <a:rPr lang="en-US" dirty="0"/>
              <a:t>- No, I </a:t>
            </a:r>
            <a:r>
              <a:rPr lang="en-US" b="1" dirty="0"/>
              <a:t>don't play</a:t>
            </a:r>
            <a:r>
              <a:rPr lang="en-US" dirty="0"/>
              <a:t> football every day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86446" y="4121072"/>
            <a:ext cx="32800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Caroline</a:t>
            </a:r>
            <a:r>
              <a:rPr lang="cs-CZ" dirty="0"/>
              <a:t> </a:t>
            </a:r>
            <a:r>
              <a:rPr lang="cs-CZ" dirty="0" err="1"/>
              <a:t>loves</a:t>
            </a:r>
            <a:r>
              <a:rPr lang="cs-CZ" dirty="0"/>
              <a:t> sport</a:t>
            </a:r>
            <a:r>
              <a:rPr lang="cs-CZ" dirty="0" smtClean="0"/>
              <a:t>.</a:t>
            </a:r>
            <a:endParaRPr lang="cs-CZ" b="1" dirty="0"/>
          </a:p>
          <a:p>
            <a:r>
              <a:rPr lang="cs-CZ" b="1" dirty="0" err="1"/>
              <a:t>Does</a:t>
            </a:r>
            <a:r>
              <a:rPr lang="cs-CZ" b="1" dirty="0"/>
              <a:t> </a:t>
            </a:r>
            <a:r>
              <a:rPr lang="cs-CZ" b="1" dirty="0" err="1"/>
              <a:t>she</a:t>
            </a:r>
            <a:r>
              <a:rPr lang="cs-CZ" b="1" dirty="0"/>
              <a:t> love sport?</a:t>
            </a:r>
          </a:p>
          <a:p>
            <a:endParaRPr lang="cs-CZ" b="1" dirty="0"/>
          </a:p>
          <a:p>
            <a:r>
              <a:rPr lang="cs-CZ" dirty="0"/>
              <a:t>+ </a:t>
            </a:r>
            <a:r>
              <a:rPr lang="cs-CZ" dirty="0" err="1"/>
              <a:t>Yes</a:t>
            </a:r>
            <a:r>
              <a:rPr lang="cs-CZ" dirty="0"/>
              <a:t>, </a:t>
            </a: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b="1" dirty="0" err="1"/>
              <a:t>does</a:t>
            </a:r>
            <a:r>
              <a:rPr lang="cs-CZ" dirty="0"/>
              <a:t>.</a:t>
            </a:r>
          </a:p>
          <a:p>
            <a:r>
              <a:rPr lang="cs-CZ" dirty="0"/>
              <a:t>+ </a:t>
            </a:r>
            <a:r>
              <a:rPr lang="cs-CZ" dirty="0" err="1"/>
              <a:t>Yes</a:t>
            </a:r>
            <a:r>
              <a:rPr lang="cs-CZ" dirty="0"/>
              <a:t>, </a:t>
            </a: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b="1" dirty="0" err="1"/>
              <a:t>loves</a:t>
            </a:r>
            <a:r>
              <a:rPr lang="cs-CZ" b="1" dirty="0"/>
              <a:t> </a:t>
            </a:r>
            <a:r>
              <a:rPr lang="cs-CZ" dirty="0"/>
              <a:t>sport.</a:t>
            </a:r>
          </a:p>
          <a:p>
            <a:endParaRPr lang="cs-CZ" b="1" dirty="0"/>
          </a:p>
          <a:p>
            <a:r>
              <a:rPr lang="cs-CZ" dirty="0"/>
              <a:t>- No, </a:t>
            </a: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b="1" dirty="0" err="1"/>
              <a:t>doesn't</a:t>
            </a:r>
            <a:r>
              <a:rPr lang="cs-CZ" b="1" dirty="0"/>
              <a:t>. </a:t>
            </a:r>
            <a:r>
              <a:rPr lang="cs-CZ" dirty="0"/>
              <a:t>(</a:t>
            </a:r>
            <a:r>
              <a:rPr lang="cs-CZ" dirty="0" err="1"/>
              <a:t>does+not</a:t>
            </a:r>
            <a:r>
              <a:rPr lang="cs-CZ" dirty="0"/>
              <a:t>)</a:t>
            </a:r>
          </a:p>
          <a:p>
            <a:r>
              <a:rPr lang="en-US" dirty="0"/>
              <a:t>- No, she </a:t>
            </a:r>
            <a:r>
              <a:rPr lang="en-US" b="1" dirty="0"/>
              <a:t>doesn't love</a:t>
            </a:r>
            <a:r>
              <a:rPr lang="en-US" dirty="0"/>
              <a:t> sport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11760" y="4108438"/>
            <a:ext cx="312617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Policemen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hard</a:t>
            </a:r>
            <a:r>
              <a:rPr lang="cs-CZ" dirty="0" smtClean="0"/>
              <a:t>.</a:t>
            </a:r>
            <a:endParaRPr lang="cs-CZ" b="1" dirty="0"/>
          </a:p>
          <a:p>
            <a:r>
              <a:rPr lang="cs-CZ" b="1" dirty="0"/>
              <a:t>Do </a:t>
            </a:r>
            <a:r>
              <a:rPr lang="cs-CZ" b="1" dirty="0" err="1"/>
              <a:t>they</a:t>
            </a:r>
            <a:r>
              <a:rPr lang="cs-CZ" b="1" dirty="0"/>
              <a:t> </a:t>
            </a:r>
            <a:r>
              <a:rPr lang="cs-CZ" b="1" dirty="0" err="1"/>
              <a:t>work</a:t>
            </a:r>
            <a:r>
              <a:rPr lang="cs-CZ" b="1" dirty="0"/>
              <a:t> hard?</a:t>
            </a:r>
          </a:p>
          <a:p>
            <a:endParaRPr lang="cs-CZ" b="1" dirty="0"/>
          </a:p>
          <a:p>
            <a:r>
              <a:rPr lang="cs-CZ" dirty="0"/>
              <a:t>+ </a:t>
            </a:r>
            <a:r>
              <a:rPr lang="cs-CZ" dirty="0" err="1"/>
              <a:t>Yes</a:t>
            </a:r>
            <a:r>
              <a:rPr lang="cs-CZ" dirty="0"/>
              <a:t>,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b="1" dirty="0"/>
              <a:t>do</a:t>
            </a:r>
            <a:r>
              <a:rPr lang="cs-CZ" dirty="0"/>
              <a:t>.</a:t>
            </a:r>
          </a:p>
          <a:p>
            <a:r>
              <a:rPr lang="cs-CZ" dirty="0"/>
              <a:t>+ </a:t>
            </a:r>
            <a:r>
              <a:rPr lang="cs-CZ" dirty="0" err="1"/>
              <a:t>Yes</a:t>
            </a:r>
            <a:r>
              <a:rPr lang="cs-CZ" dirty="0"/>
              <a:t>,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b="1" dirty="0" err="1"/>
              <a:t>work</a:t>
            </a:r>
            <a:r>
              <a:rPr lang="cs-CZ" b="1" dirty="0"/>
              <a:t> </a:t>
            </a:r>
            <a:r>
              <a:rPr lang="cs-CZ" dirty="0"/>
              <a:t>hard.</a:t>
            </a:r>
          </a:p>
          <a:p>
            <a:endParaRPr lang="cs-CZ" b="1" dirty="0"/>
          </a:p>
          <a:p>
            <a:r>
              <a:rPr lang="cs-CZ" dirty="0"/>
              <a:t>- No,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b="1" dirty="0" err="1"/>
              <a:t>don't</a:t>
            </a:r>
            <a:r>
              <a:rPr lang="cs-CZ" dirty="0"/>
              <a:t>. (</a:t>
            </a:r>
            <a:r>
              <a:rPr lang="cs-CZ" dirty="0" err="1"/>
              <a:t>do+not</a:t>
            </a:r>
            <a:r>
              <a:rPr lang="cs-CZ" dirty="0"/>
              <a:t>)</a:t>
            </a:r>
          </a:p>
          <a:p>
            <a:r>
              <a:rPr lang="en-US" dirty="0"/>
              <a:t>- No, they </a:t>
            </a:r>
            <a:r>
              <a:rPr lang="en-US" b="1" dirty="0"/>
              <a:t>don't work</a:t>
            </a:r>
            <a:r>
              <a:rPr lang="en-US" dirty="0"/>
              <a:t> hard.</a:t>
            </a:r>
          </a:p>
          <a:p>
            <a:endParaRPr lang="cs-CZ" dirty="0"/>
          </a:p>
        </p:txBody>
      </p:sp>
      <p:pic>
        <p:nvPicPr>
          <p:cNvPr id="10" name="Picture 11" descr="C:\Documents and Settings\12999\Local Settings\Temporary Internet Files\Content.IE5\CBUB0LJO\MC90043394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1470" y="4143380"/>
            <a:ext cx="1704975" cy="170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2" descr="C:\Documents and Settings\12999\Local Settings\Temporary Internet Files\Content.IE5\6ZZZHLPT\MC900433926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4214818"/>
            <a:ext cx="1704975" cy="170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7" descr="C:\Documents and Settings\12999\Local Settings\Temporary Internet Files\Content.IE5\CBUB0LJO\MP900289420[1].jpg"/>
          <p:cNvPicPr>
            <a:picLocks noChangeAspect="1" noChangeArrowheads="1"/>
          </p:cNvPicPr>
          <p:nvPr/>
        </p:nvPicPr>
        <p:blipFill>
          <a:blip r:embed="rId5"/>
          <a:srcRect r="4474"/>
          <a:stretch>
            <a:fillRect/>
          </a:stretch>
        </p:blipFill>
        <p:spPr bwMode="auto">
          <a:xfrm>
            <a:off x="7500958" y="1428736"/>
            <a:ext cx="1396230" cy="221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38622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Singular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79912" y="3564234"/>
            <a:ext cx="1258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+ </a:t>
            </a:r>
            <a:r>
              <a:rPr lang="cs-CZ" sz="2400" dirty="0" err="1" smtClean="0"/>
              <a:t>Yes</a:t>
            </a:r>
            <a:r>
              <a:rPr lang="cs-CZ" sz="2400" dirty="0" smtClean="0"/>
              <a:t>,…</a:t>
            </a:r>
          </a:p>
          <a:p>
            <a:r>
              <a:rPr lang="cs-CZ" sz="2400" dirty="0" smtClean="0"/>
              <a:t> - No,...</a:t>
            </a:r>
          </a:p>
        </p:txBody>
      </p:sp>
      <p:sp>
        <p:nvSpPr>
          <p:cNvPr id="6" name="Elipsa 5"/>
          <p:cNvSpPr/>
          <p:nvPr/>
        </p:nvSpPr>
        <p:spPr>
          <a:xfrm>
            <a:off x="1500166" y="1643050"/>
            <a:ext cx="1643074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I</a:t>
            </a:r>
          </a:p>
          <a:p>
            <a:r>
              <a:rPr lang="cs-CZ" dirty="0" err="1" smtClean="0"/>
              <a:t>You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00298" y="2214554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s</a:t>
            </a:r>
            <a:r>
              <a:rPr lang="cs-CZ" dirty="0" err="1" smtClean="0">
                <a:solidFill>
                  <a:schemeClr val="bg1"/>
                </a:solidFill>
              </a:rPr>
              <a:t>ing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1357290" y="4357694"/>
            <a:ext cx="2000264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He</a:t>
            </a:r>
          </a:p>
          <a:p>
            <a:r>
              <a:rPr lang="cs-CZ" dirty="0" err="1" smtClean="0"/>
              <a:t>She</a:t>
            </a:r>
            <a:endParaRPr lang="cs-CZ" dirty="0" smtClean="0"/>
          </a:p>
          <a:p>
            <a:r>
              <a:rPr lang="cs-CZ" dirty="0" err="1" smtClean="0"/>
              <a:t>You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428860" y="507207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sings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5554525" y="1643050"/>
            <a:ext cx="2143140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965678" y="248816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sing</a:t>
            </a:r>
            <a:r>
              <a:rPr lang="cs-CZ" b="1" dirty="0" smtClean="0">
                <a:solidFill>
                  <a:schemeClr val="bg1"/>
                </a:solidFill>
              </a:rPr>
              <a:t>?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340343" y="2285992"/>
            <a:ext cx="556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I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you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625963" y="2500306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Do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5554525" y="4143380"/>
            <a:ext cx="2143140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he</a:t>
            </a:r>
          </a:p>
          <a:p>
            <a:pPr algn="ctr"/>
            <a:r>
              <a:rPr lang="cs-CZ" dirty="0" err="1" smtClean="0"/>
              <a:t>she</a:t>
            </a:r>
            <a:endParaRPr lang="cs-CZ" dirty="0" smtClean="0"/>
          </a:p>
          <a:p>
            <a:pPr algn="ctr"/>
            <a:r>
              <a:rPr lang="cs-CZ" dirty="0" err="1" smtClean="0"/>
              <a:t>it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625963" y="500063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Does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983285" y="5000636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sing</a:t>
            </a:r>
            <a:r>
              <a:rPr lang="cs-CZ" b="1" dirty="0" smtClean="0">
                <a:solidFill>
                  <a:schemeClr val="bg1"/>
                </a:solidFill>
              </a:rPr>
              <a:t>?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1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Plural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16016" y="3445549"/>
            <a:ext cx="1258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+ </a:t>
            </a:r>
            <a:r>
              <a:rPr lang="cs-CZ" sz="2400" dirty="0" err="1" smtClean="0"/>
              <a:t>Yes</a:t>
            </a:r>
            <a:r>
              <a:rPr lang="cs-CZ" sz="2400" dirty="0" smtClean="0"/>
              <a:t>,…</a:t>
            </a:r>
          </a:p>
          <a:p>
            <a:r>
              <a:rPr lang="cs-CZ" sz="2400" dirty="0" smtClean="0"/>
              <a:t> - No,...</a:t>
            </a:r>
          </a:p>
        </p:txBody>
      </p:sp>
      <p:sp>
        <p:nvSpPr>
          <p:cNvPr id="6" name="Elipsa 5"/>
          <p:cNvSpPr/>
          <p:nvPr/>
        </p:nvSpPr>
        <p:spPr>
          <a:xfrm>
            <a:off x="1428728" y="1643050"/>
            <a:ext cx="2143140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err="1" smtClean="0"/>
              <a:t>We</a:t>
            </a:r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     </a:t>
            </a:r>
            <a:r>
              <a:rPr lang="cs-CZ" b="1" dirty="0" err="1" smtClean="0"/>
              <a:t>sing</a:t>
            </a:r>
            <a:r>
              <a:rPr lang="cs-CZ" b="1" dirty="0" smtClean="0"/>
              <a:t>.</a:t>
            </a:r>
          </a:p>
          <a:p>
            <a:r>
              <a:rPr lang="cs-CZ" dirty="0" err="1" smtClean="0"/>
              <a:t>They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1500166" y="4071942"/>
            <a:ext cx="2143140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30740" y="4643446"/>
            <a:ext cx="1412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We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You</a:t>
            </a:r>
            <a:r>
              <a:rPr lang="cs-CZ" dirty="0" smtClean="0">
                <a:solidFill>
                  <a:schemeClr val="bg1"/>
                </a:solidFill>
              </a:rPr>
              <a:t>    </a:t>
            </a:r>
            <a:r>
              <a:rPr lang="cs-CZ" b="1" dirty="0" err="1" smtClean="0">
                <a:solidFill>
                  <a:schemeClr val="bg1"/>
                </a:solidFill>
              </a:rPr>
              <a:t>sing</a:t>
            </a:r>
            <a:r>
              <a:rPr lang="cs-CZ" dirty="0" smtClean="0">
                <a:solidFill>
                  <a:schemeClr val="bg1"/>
                </a:solidFill>
              </a:rPr>
              <a:t>?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They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547167" y="4929198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Do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57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Excercise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Put</a:t>
            </a:r>
            <a:r>
              <a:rPr lang="cs-CZ" sz="2700" dirty="0" smtClean="0"/>
              <a:t> </a:t>
            </a:r>
            <a:r>
              <a:rPr lang="cs-CZ" sz="2700" dirty="0" err="1" smtClean="0"/>
              <a:t>the</a:t>
            </a:r>
            <a:r>
              <a:rPr lang="cs-CZ" sz="2700" dirty="0" smtClean="0"/>
              <a:t> verb </a:t>
            </a:r>
            <a:r>
              <a:rPr lang="cs-CZ" sz="2700" dirty="0" err="1" smtClean="0"/>
              <a:t>into</a:t>
            </a:r>
            <a:r>
              <a:rPr lang="cs-CZ" sz="2700" dirty="0" smtClean="0"/>
              <a:t> </a:t>
            </a:r>
            <a:r>
              <a:rPr lang="cs-CZ" sz="2700" dirty="0" err="1" smtClean="0"/>
              <a:t>the</a:t>
            </a:r>
            <a:r>
              <a:rPr lang="cs-CZ" sz="2700" dirty="0" smtClean="0"/>
              <a:t> </a:t>
            </a:r>
            <a:r>
              <a:rPr lang="cs-CZ" sz="2700" dirty="0" err="1" smtClean="0"/>
              <a:t>correct</a:t>
            </a:r>
            <a:r>
              <a:rPr lang="cs-CZ" sz="2700" dirty="0" smtClean="0"/>
              <a:t> </a:t>
            </a:r>
            <a:r>
              <a:rPr lang="cs-CZ" sz="2700" dirty="0" err="1" smtClean="0"/>
              <a:t>form</a:t>
            </a:r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59632" y="2019612"/>
            <a:ext cx="6808274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John .......... (</a:t>
            </a:r>
            <a:r>
              <a:rPr lang="en-US" sz="2400" b="1" dirty="0"/>
              <a:t>drink</a:t>
            </a:r>
            <a:r>
              <a:rPr lang="en-US" sz="2400" dirty="0"/>
              <a:t>) tea in the morning.</a:t>
            </a:r>
          </a:p>
          <a:p>
            <a:r>
              <a:rPr lang="en-US" sz="2400" dirty="0"/>
              <a:t>Children ............... (</a:t>
            </a:r>
            <a:r>
              <a:rPr lang="en-US" sz="2400" b="1" dirty="0"/>
              <a:t>not write</a:t>
            </a:r>
            <a:r>
              <a:rPr lang="en-US" sz="2400" dirty="0"/>
              <a:t>) letters every day.</a:t>
            </a:r>
          </a:p>
          <a:p>
            <a:r>
              <a:rPr lang="en-US" sz="2400" dirty="0"/>
              <a:t>Teachers often ................ (</a:t>
            </a:r>
            <a:r>
              <a:rPr lang="en-US" sz="2400" b="1" dirty="0"/>
              <a:t>speak</a:t>
            </a:r>
            <a:r>
              <a:rPr lang="en-US" sz="2400" dirty="0"/>
              <a:t>) with parents.</a:t>
            </a:r>
          </a:p>
          <a:p>
            <a:r>
              <a:rPr lang="en-US" sz="2400" dirty="0"/>
              <a:t>Jane ............... (</a:t>
            </a:r>
            <a:r>
              <a:rPr lang="en-US" sz="2400" b="1" dirty="0"/>
              <a:t>not play</a:t>
            </a:r>
            <a:r>
              <a:rPr lang="en-US" sz="2400" dirty="0"/>
              <a:t>) the guitar.</a:t>
            </a:r>
          </a:p>
          <a:p>
            <a:r>
              <a:rPr lang="en-US" sz="2400" dirty="0"/>
              <a:t>This gardener ............... (</a:t>
            </a:r>
            <a:r>
              <a:rPr lang="en-US" sz="2400" b="1" dirty="0"/>
              <a:t>work</a:t>
            </a:r>
            <a:r>
              <a:rPr lang="en-US" sz="2400" dirty="0"/>
              <a:t>) only in summer.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pPr algn="r"/>
            <a:r>
              <a:rPr lang="en-US" sz="2000" dirty="0"/>
              <a:t>Form questions from these sentences.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87971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Solution</a:t>
            </a:r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835696" y="1866304"/>
            <a:ext cx="554991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John </a:t>
            </a:r>
            <a:r>
              <a:rPr lang="en-US" sz="2400" b="1" dirty="0" smtClean="0"/>
              <a:t>drink</a:t>
            </a:r>
            <a:r>
              <a:rPr lang="cs-CZ" sz="2400" b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tea in the morning.</a:t>
            </a:r>
          </a:p>
          <a:p>
            <a:r>
              <a:rPr lang="en-US" sz="2400" dirty="0"/>
              <a:t>Children </a:t>
            </a:r>
            <a:r>
              <a:rPr lang="cs-CZ" sz="2400" b="1" dirty="0" err="1" smtClean="0"/>
              <a:t>don‘t</a:t>
            </a:r>
            <a:r>
              <a:rPr lang="en-US" sz="2400" b="1" dirty="0" smtClean="0"/>
              <a:t> write</a:t>
            </a:r>
            <a:r>
              <a:rPr lang="en-US" sz="2400" dirty="0" smtClean="0"/>
              <a:t> </a:t>
            </a:r>
            <a:r>
              <a:rPr lang="en-US" sz="2400" dirty="0"/>
              <a:t>letters every day.</a:t>
            </a:r>
          </a:p>
          <a:p>
            <a:r>
              <a:rPr lang="en-US" sz="2400" dirty="0"/>
              <a:t>Teachers often </a:t>
            </a:r>
            <a:r>
              <a:rPr lang="cs-CZ" sz="2400" b="1" dirty="0" err="1" smtClean="0"/>
              <a:t>speak</a:t>
            </a:r>
            <a:r>
              <a:rPr lang="cs-CZ" sz="2400" dirty="0" smtClean="0"/>
              <a:t> </a:t>
            </a:r>
            <a:r>
              <a:rPr lang="en-US" sz="2400" dirty="0" smtClean="0"/>
              <a:t>with </a:t>
            </a:r>
            <a:r>
              <a:rPr lang="en-US" sz="2400" dirty="0"/>
              <a:t>parents.</a:t>
            </a:r>
          </a:p>
          <a:p>
            <a:r>
              <a:rPr lang="en-US" sz="2400" dirty="0"/>
              <a:t>Jane </a:t>
            </a:r>
            <a:r>
              <a:rPr lang="cs-CZ" sz="2400" b="1" dirty="0" err="1" smtClean="0"/>
              <a:t>doesn‘t</a:t>
            </a:r>
            <a:r>
              <a:rPr lang="cs-CZ" sz="2400" b="1" dirty="0" smtClean="0"/>
              <a:t> play</a:t>
            </a:r>
            <a:r>
              <a:rPr lang="en-US" sz="2400" b="1" dirty="0" smtClean="0"/>
              <a:t> </a:t>
            </a:r>
            <a:r>
              <a:rPr lang="en-US" sz="2400" dirty="0"/>
              <a:t>the guitar.</a:t>
            </a:r>
          </a:p>
          <a:p>
            <a:r>
              <a:rPr lang="en-US" sz="2400" dirty="0"/>
              <a:t>This gardener </a:t>
            </a:r>
            <a:r>
              <a:rPr lang="cs-CZ" sz="2400" b="1" dirty="0" err="1" smtClean="0"/>
              <a:t>works</a:t>
            </a:r>
            <a:r>
              <a:rPr lang="en-US" sz="2400" dirty="0" smtClean="0"/>
              <a:t> </a:t>
            </a:r>
            <a:r>
              <a:rPr lang="en-US" sz="2400" dirty="0"/>
              <a:t>only in summer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Does</a:t>
            </a:r>
            <a:r>
              <a:rPr lang="cs-CZ" sz="2400" dirty="0" smtClean="0"/>
              <a:t> John drink </a:t>
            </a:r>
            <a:r>
              <a:rPr lang="cs-CZ" sz="2400" dirty="0" err="1" smtClean="0"/>
              <a:t>tea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morning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don‘t</a:t>
            </a:r>
            <a:r>
              <a:rPr lang="cs-CZ" sz="2400" dirty="0" smtClean="0"/>
              <a:t> </a:t>
            </a:r>
            <a:r>
              <a:rPr lang="cs-CZ" sz="2400" dirty="0" err="1" smtClean="0"/>
              <a:t>children</a:t>
            </a:r>
            <a:r>
              <a:rPr lang="cs-CZ" sz="2400" dirty="0" smtClean="0"/>
              <a:t> do </a:t>
            </a:r>
            <a:r>
              <a:rPr lang="cs-CZ" sz="2400" dirty="0" err="1" smtClean="0"/>
              <a:t>every</a:t>
            </a:r>
            <a:r>
              <a:rPr lang="cs-CZ" sz="2400" dirty="0" smtClean="0"/>
              <a:t> </a:t>
            </a:r>
            <a:r>
              <a:rPr lang="cs-CZ" sz="2400" dirty="0" err="1" smtClean="0"/>
              <a:t>day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Who</a:t>
            </a:r>
            <a:r>
              <a:rPr lang="cs-CZ" sz="2400" dirty="0" smtClean="0"/>
              <a:t> do </a:t>
            </a:r>
            <a:r>
              <a:rPr lang="cs-CZ" sz="2400" dirty="0" err="1" smtClean="0"/>
              <a:t>teachers</a:t>
            </a:r>
            <a:r>
              <a:rPr lang="cs-CZ" sz="2400" dirty="0" smtClean="0"/>
              <a:t> </a:t>
            </a:r>
            <a:r>
              <a:rPr lang="cs-CZ" sz="2400" dirty="0" err="1" smtClean="0"/>
              <a:t>often</a:t>
            </a:r>
            <a:r>
              <a:rPr lang="cs-CZ" sz="2400" dirty="0" smtClean="0"/>
              <a:t> </a:t>
            </a:r>
            <a:r>
              <a:rPr lang="cs-CZ" sz="2400" dirty="0" err="1" smtClean="0"/>
              <a:t>speak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Who</a:t>
            </a:r>
            <a:r>
              <a:rPr lang="cs-CZ" sz="2400" dirty="0" smtClean="0"/>
              <a:t> </a:t>
            </a:r>
            <a:r>
              <a:rPr lang="cs-CZ" sz="2400" dirty="0" err="1" smtClean="0"/>
              <a:t>doesn‘t</a:t>
            </a:r>
            <a:r>
              <a:rPr lang="cs-CZ" sz="2400" dirty="0" smtClean="0"/>
              <a:t> play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guitar</a:t>
            </a:r>
            <a:r>
              <a:rPr lang="cs-CZ" sz="2400" dirty="0" smtClean="0"/>
              <a:t>?</a:t>
            </a:r>
          </a:p>
          <a:p>
            <a:r>
              <a:rPr lang="cs-CZ" sz="2400" dirty="0" err="1" smtClean="0"/>
              <a:t>When</a:t>
            </a:r>
            <a:r>
              <a:rPr lang="cs-CZ" sz="2400" dirty="0" smtClean="0"/>
              <a:t> </a:t>
            </a:r>
            <a:r>
              <a:rPr lang="cs-CZ" sz="2400" dirty="0" err="1" smtClean="0"/>
              <a:t>does</a:t>
            </a:r>
            <a:r>
              <a:rPr lang="cs-CZ" sz="2400" dirty="0" smtClean="0"/>
              <a:t> </a:t>
            </a:r>
            <a:r>
              <a:rPr lang="cs-CZ" sz="2400" dirty="0" err="1" smtClean="0"/>
              <a:t>this</a:t>
            </a:r>
            <a:r>
              <a:rPr lang="cs-CZ" sz="2400" dirty="0" smtClean="0"/>
              <a:t> </a:t>
            </a:r>
            <a:r>
              <a:rPr lang="cs-CZ" sz="2400" dirty="0" err="1" smtClean="0"/>
              <a:t>gardener</a:t>
            </a:r>
            <a:r>
              <a:rPr lang="cs-CZ" sz="2400" dirty="0" smtClean="0"/>
              <a:t> </a:t>
            </a:r>
            <a:r>
              <a:rPr lang="cs-CZ" sz="2400" dirty="0" err="1" smtClean="0"/>
              <a:t>work</a:t>
            </a:r>
            <a:r>
              <a:rPr lang="cs-CZ" sz="2400" dirty="0" smtClean="0"/>
              <a:t>?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xmlns="" val="5317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Zdroj obrázků: MS Office,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1477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</TotalTime>
  <Words>368</Words>
  <Application>Microsoft Office PowerPoint</Application>
  <PresentationFormat>Předvádění na obrazovce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Administrativní</vt:lpstr>
      <vt:lpstr>Aspekt</vt:lpstr>
      <vt:lpstr>Snímek 1</vt:lpstr>
      <vt:lpstr>Present simple tense</vt:lpstr>
      <vt:lpstr>Questions</vt:lpstr>
      <vt:lpstr>Singular</vt:lpstr>
      <vt:lpstr>Plural</vt:lpstr>
      <vt:lpstr>Excercise Put the verb into the correct form</vt:lpstr>
      <vt:lpstr>Solution</vt:lpstr>
      <vt:lpstr>Citace: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12999</cp:lastModifiedBy>
  <cp:revision>24</cp:revision>
  <dcterms:created xsi:type="dcterms:W3CDTF">2013-05-13T19:28:29Z</dcterms:created>
  <dcterms:modified xsi:type="dcterms:W3CDTF">2013-06-04T12:07:32Z</dcterms:modified>
</cp:coreProperties>
</file>