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</a:t>
            </a:r>
            <a:r>
              <a:rPr lang="cs-CZ" sz="1500" b="1">
                <a:solidFill>
                  <a:schemeClr val="tx1"/>
                </a:solidFill>
              </a:rPr>
              <a:t>: </a:t>
            </a:r>
            <a:r>
              <a:rPr lang="cs-CZ" sz="1500" b="1" smtClean="0">
                <a:solidFill>
                  <a:schemeClr val="tx1"/>
                </a:solidFill>
              </a:rPr>
              <a:t>23. </a:t>
            </a:r>
            <a:r>
              <a:rPr lang="cs-CZ" sz="1500" b="1" dirty="0" smtClean="0">
                <a:solidFill>
                  <a:schemeClr val="tx1"/>
                </a:solidFill>
              </a:rPr>
              <a:t>04</a:t>
            </a:r>
            <a:r>
              <a:rPr lang="cs-CZ" sz="1500" b="1" dirty="0">
                <a:solidFill>
                  <a:schemeClr val="tx1"/>
                </a:solidFill>
              </a:rPr>
              <a:t>. 2013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VY_32_INOVACE_10_OSVZ_ZSVb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Kulturní instituce v regionu</a:t>
            </a:r>
          </a:p>
          <a:p>
            <a:pPr algn="ctr">
              <a:spcAft>
                <a:spcPct val="0"/>
              </a:spcAft>
            </a:pPr>
            <a:endParaRPr lang="cs-CZ" sz="1500" b="1" dirty="0">
              <a:solidFill>
                <a:schemeClr val="tx1"/>
              </a:solidFill>
            </a:endParaRP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>
              <a:spcAft>
                <a:spcPct val="0"/>
              </a:spcAft>
            </a:pPr>
            <a:r>
              <a:rPr lang="cs-CZ" sz="1500" b="1" dirty="0" smtClean="0">
                <a:solidFill>
                  <a:schemeClr val="tx1"/>
                </a:solidFill>
              </a:rPr>
              <a:t>Význam kulturních institucí v regionu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692696"/>
            <a:ext cx="7416940" cy="5472608"/>
          </a:xfrm>
        </p:spPr>
        <p:txBody>
          <a:bodyPr/>
          <a:lstStyle/>
          <a:p>
            <a:pPr marL="68580" indent="0">
              <a:buNone/>
            </a:pPr>
            <a:r>
              <a:rPr lang="cs-CZ" smtClean="0"/>
              <a:t>Zdroje</a:t>
            </a:r>
            <a:endParaRPr lang="cs-CZ" dirty="0" smtClean="0"/>
          </a:p>
          <a:p>
            <a:pPr marL="68580" indent="0">
              <a:buNone/>
            </a:pPr>
            <a:r>
              <a:rPr lang="cs-CZ" sz="2000" dirty="0"/>
              <a:t>KONÍČEK, Ondřej. </a:t>
            </a:r>
            <a:r>
              <a:rPr lang="cs-CZ" sz="2000" i="1" dirty="0" err="1"/>
              <a:t>Soubor:Ceskykrumlov.JPG</a:t>
            </a:r>
            <a:r>
              <a:rPr lang="cs-CZ" sz="2000" i="1" dirty="0"/>
              <a:t> - Wikipedie</a:t>
            </a:r>
            <a:r>
              <a:rPr lang="cs-CZ" sz="2000" dirty="0"/>
              <a:t> [online]. [cit. 11.6.2013]. Dostupný na WWW: http://cs.wikipedia.org/wiki/Soubor:Ceskykrumlov.JPG </a:t>
            </a:r>
            <a:endParaRPr lang="cs-CZ" sz="2000" dirty="0" smtClean="0"/>
          </a:p>
          <a:p>
            <a:pPr marL="68580" indent="0">
              <a:buNone/>
            </a:pPr>
            <a:r>
              <a:rPr lang="cs-CZ" sz="2000" dirty="0"/>
              <a:t>RICHENZA. </a:t>
            </a:r>
            <a:r>
              <a:rPr lang="cs-CZ" sz="2000" i="1" dirty="0"/>
              <a:t>Soubor:057 Zámek červená </a:t>
            </a:r>
            <a:r>
              <a:rPr lang="cs-CZ" sz="2000" i="1" dirty="0" err="1"/>
              <a:t>Lhota.Okres</a:t>
            </a:r>
            <a:r>
              <a:rPr lang="cs-CZ" sz="2000" i="1" dirty="0"/>
              <a:t> </a:t>
            </a:r>
            <a:r>
              <a:rPr lang="cs-CZ" sz="2000" i="1" dirty="0" err="1"/>
              <a:t>JIndřichův</a:t>
            </a:r>
            <a:r>
              <a:rPr lang="cs-CZ" sz="2000" i="1" dirty="0"/>
              <a:t> Hradec.Česko..</a:t>
            </a:r>
            <a:r>
              <a:rPr lang="cs-CZ" sz="2000" i="1" dirty="0" err="1"/>
              <a:t>jpg</a:t>
            </a:r>
            <a:r>
              <a:rPr lang="cs-CZ" sz="2000" i="1" dirty="0"/>
              <a:t> - Wikipedie</a:t>
            </a:r>
            <a:r>
              <a:rPr lang="cs-CZ" sz="2000" dirty="0"/>
              <a:t> [online]. [cit. 11.6.2013]. Dostupný na WWW: http://cs.wikipedia.org/wiki/Soubor:057_Z%C3%A1mek_%C4%8Derven%C3%A1_Lhota.Okres_JInd%C5%99ich%C5%AFv_Hradec.%C4%8Cesko..jpg </a:t>
            </a:r>
            <a:endParaRPr lang="cs-CZ" sz="2000" dirty="0" smtClean="0"/>
          </a:p>
          <a:p>
            <a:pPr marL="68580" indent="0">
              <a:buNone/>
            </a:pPr>
            <a:r>
              <a:rPr lang="cs-CZ" sz="2000" dirty="0"/>
              <a:t>STRZELECKI, </a:t>
            </a:r>
            <a:r>
              <a:rPr lang="cs-CZ" sz="2000" dirty="0" err="1"/>
              <a:t>Jerzy</a:t>
            </a:r>
            <a:r>
              <a:rPr lang="cs-CZ" sz="2000" dirty="0"/>
              <a:t>. </a:t>
            </a:r>
            <a:r>
              <a:rPr lang="cs-CZ" sz="2000" i="1" dirty="0" err="1"/>
              <a:t>Soubor:Zvikov</a:t>
            </a:r>
            <a:r>
              <a:rPr lang="cs-CZ" sz="2000" i="1" dirty="0"/>
              <a:t> (js).jpg - Wikipedie</a:t>
            </a:r>
            <a:r>
              <a:rPr lang="cs-CZ" sz="2000" dirty="0"/>
              <a:t> [online]. [cit. 11.6.2013]. Dostupný na WWW: http://cs.wikipedia.org/wiki/Soubor:Zvikov_%</a:t>
            </a:r>
            <a:r>
              <a:rPr lang="cs-CZ" sz="2000" dirty="0" smtClean="0"/>
              <a:t>28js%29.jpg</a:t>
            </a:r>
          </a:p>
          <a:p>
            <a:pPr marL="68580" indent="0">
              <a:buNone/>
            </a:pPr>
            <a:r>
              <a:rPr lang="cs-CZ" sz="2000" dirty="0"/>
              <a:t>JANSCH, Ivo. </a:t>
            </a:r>
            <a:r>
              <a:rPr lang="cs-CZ" sz="2000" i="1" dirty="0" err="1"/>
              <a:t>Soubor:Hluboka</a:t>
            </a:r>
            <a:r>
              <a:rPr lang="cs-CZ" sz="2000" i="1" dirty="0"/>
              <a:t> castle.jpg - Wikipedie</a:t>
            </a:r>
            <a:r>
              <a:rPr lang="cs-CZ" sz="2000" dirty="0"/>
              <a:t> [online]. [cit. 11.6.2013]. Dostupný na WWW: http://cs.wikipedia.org/wiki/Soubor:Hluboka_castle.jpg  </a:t>
            </a:r>
          </a:p>
        </p:txBody>
      </p:sp>
    </p:spTree>
    <p:extLst>
      <p:ext uri="{BB962C8B-B14F-4D97-AF65-F5344CB8AC3E}">
        <p14:creationId xmlns:p14="http://schemas.microsoft.com/office/powerpoint/2010/main" val="12926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276872"/>
            <a:ext cx="3313355" cy="21337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Kulturní instituce Jihočeský region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Výčet institucí, jihočeské okresy, významné památky, další pamětihodnosti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9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 v regionu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Divadla</a:t>
            </a:r>
          </a:p>
          <a:p>
            <a:r>
              <a:rPr lang="cs-CZ" dirty="0" smtClean="0"/>
              <a:t>Muzea</a:t>
            </a:r>
          </a:p>
          <a:p>
            <a:r>
              <a:rPr lang="cs-CZ" dirty="0" smtClean="0"/>
              <a:t>Galerie</a:t>
            </a:r>
          </a:p>
          <a:p>
            <a:r>
              <a:rPr lang="cs-CZ" dirty="0" smtClean="0"/>
              <a:t>Hrady, zámky</a:t>
            </a:r>
          </a:p>
          <a:p>
            <a:r>
              <a:rPr lang="cs-CZ" dirty="0" smtClean="0"/>
              <a:t>Radnice</a:t>
            </a:r>
          </a:p>
          <a:p>
            <a:r>
              <a:rPr lang="cs-CZ" dirty="0" smtClean="0"/>
              <a:t>Kostely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8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Jihočeské okresy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České Budějovice</a:t>
            </a:r>
          </a:p>
          <a:p>
            <a:r>
              <a:rPr lang="cs-CZ" dirty="0" smtClean="0"/>
              <a:t>Český Krumlov</a:t>
            </a:r>
          </a:p>
          <a:p>
            <a:r>
              <a:rPr lang="cs-CZ" dirty="0" smtClean="0"/>
              <a:t>Jindřichův Hradec</a:t>
            </a:r>
          </a:p>
          <a:p>
            <a:r>
              <a:rPr lang="cs-CZ" dirty="0" smtClean="0"/>
              <a:t>Pelhřimov</a:t>
            </a:r>
          </a:p>
          <a:p>
            <a:r>
              <a:rPr lang="cs-CZ" dirty="0" smtClean="0"/>
              <a:t>Písek</a:t>
            </a:r>
          </a:p>
          <a:p>
            <a:r>
              <a:rPr lang="cs-CZ" dirty="0" smtClean="0"/>
              <a:t>Prachatice</a:t>
            </a:r>
          </a:p>
          <a:p>
            <a:r>
              <a:rPr lang="cs-CZ" dirty="0" smtClean="0"/>
              <a:t>Strakonice</a:t>
            </a:r>
          </a:p>
          <a:p>
            <a:r>
              <a:rPr lang="cs-CZ" dirty="0" smtClean="0"/>
              <a:t>Tábor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8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binet 318\Desktop\kollariková\800px-Ceskykrumlo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912139" cy="518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547664" y="1052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7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binet 318\Desktop\kollariková\800px-057_Zámek_červená_Lhota.Okres_JIndřichův_Hradec.Česko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33" y="764704"/>
            <a:ext cx="730827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63688" y="1052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2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binet 318\Desktop\kollariková\407px-Zvikov_(js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662473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79712" y="1052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5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abinet 318\Desktop\kollariková\Hluboka_cast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52" y="764704"/>
            <a:ext cx="722845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03648" y="9807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pamětihodnosti regionu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Kamenný most v Písku</a:t>
            </a:r>
          </a:p>
          <a:p>
            <a:r>
              <a:rPr lang="cs-CZ" dirty="0" smtClean="0"/>
              <a:t>Zámek Jindřichův Hradec</a:t>
            </a:r>
          </a:p>
          <a:p>
            <a:r>
              <a:rPr lang="cs-CZ" dirty="0" smtClean="0"/>
              <a:t>Stará radnice v Táboře</a:t>
            </a:r>
          </a:p>
          <a:p>
            <a:r>
              <a:rPr lang="cs-CZ" dirty="0" smtClean="0"/>
              <a:t>Černá věž v Českých Budějovicích</a:t>
            </a:r>
          </a:p>
          <a:p>
            <a:r>
              <a:rPr lang="cs-CZ" dirty="0" smtClean="0"/>
              <a:t>Jihlavská brána v Pelhřimově</a:t>
            </a:r>
          </a:p>
          <a:p>
            <a:r>
              <a:rPr lang="cs-CZ" dirty="0" smtClean="0"/>
              <a:t>Kostel sv. Jakuba v Prachaticích</a:t>
            </a:r>
          </a:p>
          <a:p>
            <a:r>
              <a:rPr lang="cs-CZ" dirty="0" smtClean="0"/>
              <a:t>Gotický hrad ve Strakonicích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7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190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Austin</vt:lpstr>
      <vt:lpstr>Prezentace aplikace PowerPoint</vt:lpstr>
      <vt:lpstr>Kulturní instituce Jihočeský region</vt:lpstr>
      <vt:lpstr>Instituce v regionu</vt:lpstr>
      <vt:lpstr>Jihočeské okresy </vt:lpstr>
      <vt:lpstr>Prezentace aplikace PowerPoint</vt:lpstr>
      <vt:lpstr>Prezentace aplikace PowerPoint</vt:lpstr>
      <vt:lpstr>Prezentace aplikace PowerPoint</vt:lpstr>
      <vt:lpstr>Prezentace aplikace PowerPoint</vt:lpstr>
      <vt:lpstr>Další pamětihodnosti regionu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</dc:title>
  <dc:creator>Kabinet 318</dc:creator>
  <cp:lastModifiedBy>Lenovo</cp:lastModifiedBy>
  <cp:revision>17</cp:revision>
  <dcterms:created xsi:type="dcterms:W3CDTF">2013-04-11T06:34:01Z</dcterms:created>
  <dcterms:modified xsi:type="dcterms:W3CDTF">2013-10-14T17:17:35Z</dcterms:modified>
</cp:coreProperties>
</file>