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17B23-D4B5-4527-9179-C5A7E0BD954E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13486-F7A3-4826-ABBF-BC7FE7BE6F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915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F715D-F894-4DC7-A27A-18DD3EE9D405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E3DB0-63CC-4D42-9D7C-4D924E3E8A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562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9696A-9E2E-4351-91B0-11C491C2A8E6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67D12-431B-4DC5-B748-C59A8592A7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970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C6677-ED96-4A11-999A-301A3C80A101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C6C56-3AC2-470E-8F3C-4D2ECDBA4D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203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A3814-B152-4033-9480-19B16DCBA51D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63524-BBA4-4903-8DC7-3AB07901D3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40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2AD29-4502-46E5-9148-54153C78D0FF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A0A7-A78B-4D96-83A4-A92087EB5E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81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6CBEE-49E4-4C64-9268-819459EC8FF1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7FAC7-C30B-487D-BF41-EFF5A3B5CA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687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FE78F-0731-4B0C-A9A6-6EEB68EA83B0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CA6C3-62C8-4D90-A6E2-D3E388C582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31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3B686-713F-42CD-8FC5-1897D2F2D37C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AFBC9-1880-44A5-A09A-FB55A88BFD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89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85E73-2D5B-44F5-A8AA-61C83AF35253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0826D-7DD0-46CA-9FC6-883002FC67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385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FB316-BA9E-4CAF-8080-BF69151C78FF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8C273-7884-4ACF-B9B9-D9F745D6E9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71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31316DB2-459F-41AA-A02F-6B5467661569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DE41639D-28CB-4887-923B-2829E2C775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3" r:id="rId2"/>
    <p:sldLayoutId id="2147483712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13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D77C01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D77C01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D77C01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D77C01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D77C01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D77C01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D77C01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D77C01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D77C01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D77C01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5124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5125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5 w 7514"/>
                <a:gd name="T1" fmla="*/ 5 h 385"/>
                <a:gd name="T2" fmla="*/ 6 w 7514"/>
                <a:gd name="T3" fmla="*/ 1 h 385"/>
                <a:gd name="T4" fmla="*/ 7 w 7514"/>
                <a:gd name="T5" fmla="*/ 5 h 385"/>
                <a:gd name="T6" fmla="*/ 13 w 7514"/>
                <a:gd name="T7" fmla="*/ 3 h 385"/>
                <a:gd name="T8" fmla="*/ 10 w 7514"/>
                <a:gd name="T9" fmla="*/ 4 h 385"/>
                <a:gd name="T10" fmla="*/ 17 w 7514"/>
                <a:gd name="T11" fmla="*/ 4 h 385"/>
                <a:gd name="T12" fmla="*/ 14 w 7514"/>
                <a:gd name="T13" fmla="*/ 1 h 385"/>
                <a:gd name="T14" fmla="*/ 17 w 7514"/>
                <a:gd name="T15" fmla="*/ 1 h 385"/>
                <a:gd name="T16" fmla="*/ 16 w 7514"/>
                <a:gd name="T17" fmla="*/ 3 h 385"/>
                <a:gd name="T18" fmla="*/ 15 w 7514"/>
                <a:gd name="T19" fmla="*/ 5 h 385"/>
                <a:gd name="T20" fmla="*/ 20 w 7514"/>
                <a:gd name="T21" fmla="*/ 2 h 385"/>
                <a:gd name="T22" fmla="*/ 26 w 7514"/>
                <a:gd name="T23" fmla="*/ 1 h 385"/>
                <a:gd name="T24" fmla="*/ 25 w 7514"/>
                <a:gd name="T25" fmla="*/ 5 h 385"/>
                <a:gd name="T26" fmla="*/ 27 w 7514"/>
                <a:gd name="T27" fmla="*/ 5 h 385"/>
                <a:gd name="T28" fmla="*/ 24 w 7514"/>
                <a:gd name="T29" fmla="*/ 1 h 385"/>
                <a:gd name="T30" fmla="*/ 31 w 7514"/>
                <a:gd name="T31" fmla="*/ 1 h 385"/>
                <a:gd name="T32" fmla="*/ 29 w 7514"/>
                <a:gd name="T33" fmla="*/ 5 h 385"/>
                <a:gd name="T34" fmla="*/ 37 w 7514"/>
                <a:gd name="T35" fmla="*/ 1 h 385"/>
                <a:gd name="T36" fmla="*/ 35 w 7514"/>
                <a:gd name="T37" fmla="*/ 5 h 385"/>
                <a:gd name="T38" fmla="*/ 38 w 7514"/>
                <a:gd name="T39" fmla="*/ 3 h 385"/>
                <a:gd name="T40" fmla="*/ 42 w 7514"/>
                <a:gd name="T41" fmla="*/ 1 h 385"/>
                <a:gd name="T42" fmla="*/ 40 w 7514"/>
                <a:gd name="T43" fmla="*/ 5 h 385"/>
                <a:gd name="T44" fmla="*/ 42 w 7514"/>
                <a:gd name="T45" fmla="*/ 5 h 385"/>
                <a:gd name="T46" fmla="*/ 41 w 7514"/>
                <a:gd name="T47" fmla="*/ 1 h 385"/>
                <a:gd name="T48" fmla="*/ 47 w 7514"/>
                <a:gd name="T49" fmla="*/ 1 h 385"/>
                <a:gd name="T50" fmla="*/ 49 w 7514"/>
                <a:gd name="T51" fmla="*/ 3 h 385"/>
                <a:gd name="T52" fmla="*/ 49 w 7514"/>
                <a:gd name="T53" fmla="*/ 3 h 385"/>
                <a:gd name="T54" fmla="*/ 49 w 7514"/>
                <a:gd name="T55" fmla="*/ 3 h 385"/>
                <a:gd name="T56" fmla="*/ 53 w 7514"/>
                <a:gd name="T57" fmla="*/ 0 h 385"/>
                <a:gd name="T58" fmla="*/ 53 w 7514"/>
                <a:gd name="T59" fmla="*/ 6 h 385"/>
                <a:gd name="T60" fmla="*/ 53 w 7514"/>
                <a:gd name="T61" fmla="*/ 0 h 385"/>
                <a:gd name="T62" fmla="*/ 53 w 7514"/>
                <a:gd name="T63" fmla="*/ 1 h 385"/>
                <a:gd name="T64" fmla="*/ 53 w 7514"/>
                <a:gd name="T65" fmla="*/ 5 h 385"/>
                <a:gd name="T66" fmla="*/ 59 w 7514"/>
                <a:gd name="T67" fmla="*/ 5 h 385"/>
                <a:gd name="T68" fmla="*/ 60 w 7514"/>
                <a:gd name="T69" fmla="*/ 2 h 385"/>
                <a:gd name="T70" fmla="*/ 60 w 7514"/>
                <a:gd name="T71" fmla="*/ 2 h 385"/>
                <a:gd name="T72" fmla="*/ 67 w 7514"/>
                <a:gd name="T73" fmla="*/ 5 h 385"/>
                <a:gd name="T74" fmla="*/ 65 w 7514"/>
                <a:gd name="T75" fmla="*/ 1 h 385"/>
                <a:gd name="T76" fmla="*/ 67 w 7514"/>
                <a:gd name="T77" fmla="*/ 1 h 385"/>
                <a:gd name="T78" fmla="*/ 65 w 7514"/>
                <a:gd name="T79" fmla="*/ 5 h 385"/>
                <a:gd name="T80" fmla="*/ 70 w 7514"/>
                <a:gd name="T81" fmla="*/ 6 h 385"/>
                <a:gd name="T82" fmla="*/ 70 w 7514"/>
                <a:gd name="T83" fmla="*/ 5 h 385"/>
                <a:gd name="T84" fmla="*/ 75 w 7514"/>
                <a:gd name="T85" fmla="*/ 1 h 385"/>
                <a:gd name="T86" fmla="*/ 76 w 7514"/>
                <a:gd name="T87" fmla="*/ 5 h 385"/>
                <a:gd name="T88" fmla="*/ 80 w 7514"/>
                <a:gd name="T89" fmla="*/ 4 h 385"/>
                <a:gd name="T90" fmla="*/ 85 w 7514"/>
                <a:gd name="T91" fmla="*/ 1 h 385"/>
                <a:gd name="T92" fmla="*/ 82 w 7514"/>
                <a:gd name="T93" fmla="*/ 5 h 385"/>
                <a:gd name="T94" fmla="*/ 90 w 7514"/>
                <a:gd name="T95" fmla="*/ 1 h 385"/>
                <a:gd name="T96" fmla="*/ 86 w 7514"/>
                <a:gd name="T97" fmla="*/ 3 h 385"/>
                <a:gd name="T98" fmla="*/ 89 w 7514"/>
                <a:gd name="T99" fmla="*/ 2 h 385"/>
                <a:gd name="T100" fmla="*/ 94 w 7514"/>
                <a:gd name="T101" fmla="*/ 1 h 385"/>
                <a:gd name="T102" fmla="*/ 94 w 7514"/>
                <a:gd name="T103" fmla="*/ 5 h 385"/>
                <a:gd name="T104" fmla="*/ 94 w 7514"/>
                <a:gd name="T105" fmla="*/ 0 h 385"/>
                <a:gd name="T106" fmla="*/ 97 w 7514"/>
                <a:gd name="T107" fmla="*/ 5 h 385"/>
                <a:gd name="T108" fmla="*/ 100 w 7514"/>
                <a:gd name="T109" fmla="*/ 4 h 385"/>
                <a:gd name="T110" fmla="*/ 100 w 7514"/>
                <a:gd name="T111" fmla="*/ 0 h 385"/>
                <a:gd name="T112" fmla="*/ 106 w 7514"/>
                <a:gd name="T113" fmla="*/ 1 h 385"/>
                <a:gd name="T114" fmla="*/ 110 w 7514"/>
                <a:gd name="T115" fmla="*/ 5 h 385"/>
                <a:gd name="T116" fmla="*/ 108 w 7514"/>
                <a:gd name="T117" fmla="*/ 2 h 385"/>
                <a:gd name="T118" fmla="*/ 114 w 7514"/>
                <a:gd name="T119" fmla="*/ 3 h 385"/>
                <a:gd name="T120" fmla="*/ 111 w 7514"/>
                <a:gd name="T121" fmla="*/ 5 h 385"/>
                <a:gd name="T122" fmla="*/ 116 w 7514"/>
                <a:gd name="T123" fmla="*/ 3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6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26 h 1689"/>
                <a:gd name="T2" fmla="*/ 4 w 2517"/>
                <a:gd name="T3" fmla="*/ 26 h 1689"/>
                <a:gd name="T4" fmla="*/ 10 w 2517"/>
                <a:gd name="T5" fmla="*/ 26 h 1689"/>
                <a:gd name="T6" fmla="*/ 16 w 2517"/>
                <a:gd name="T7" fmla="*/ 26 h 1689"/>
                <a:gd name="T8" fmla="*/ 24 w 2517"/>
                <a:gd name="T9" fmla="*/ 26 h 1689"/>
                <a:gd name="T10" fmla="*/ 31 w 2517"/>
                <a:gd name="T11" fmla="*/ 26 h 1689"/>
                <a:gd name="T12" fmla="*/ 36 w 2517"/>
                <a:gd name="T13" fmla="*/ 26 h 1689"/>
                <a:gd name="T14" fmla="*/ 39 w 2517"/>
                <a:gd name="T15" fmla="*/ 26 h 1689"/>
                <a:gd name="T16" fmla="*/ 40 w 2517"/>
                <a:gd name="T17" fmla="*/ 26 h 1689"/>
                <a:gd name="T18" fmla="*/ 40 w 2517"/>
                <a:gd name="T19" fmla="*/ 23 h 1689"/>
                <a:gd name="T20" fmla="*/ 40 w 2517"/>
                <a:gd name="T21" fmla="*/ 20 h 1689"/>
                <a:gd name="T22" fmla="*/ 40 w 2517"/>
                <a:gd name="T23" fmla="*/ 15 h 1689"/>
                <a:gd name="T24" fmla="*/ 40 w 2517"/>
                <a:gd name="T25" fmla="*/ 10 h 1689"/>
                <a:gd name="T26" fmla="*/ 40 w 2517"/>
                <a:gd name="T27" fmla="*/ 6 h 1689"/>
                <a:gd name="T28" fmla="*/ 40 w 2517"/>
                <a:gd name="T29" fmla="*/ 2 h 1689"/>
                <a:gd name="T30" fmla="*/ 40 w 2517"/>
                <a:gd name="T31" fmla="*/ 0 h 1689"/>
                <a:gd name="T32" fmla="*/ 39 w 2517"/>
                <a:gd name="T33" fmla="*/ 0 h 1689"/>
                <a:gd name="T34" fmla="*/ 36 w 2517"/>
                <a:gd name="T35" fmla="*/ 0 h 1689"/>
                <a:gd name="T36" fmla="*/ 31 w 2517"/>
                <a:gd name="T37" fmla="*/ 0 h 1689"/>
                <a:gd name="T38" fmla="*/ 24 w 2517"/>
                <a:gd name="T39" fmla="*/ 0 h 1689"/>
                <a:gd name="T40" fmla="*/ 16 w 2517"/>
                <a:gd name="T41" fmla="*/ 0 h 1689"/>
                <a:gd name="T42" fmla="*/ 10 w 2517"/>
                <a:gd name="T43" fmla="*/ 0 h 1689"/>
                <a:gd name="T44" fmla="*/ 4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2 h 1689"/>
                <a:gd name="T52" fmla="*/ 0 w 2517"/>
                <a:gd name="T53" fmla="*/ 6 h 1689"/>
                <a:gd name="T54" fmla="*/ 0 w 2517"/>
                <a:gd name="T55" fmla="*/ 10 h 1689"/>
                <a:gd name="T56" fmla="*/ 0 w 2517"/>
                <a:gd name="T57" fmla="*/ 15 h 1689"/>
                <a:gd name="T58" fmla="*/ 0 w 2517"/>
                <a:gd name="T59" fmla="*/ 20 h 1689"/>
                <a:gd name="T60" fmla="*/ 0 w 2517"/>
                <a:gd name="T61" fmla="*/ 23 h 1689"/>
                <a:gd name="T62" fmla="*/ 0 w 2517"/>
                <a:gd name="T63" fmla="*/ 2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7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1 w 1310"/>
                <a:gd name="T1" fmla="*/ 2 h 1309"/>
                <a:gd name="T2" fmla="*/ 11 w 1310"/>
                <a:gd name="T3" fmla="*/ 3 h 1309"/>
                <a:gd name="T4" fmla="*/ 10 w 1310"/>
                <a:gd name="T5" fmla="*/ 2 h 1309"/>
                <a:gd name="T6" fmla="*/ 10 w 1310"/>
                <a:gd name="T7" fmla="*/ 2 h 1309"/>
                <a:gd name="T8" fmla="*/ 11 w 1310"/>
                <a:gd name="T9" fmla="*/ 1 h 1309"/>
                <a:gd name="T10" fmla="*/ 7 w 1310"/>
                <a:gd name="T11" fmla="*/ 3 h 1309"/>
                <a:gd name="T12" fmla="*/ 7 w 1310"/>
                <a:gd name="T13" fmla="*/ 4 h 1309"/>
                <a:gd name="T14" fmla="*/ 6 w 1310"/>
                <a:gd name="T15" fmla="*/ 4 h 1309"/>
                <a:gd name="T16" fmla="*/ 5 w 1310"/>
                <a:gd name="T17" fmla="*/ 3 h 1309"/>
                <a:gd name="T18" fmla="*/ 6 w 1310"/>
                <a:gd name="T19" fmla="*/ 2 h 1309"/>
                <a:gd name="T20" fmla="*/ 4 w 1310"/>
                <a:gd name="T21" fmla="*/ 6 h 1309"/>
                <a:gd name="T22" fmla="*/ 4 w 1310"/>
                <a:gd name="T23" fmla="*/ 8 h 1309"/>
                <a:gd name="T24" fmla="*/ 2 w 1310"/>
                <a:gd name="T25" fmla="*/ 8 h 1309"/>
                <a:gd name="T26" fmla="*/ 2 w 1310"/>
                <a:gd name="T27" fmla="*/ 6 h 1309"/>
                <a:gd name="T28" fmla="*/ 3 w 1310"/>
                <a:gd name="T29" fmla="*/ 5 h 1309"/>
                <a:gd name="T30" fmla="*/ 3 w 1310"/>
                <a:gd name="T31" fmla="*/ 10 h 1309"/>
                <a:gd name="T32" fmla="*/ 3 w 1310"/>
                <a:gd name="T33" fmla="*/ 12 h 1309"/>
                <a:gd name="T34" fmla="*/ 1 w 1310"/>
                <a:gd name="T35" fmla="*/ 12 h 1309"/>
                <a:gd name="T36" fmla="*/ 0 w 1310"/>
                <a:gd name="T37" fmla="*/ 10 h 1309"/>
                <a:gd name="T38" fmla="*/ 2 w 1310"/>
                <a:gd name="T39" fmla="*/ 9 h 1309"/>
                <a:gd name="T40" fmla="*/ 4 w 1310"/>
                <a:gd name="T41" fmla="*/ 15 h 1309"/>
                <a:gd name="T42" fmla="*/ 4 w 1310"/>
                <a:gd name="T43" fmla="*/ 16 h 1309"/>
                <a:gd name="T44" fmla="*/ 2 w 1310"/>
                <a:gd name="T45" fmla="*/ 17 h 1309"/>
                <a:gd name="T46" fmla="*/ 2 w 1310"/>
                <a:gd name="T47" fmla="*/ 15 h 1309"/>
                <a:gd name="T48" fmla="*/ 3 w 1310"/>
                <a:gd name="T49" fmla="*/ 14 h 1309"/>
                <a:gd name="T50" fmla="*/ 7 w 1310"/>
                <a:gd name="T51" fmla="*/ 18 h 1309"/>
                <a:gd name="T52" fmla="*/ 7 w 1310"/>
                <a:gd name="T53" fmla="*/ 19 h 1309"/>
                <a:gd name="T54" fmla="*/ 6 w 1310"/>
                <a:gd name="T55" fmla="*/ 20 h 1309"/>
                <a:gd name="T56" fmla="*/ 5 w 1310"/>
                <a:gd name="T57" fmla="*/ 18 h 1309"/>
                <a:gd name="T58" fmla="*/ 6 w 1310"/>
                <a:gd name="T59" fmla="*/ 18 h 1309"/>
                <a:gd name="T60" fmla="*/ 11 w 1310"/>
                <a:gd name="T61" fmla="*/ 19 h 1309"/>
                <a:gd name="T62" fmla="*/ 11 w 1310"/>
                <a:gd name="T63" fmla="*/ 20 h 1309"/>
                <a:gd name="T64" fmla="*/ 11 w 1310"/>
                <a:gd name="T65" fmla="*/ 20 h 1309"/>
                <a:gd name="T66" fmla="*/ 10 w 1310"/>
                <a:gd name="T67" fmla="*/ 20 h 1309"/>
                <a:gd name="T68" fmla="*/ 10 w 1310"/>
                <a:gd name="T69" fmla="*/ 19 h 1309"/>
                <a:gd name="T70" fmla="*/ 15 w 1310"/>
                <a:gd name="T71" fmla="*/ 18 h 1309"/>
                <a:gd name="T72" fmla="*/ 16 w 1310"/>
                <a:gd name="T73" fmla="*/ 19 h 1309"/>
                <a:gd name="T74" fmla="*/ 15 w 1310"/>
                <a:gd name="T75" fmla="*/ 19 h 1309"/>
                <a:gd name="T76" fmla="*/ 14 w 1310"/>
                <a:gd name="T77" fmla="*/ 19 h 1309"/>
                <a:gd name="T78" fmla="*/ 15 w 1310"/>
                <a:gd name="T79" fmla="*/ 18 h 1309"/>
                <a:gd name="T80" fmla="*/ 15 w 1310"/>
                <a:gd name="T81" fmla="*/ 18 h 1309"/>
                <a:gd name="T82" fmla="*/ 19 w 1310"/>
                <a:gd name="T83" fmla="*/ 15 h 1309"/>
                <a:gd name="T84" fmla="*/ 18 w 1310"/>
                <a:gd name="T85" fmla="*/ 16 h 1309"/>
                <a:gd name="T86" fmla="*/ 18 w 1310"/>
                <a:gd name="T87" fmla="*/ 16 h 1309"/>
                <a:gd name="T88" fmla="*/ 18 w 1310"/>
                <a:gd name="T89" fmla="*/ 15 h 1309"/>
                <a:gd name="T90" fmla="*/ 19 w 1310"/>
                <a:gd name="T91" fmla="*/ 15 h 1309"/>
                <a:gd name="T92" fmla="*/ 21 w 1310"/>
                <a:gd name="T93" fmla="*/ 11 h 1309"/>
                <a:gd name="T94" fmla="*/ 20 w 1310"/>
                <a:gd name="T95" fmla="*/ 12 h 1309"/>
                <a:gd name="T96" fmla="*/ 19 w 1310"/>
                <a:gd name="T97" fmla="*/ 12 h 1309"/>
                <a:gd name="T98" fmla="*/ 19 w 1310"/>
                <a:gd name="T99" fmla="*/ 10 h 1309"/>
                <a:gd name="T100" fmla="*/ 20 w 1310"/>
                <a:gd name="T101" fmla="*/ 10 h 1309"/>
                <a:gd name="T102" fmla="*/ 20 w 1310"/>
                <a:gd name="T103" fmla="*/ 6 h 1309"/>
                <a:gd name="T104" fmla="*/ 19 w 1310"/>
                <a:gd name="T105" fmla="*/ 8 h 1309"/>
                <a:gd name="T106" fmla="*/ 18 w 1310"/>
                <a:gd name="T107" fmla="*/ 8 h 1309"/>
                <a:gd name="T108" fmla="*/ 17 w 1310"/>
                <a:gd name="T109" fmla="*/ 6 h 1309"/>
                <a:gd name="T110" fmla="*/ 18 w 1310"/>
                <a:gd name="T111" fmla="*/ 5 h 1309"/>
                <a:gd name="T112" fmla="*/ 16 w 1310"/>
                <a:gd name="T113" fmla="*/ 3 h 1309"/>
                <a:gd name="T114" fmla="*/ 16 w 1310"/>
                <a:gd name="T115" fmla="*/ 4 h 1309"/>
                <a:gd name="T116" fmla="*/ 14 w 1310"/>
                <a:gd name="T117" fmla="*/ 5 h 1309"/>
                <a:gd name="T118" fmla="*/ 13 w 1310"/>
                <a:gd name="T119" fmla="*/ 3 h 1309"/>
                <a:gd name="T120" fmla="*/ 15 w 1310"/>
                <a:gd name="T121" fmla="*/ 2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8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3 h 294"/>
                <a:gd name="T2" fmla="*/ 1 w 2521"/>
                <a:gd name="T3" fmla="*/ 4 h 294"/>
                <a:gd name="T4" fmla="*/ 0 w 2521"/>
                <a:gd name="T5" fmla="*/ 4 h 294"/>
                <a:gd name="T6" fmla="*/ 5 w 2521"/>
                <a:gd name="T7" fmla="*/ 4 h 294"/>
                <a:gd name="T8" fmla="*/ 6 w 2521"/>
                <a:gd name="T9" fmla="*/ 3 h 294"/>
                <a:gd name="T10" fmla="*/ 3 w 2521"/>
                <a:gd name="T11" fmla="*/ 1 h 294"/>
                <a:gd name="T12" fmla="*/ 10 w 2521"/>
                <a:gd name="T13" fmla="*/ 2 h 294"/>
                <a:gd name="T14" fmla="*/ 9 w 2521"/>
                <a:gd name="T15" fmla="*/ 3 h 294"/>
                <a:gd name="T16" fmla="*/ 10 w 2521"/>
                <a:gd name="T17" fmla="*/ 5 h 294"/>
                <a:gd name="T18" fmla="*/ 9 w 2521"/>
                <a:gd name="T19" fmla="*/ 4 h 294"/>
                <a:gd name="T20" fmla="*/ 8 w 2521"/>
                <a:gd name="T21" fmla="*/ 3 h 294"/>
                <a:gd name="T22" fmla="*/ 7 w 2521"/>
                <a:gd name="T23" fmla="*/ 2 h 294"/>
                <a:gd name="T24" fmla="*/ 9 w 2521"/>
                <a:gd name="T25" fmla="*/ 2 h 294"/>
                <a:gd name="T26" fmla="*/ 8 w 2521"/>
                <a:gd name="T27" fmla="*/ 2 h 294"/>
                <a:gd name="T28" fmla="*/ 14 w 2521"/>
                <a:gd name="T29" fmla="*/ 3 h 294"/>
                <a:gd name="T30" fmla="*/ 13 w 2521"/>
                <a:gd name="T31" fmla="*/ 5 h 294"/>
                <a:gd name="T32" fmla="*/ 10 w 2521"/>
                <a:gd name="T33" fmla="*/ 4 h 294"/>
                <a:gd name="T34" fmla="*/ 11 w 2521"/>
                <a:gd name="T35" fmla="*/ 2 h 294"/>
                <a:gd name="T36" fmla="*/ 13 w 2521"/>
                <a:gd name="T37" fmla="*/ 2 h 294"/>
                <a:gd name="T38" fmla="*/ 13 w 2521"/>
                <a:gd name="T39" fmla="*/ 2 h 294"/>
                <a:gd name="T40" fmla="*/ 12 w 2521"/>
                <a:gd name="T41" fmla="*/ 2 h 294"/>
                <a:gd name="T42" fmla="*/ 11 w 2521"/>
                <a:gd name="T43" fmla="*/ 3 h 294"/>
                <a:gd name="T44" fmla="*/ 12 w 2521"/>
                <a:gd name="T45" fmla="*/ 5 h 294"/>
                <a:gd name="T46" fmla="*/ 16 w 2521"/>
                <a:gd name="T47" fmla="*/ 1 h 294"/>
                <a:gd name="T48" fmla="*/ 17 w 2521"/>
                <a:gd name="T49" fmla="*/ 3 h 294"/>
                <a:gd name="T50" fmla="*/ 15 w 2521"/>
                <a:gd name="T51" fmla="*/ 3 h 294"/>
                <a:gd name="T52" fmla="*/ 14 w 2521"/>
                <a:gd name="T53" fmla="*/ 2 h 294"/>
                <a:gd name="T54" fmla="*/ 15 w 2521"/>
                <a:gd name="T55" fmla="*/ 3 h 294"/>
                <a:gd name="T56" fmla="*/ 16 w 2521"/>
                <a:gd name="T57" fmla="*/ 2 h 294"/>
                <a:gd name="T58" fmla="*/ 18 w 2521"/>
                <a:gd name="T59" fmla="*/ 5 h 294"/>
                <a:gd name="T60" fmla="*/ 20 w 2521"/>
                <a:gd name="T61" fmla="*/ 4 h 294"/>
                <a:gd name="T62" fmla="*/ 18 w 2521"/>
                <a:gd name="T63" fmla="*/ 3 h 294"/>
                <a:gd name="T64" fmla="*/ 18 w 2521"/>
                <a:gd name="T65" fmla="*/ 2 h 294"/>
                <a:gd name="T66" fmla="*/ 19 w 2521"/>
                <a:gd name="T67" fmla="*/ 1 h 294"/>
                <a:gd name="T68" fmla="*/ 20 w 2521"/>
                <a:gd name="T69" fmla="*/ 2 h 294"/>
                <a:gd name="T70" fmla="*/ 19 w 2521"/>
                <a:gd name="T71" fmla="*/ 2 h 294"/>
                <a:gd name="T72" fmla="*/ 19 w 2521"/>
                <a:gd name="T73" fmla="*/ 3 h 294"/>
                <a:gd name="T74" fmla="*/ 20 w 2521"/>
                <a:gd name="T75" fmla="*/ 4 h 294"/>
                <a:gd name="T76" fmla="*/ 19 w 2521"/>
                <a:gd name="T77" fmla="*/ 5 h 294"/>
                <a:gd name="T78" fmla="*/ 17 w 2521"/>
                <a:gd name="T79" fmla="*/ 4 h 294"/>
                <a:gd name="T80" fmla="*/ 23 w 2521"/>
                <a:gd name="T81" fmla="*/ 1 h 294"/>
                <a:gd name="T82" fmla="*/ 23 w 2521"/>
                <a:gd name="T83" fmla="*/ 5 h 294"/>
                <a:gd name="T84" fmla="*/ 21 w 2521"/>
                <a:gd name="T85" fmla="*/ 5 h 294"/>
                <a:gd name="T86" fmla="*/ 26 w 2521"/>
                <a:gd name="T87" fmla="*/ 2 h 294"/>
                <a:gd name="T88" fmla="*/ 26 w 2521"/>
                <a:gd name="T89" fmla="*/ 4 h 294"/>
                <a:gd name="T90" fmla="*/ 25 w 2521"/>
                <a:gd name="T91" fmla="*/ 3 h 294"/>
                <a:gd name="T92" fmla="*/ 25 w 2521"/>
                <a:gd name="T93" fmla="*/ 3 h 294"/>
                <a:gd name="T94" fmla="*/ 26 w 2521"/>
                <a:gd name="T95" fmla="*/ 0 h 294"/>
                <a:gd name="T96" fmla="*/ 30 w 2521"/>
                <a:gd name="T97" fmla="*/ 5 h 294"/>
                <a:gd name="T98" fmla="*/ 31 w 2521"/>
                <a:gd name="T99" fmla="*/ 4 h 294"/>
                <a:gd name="T100" fmla="*/ 32 w 2521"/>
                <a:gd name="T101" fmla="*/ 4 h 294"/>
                <a:gd name="T102" fmla="*/ 30 w 2521"/>
                <a:gd name="T103" fmla="*/ 5 h 294"/>
                <a:gd name="T104" fmla="*/ 29 w 2521"/>
                <a:gd name="T105" fmla="*/ 1 h 294"/>
                <a:gd name="T106" fmla="*/ 35 w 2521"/>
                <a:gd name="T107" fmla="*/ 3 h 294"/>
                <a:gd name="T108" fmla="*/ 35 w 2521"/>
                <a:gd name="T109" fmla="*/ 5 h 294"/>
                <a:gd name="T110" fmla="*/ 33 w 2521"/>
                <a:gd name="T111" fmla="*/ 3 h 294"/>
                <a:gd name="T112" fmla="*/ 32 w 2521"/>
                <a:gd name="T113" fmla="*/ 2 h 294"/>
                <a:gd name="T114" fmla="*/ 36 w 2521"/>
                <a:gd name="T115" fmla="*/ 1 h 294"/>
                <a:gd name="T116" fmla="*/ 40 w 2521"/>
                <a:gd name="T117" fmla="*/ 2 h 294"/>
                <a:gd name="T118" fmla="*/ 40 w 2521"/>
                <a:gd name="T119" fmla="*/ 3 h 294"/>
                <a:gd name="T120" fmla="*/ 40 w 2521"/>
                <a:gd name="T121" fmla="*/ 5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9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16 h 1049"/>
                <a:gd name="T2" fmla="*/ 3 w 1777"/>
                <a:gd name="T3" fmla="*/ 16 h 1049"/>
                <a:gd name="T4" fmla="*/ 7 w 1777"/>
                <a:gd name="T5" fmla="*/ 16 h 1049"/>
                <a:gd name="T6" fmla="*/ 12 w 1777"/>
                <a:gd name="T7" fmla="*/ 16 h 1049"/>
                <a:gd name="T8" fmla="*/ 17 w 1777"/>
                <a:gd name="T9" fmla="*/ 16 h 1049"/>
                <a:gd name="T10" fmla="*/ 22 w 1777"/>
                <a:gd name="T11" fmla="*/ 16 h 1049"/>
                <a:gd name="T12" fmla="*/ 26 w 1777"/>
                <a:gd name="T13" fmla="*/ 16 h 1049"/>
                <a:gd name="T14" fmla="*/ 28 w 1777"/>
                <a:gd name="T15" fmla="*/ 16 h 1049"/>
                <a:gd name="T16" fmla="*/ 28 w 1777"/>
                <a:gd name="T17" fmla="*/ 16 h 1049"/>
                <a:gd name="T18" fmla="*/ 28 w 1777"/>
                <a:gd name="T19" fmla="*/ 14 h 1049"/>
                <a:gd name="T20" fmla="*/ 28 w 1777"/>
                <a:gd name="T21" fmla="*/ 12 h 1049"/>
                <a:gd name="T22" fmla="*/ 28 w 1777"/>
                <a:gd name="T23" fmla="*/ 9 h 1049"/>
                <a:gd name="T24" fmla="*/ 28 w 1777"/>
                <a:gd name="T25" fmla="*/ 6 h 1049"/>
                <a:gd name="T26" fmla="*/ 28 w 1777"/>
                <a:gd name="T27" fmla="*/ 3 h 1049"/>
                <a:gd name="T28" fmla="*/ 28 w 1777"/>
                <a:gd name="T29" fmla="*/ 1 h 1049"/>
                <a:gd name="T30" fmla="*/ 28 w 1777"/>
                <a:gd name="T31" fmla="*/ 0 h 1049"/>
                <a:gd name="T32" fmla="*/ 28 w 1777"/>
                <a:gd name="T33" fmla="*/ 0 h 1049"/>
                <a:gd name="T34" fmla="*/ 26 w 1777"/>
                <a:gd name="T35" fmla="*/ 0 h 1049"/>
                <a:gd name="T36" fmla="*/ 22 w 1777"/>
                <a:gd name="T37" fmla="*/ 0 h 1049"/>
                <a:gd name="T38" fmla="*/ 17 w 1777"/>
                <a:gd name="T39" fmla="*/ 0 h 1049"/>
                <a:gd name="T40" fmla="*/ 12 w 1777"/>
                <a:gd name="T41" fmla="*/ 0 h 1049"/>
                <a:gd name="T42" fmla="*/ 7 w 1777"/>
                <a:gd name="T43" fmla="*/ 0 h 1049"/>
                <a:gd name="T44" fmla="*/ 3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1 h 1049"/>
                <a:gd name="T52" fmla="*/ 0 w 1777"/>
                <a:gd name="T53" fmla="*/ 3 h 1049"/>
                <a:gd name="T54" fmla="*/ 0 w 1777"/>
                <a:gd name="T55" fmla="*/ 6 h 1049"/>
                <a:gd name="T56" fmla="*/ 0 w 1777"/>
                <a:gd name="T57" fmla="*/ 9 h 1049"/>
                <a:gd name="T58" fmla="*/ 0 w 1777"/>
                <a:gd name="T59" fmla="*/ 12 h 1049"/>
                <a:gd name="T60" fmla="*/ 0 w 1777"/>
                <a:gd name="T61" fmla="*/ 14 h 1049"/>
                <a:gd name="T62" fmla="*/ 0 w 1777"/>
                <a:gd name="T63" fmla="*/ 16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0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36 w 2355"/>
                <a:gd name="T1" fmla="*/ 3 h 1405"/>
                <a:gd name="T2" fmla="*/ 35 w 2355"/>
                <a:gd name="T3" fmla="*/ 4 h 1405"/>
                <a:gd name="T4" fmla="*/ 34 w 2355"/>
                <a:gd name="T5" fmla="*/ 5 h 1405"/>
                <a:gd name="T6" fmla="*/ 36 w 2355"/>
                <a:gd name="T7" fmla="*/ 6 h 1405"/>
                <a:gd name="T8" fmla="*/ 36 w 2355"/>
                <a:gd name="T9" fmla="*/ 9 h 1405"/>
                <a:gd name="T10" fmla="*/ 34 w 2355"/>
                <a:gd name="T11" fmla="*/ 21 h 1405"/>
                <a:gd name="T12" fmla="*/ 30 w 2355"/>
                <a:gd name="T13" fmla="*/ 21 h 1405"/>
                <a:gd name="T14" fmla="*/ 28 w 2355"/>
                <a:gd name="T15" fmla="*/ 9 h 1405"/>
                <a:gd name="T16" fmla="*/ 28 w 2355"/>
                <a:gd name="T17" fmla="*/ 6 h 1405"/>
                <a:gd name="T18" fmla="*/ 30 w 2355"/>
                <a:gd name="T19" fmla="*/ 4 h 1405"/>
                <a:gd name="T20" fmla="*/ 30 w 2355"/>
                <a:gd name="T21" fmla="*/ 2 h 1405"/>
                <a:gd name="T22" fmla="*/ 33 w 2355"/>
                <a:gd name="T23" fmla="*/ 1 h 1405"/>
                <a:gd name="T24" fmla="*/ 16 w 2355"/>
                <a:gd name="T25" fmla="*/ 17 h 1405"/>
                <a:gd name="T26" fmla="*/ 17 w 2355"/>
                <a:gd name="T27" fmla="*/ 19 h 1405"/>
                <a:gd name="T28" fmla="*/ 20 w 2355"/>
                <a:gd name="T29" fmla="*/ 19 h 1405"/>
                <a:gd name="T30" fmla="*/ 22 w 2355"/>
                <a:gd name="T31" fmla="*/ 19 h 1405"/>
                <a:gd name="T32" fmla="*/ 22 w 2355"/>
                <a:gd name="T33" fmla="*/ 17 h 1405"/>
                <a:gd name="T34" fmla="*/ 19 w 2355"/>
                <a:gd name="T35" fmla="*/ 16 h 1405"/>
                <a:gd name="T36" fmla="*/ 14 w 2355"/>
                <a:gd name="T37" fmla="*/ 14 h 1405"/>
                <a:gd name="T38" fmla="*/ 13 w 2355"/>
                <a:gd name="T39" fmla="*/ 13 h 1405"/>
                <a:gd name="T40" fmla="*/ 13 w 2355"/>
                <a:gd name="T41" fmla="*/ 10 h 1405"/>
                <a:gd name="T42" fmla="*/ 14 w 2355"/>
                <a:gd name="T43" fmla="*/ 8 h 1405"/>
                <a:gd name="T44" fmla="*/ 16 w 2355"/>
                <a:gd name="T45" fmla="*/ 6 h 1405"/>
                <a:gd name="T46" fmla="*/ 20 w 2355"/>
                <a:gd name="T47" fmla="*/ 6 h 1405"/>
                <a:gd name="T48" fmla="*/ 23 w 2355"/>
                <a:gd name="T49" fmla="*/ 6 h 1405"/>
                <a:gd name="T50" fmla="*/ 25 w 2355"/>
                <a:gd name="T51" fmla="*/ 8 h 1405"/>
                <a:gd name="T52" fmla="*/ 26 w 2355"/>
                <a:gd name="T53" fmla="*/ 11 h 1405"/>
                <a:gd name="T54" fmla="*/ 22 w 2355"/>
                <a:gd name="T55" fmla="*/ 11 h 1405"/>
                <a:gd name="T56" fmla="*/ 21 w 2355"/>
                <a:gd name="T57" fmla="*/ 9 h 1405"/>
                <a:gd name="T58" fmla="*/ 18 w 2355"/>
                <a:gd name="T59" fmla="*/ 9 h 1405"/>
                <a:gd name="T60" fmla="*/ 17 w 2355"/>
                <a:gd name="T61" fmla="*/ 10 h 1405"/>
                <a:gd name="T62" fmla="*/ 17 w 2355"/>
                <a:gd name="T63" fmla="*/ 11 h 1405"/>
                <a:gd name="T64" fmla="*/ 23 w 2355"/>
                <a:gd name="T65" fmla="*/ 13 h 1405"/>
                <a:gd name="T66" fmla="*/ 26 w 2355"/>
                <a:gd name="T67" fmla="*/ 15 h 1405"/>
                <a:gd name="T68" fmla="*/ 26 w 2355"/>
                <a:gd name="T69" fmla="*/ 17 h 1405"/>
                <a:gd name="T70" fmla="*/ 26 w 2355"/>
                <a:gd name="T71" fmla="*/ 19 h 1405"/>
                <a:gd name="T72" fmla="*/ 24 w 2355"/>
                <a:gd name="T73" fmla="*/ 21 h 1405"/>
                <a:gd name="T74" fmla="*/ 21 w 2355"/>
                <a:gd name="T75" fmla="*/ 22 h 1405"/>
                <a:gd name="T76" fmla="*/ 17 w 2355"/>
                <a:gd name="T77" fmla="*/ 22 h 1405"/>
                <a:gd name="T78" fmla="*/ 14 w 2355"/>
                <a:gd name="T79" fmla="*/ 21 h 1405"/>
                <a:gd name="T80" fmla="*/ 12 w 2355"/>
                <a:gd name="T81" fmla="*/ 19 h 1405"/>
                <a:gd name="T82" fmla="*/ 14 w 2355"/>
                <a:gd name="T83" fmla="*/ 17 h 1405"/>
                <a:gd name="T84" fmla="*/ 5 w 2355"/>
                <a:gd name="T85" fmla="*/ 22 h 1405"/>
                <a:gd name="T86" fmla="*/ 9 w 2355"/>
                <a:gd name="T87" fmla="*/ 20 h 1405"/>
                <a:gd name="T88" fmla="*/ 10 w 2355"/>
                <a:gd name="T89" fmla="*/ 17 h 1405"/>
                <a:gd name="T90" fmla="*/ 6 w 2355"/>
                <a:gd name="T91" fmla="*/ 18 h 1405"/>
                <a:gd name="T92" fmla="*/ 4 w 2355"/>
                <a:gd name="T93" fmla="*/ 19 h 1405"/>
                <a:gd name="T94" fmla="*/ 1 w 2355"/>
                <a:gd name="T95" fmla="*/ 19 h 1405"/>
                <a:gd name="T96" fmla="*/ 0 w 2355"/>
                <a:gd name="T97" fmla="*/ 17 h 1405"/>
                <a:gd name="T98" fmla="*/ 1 w 2355"/>
                <a:gd name="T99" fmla="*/ 22 h 1405"/>
                <a:gd name="T100" fmla="*/ 2 w 2355"/>
                <a:gd name="T101" fmla="*/ 9 h 1405"/>
                <a:gd name="T102" fmla="*/ 5 w 2355"/>
                <a:gd name="T103" fmla="*/ 10 h 1405"/>
                <a:gd name="T104" fmla="*/ 7 w 2355"/>
                <a:gd name="T105" fmla="*/ 12 h 1405"/>
                <a:gd name="T106" fmla="*/ 0 w 2355"/>
                <a:gd name="T107" fmla="*/ 14 h 1405"/>
                <a:gd name="T108" fmla="*/ 11 w 2355"/>
                <a:gd name="T109" fmla="*/ 15 h 1405"/>
                <a:gd name="T110" fmla="*/ 10 w 2355"/>
                <a:gd name="T111" fmla="*/ 11 h 1405"/>
                <a:gd name="T112" fmla="*/ 8 w 2355"/>
                <a:gd name="T113" fmla="*/ 7 h 1405"/>
                <a:gd name="T114" fmla="*/ 4 w 2355"/>
                <a:gd name="T115" fmla="*/ 6 h 1405"/>
                <a:gd name="T116" fmla="*/ 0 w 2355"/>
                <a:gd name="T117" fmla="*/ 6 h 1405"/>
                <a:gd name="T118" fmla="*/ 0 w 2355"/>
                <a:gd name="T119" fmla="*/ 12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1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18 w 1237"/>
                <a:gd name="T1" fmla="*/ 0 h 939"/>
                <a:gd name="T2" fmla="*/ 19 w 1237"/>
                <a:gd name="T3" fmla="*/ 0 h 939"/>
                <a:gd name="T4" fmla="*/ 18 w 1237"/>
                <a:gd name="T5" fmla="*/ 1 h 939"/>
                <a:gd name="T6" fmla="*/ 18 w 1237"/>
                <a:gd name="T7" fmla="*/ 2 h 939"/>
                <a:gd name="T8" fmla="*/ 18 w 1237"/>
                <a:gd name="T9" fmla="*/ 1 h 939"/>
                <a:gd name="T10" fmla="*/ 18 w 1237"/>
                <a:gd name="T11" fmla="*/ 1 h 939"/>
                <a:gd name="T12" fmla="*/ 17 w 1237"/>
                <a:gd name="T13" fmla="*/ 2 h 939"/>
                <a:gd name="T14" fmla="*/ 17 w 1237"/>
                <a:gd name="T15" fmla="*/ 1 h 939"/>
                <a:gd name="T16" fmla="*/ 17 w 1237"/>
                <a:gd name="T17" fmla="*/ 1 h 939"/>
                <a:gd name="T18" fmla="*/ 17 w 1237"/>
                <a:gd name="T19" fmla="*/ 0 h 939"/>
                <a:gd name="T20" fmla="*/ 17 w 1237"/>
                <a:gd name="T21" fmla="*/ 0 h 939"/>
                <a:gd name="T22" fmla="*/ 18 w 1237"/>
                <a:gd name="T23" fmla="*/ 0 h 939"/>
                <a:gd name="T24" fmla="*/ 18 w 1237"/>
                <a:gd name="T25" fmla="*/ 0 h 939"/>
                <a:gd name="T26" fmla="*/ 14 w 1237"/>
                <a:gd name="T27" fmla="*/ 1 h 939"/>
                <a:gd name="T28" fmla="*/ 15 w 1237"/>
                <a:gd name="T29" fmla="*/ 1 h 939"/>
                <a:gd name="T30" fmla="*/ 15 w 1237"/>
                <a:gd name="T31" fmla="*/ 2 h 939"/>
                <a:gd name="T32" fmla="*/ 14 w 1237"/>
                <a:gd name="T33" fmla="*/ 2 h 939"/>
                <a:gd name="T34" fmla="*/ 15 w 1237"/>
                <a:gd name="T35" fmla="*/ 4 h 939"/>
                <a:gd name="T36" fmla="*/ 14 w 1237"/>
                <a:gd name="T37" fmla="*/ 3 h 939"/>
                <a:gd name="T38" fmla="*/ 13 w 1237"/>
                <a:gd name="T39" fmla="*/ 3 h 939"/>
                <a:gd name="T40" fmla="*/ 12 w 1237"/>
                <a:gd name="T41" fmla="*/ 3 h 939"/>
                <a:gd name="T42" fmla="*/ 13 w 1237"/>
                <a:gd name="T43" fmla="*/ 2 h 939"/>
                <a:gd name="T44" fmla="*/ 12 w 1237"/>
                <a:gd name="T45" fmla="*/ 1 h 939"/>
                <a:gd name="T46" fmla="*/ 12 w 1237"/>
                <a:gd name="T47" fmla="*/ 1 h 939"/>
                <a:gd name="T48" fmla="*/ 13 w 1237"/>
                <a:gd name="T49" fmla="*/ 1 h 939"/>
                <a:gd name="T50" fmla="*/ 14 w 1237"/>
                <a:gd name="T51" fmla="*/ 0 h 939"/>
                <a:gd name="T52" fmla="*/ 14 w 1237"/>
                <a:gd name="T53" fmla="*/ 1 h 939"/>
                <a:gd name="T54" fmla="*/ 5 w 1237"/>
                <a:gd name="T55" fmla="*/ 9 h 939"/>
                <a:gd name="T56" fmla="*/ 7 w 1237"/>
                <a:gd name="T57" fmla="*/ 9 h 939"/>
                <a:gd name="T58" fmla="*/ 8 w 1237"/>
                <a:gd name="T59" fmla="*/ 9 h 939"/>
                <a:gd name="T60" fmla="*/ 7 w 1237"/>
                <a:gd name="T61" fmla="*/ 10 h 939"/>
                <a:gd name="T62" fmla="*/ 6 w 1237"/>
                <a:gd name="T63" fmla="*/ 11 h 939"/>
                <a:gd name="T64" fmla="*/ 6 w 1237"/>
                <a:gd name="T65" fmla="*/ 13 h 939"/>
                <a:gd name="T66" fmla="*/ 7 w 1237"/>
                <a:gd name="T67" fmla="*/ 14 h 939"/>
                <a:gd name="T68" fmla="*/ 5 w 1237"/>
                <a:gd name="T69" fmla="*/ 13 h 939"/>
                <a:gd name="T70" fmla="*/ 4 w 1237"/>
                <a:gd name="T71" fmla="*/ 13 h 939"/>
                <a:gd name="T72" fmla="*/ 1 w 1237"/>
                <a:gd name="T73" fmla="*/ 14 h 939"/>
                <a:gd name="T74" fmla="*/ 2 w 1237"/>
                <a:gd name="T75" fmla="*/ 13 h 939"/>
                <a:gd name="T76" fmla="*/ 2 w 1237"/>
                <a:gd name="T77" fmla="*/ 11 h 939"/>
                <a:gd name="T78" fmla="*/ 2 w 1237"/>
                <a:gd name="T79" fmla="*/ 11 h 939"/>
                <a:gd name="T80" fmla="*/ 0 w 1237"/>
                <a:gd name="T81" fmla="*/ 9 h 939"/>
                <a:gd name="T82" fmla="*/ 1 w 1237"/>
                <a:gd name="T83" fmla="*/ 9 h 939"/>
                <a:gd name="T84" fmla="*/ 2 w 1237"/>
                <a:gd name="T85" fmla="*/ 9 h 939"/>
                <a:gd name="T86" fmla="*/ 3 w 1237"/>
                <a:gd name="T87" fmla="*/ 9 h 939"/>
                <a:gd name="T88" fmla="*/ 3 w 1237"/>
                <a:gd name="T89" fmla="*/ 7 h 939"/>
                <a:gd name="T90" fmla="*/ 4 w 1237"/>
                <a:gd name="T91" fmla="*/ 6 h 939"/>
                <a:gd name="T92" fmla="*/ 4 w 1237"/>
                <a:gd name="T93" fmla="*/ 6 h 939"/>
                <a:gd name="T94" fmla="*/ 5 w 1237"/>
                <a:gd name="T95" fmla="*/ 8 h 939"/>
                <a:gd name="T96" fmla="*/ 5 w 1237"/>
                <a:gd name="T97" fmla="*/ 9 h 939"/>
                <a:gd name="T98" fmla="*/ 10 w 1237"/>
                <a:gd name="T99" fmla="*/ 4 h 939"/>
                <a:gd name="T100" fmla="*/ 11 w 1237"/>
                <a:gd name="T101" fmla="*/ 4 h 939"/>
                <a:gd name="T102" fmla="*/ 9 w 1237"/>
                <a:gd name="T103" fmla="*/ 5 h 939"/>
                <a:gd name="T104" fmla="*/ 10 w 1237"/>
                <a:gd name="T105" fmla="*/ 6 h 939"/>
                <a:gd name="T106" fmla="*/ 9 w 1237"/>
                <a:gd name="T107" fmla="*/ 6 h 939"/>
                <a:gd name="T108" fmla="*/ 8 w 1237"/>
                <a:gd name="T109" fmla="*/ 6 h 939"/>
                <a:gd name="T110" fmla="*/ 7 w 1237"/>
                <a:gd name="T111" fmla="*/ 7 h 939"/>
                <a:gd name="T112" fmla="*/ 7 w 1237"/>
                <a:gd name="T113" fmla="*/ 5 h 939"/>
                <a:gd name="T114" fmla="*/ 7 w 1237"/>
                <a:gd name="T115" fmla="*/ 4 h 939"/>
                <a:gd name="T116" fmla="*/ 6 w 1237"/>
                <a:gd name="T117" fmla="*/ 4 h 939"/>
                <a:gd name="T118" fmla="*/ 8 w 1237"/>
                <a:gd name="T119" fmla="*/ 4 h 939"/>
                <a:gd name="T120" fmla="*/ 8 w 1237"/>
                <a:gd name="T121" fmla="*/ 2 h 939"/>
                <a:gd name="T122" fmla="*/ 9 w 1237"/>
                <a:gd name="T123" fmla="*/ 3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2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3 h 1107"/>
                <a:gd name="T2" fmla="*/ 0 w 1739"/>
                <a:gd name="T3" fmla="*/ 4 h 1107"/>
                <a:gd name="T4" fmla="*/ 1 w 1739"/>
                <a:gd name="T5" fmla="*/ 2 h 1107"/>
                <a:gd name="T6" fmla="*/ 5 w 1739"/>
                <a:gd name="T7" fmla="*/ 4 h 1107"/>
                <a:gd name="T8" fmla="*/ 8 w 1739"/>
                <a:gd name="T9" fmla="*/ 2 h 1107"/>
                <a:gd name="T10" fmla="*/ 7 w 1739"/>
                <a:gd name="T11" fmla="*/ 5 h 1107"/>
                <a:gd name="T12" fmla="*/ 9 w 1739"/>
                <a:gd name="T13" fmla="*/ 3 h 1107"/>
                <a:gd name="T14" fmla="*/ 12 w 1739"/>
                <a:gd name="T15" fmla="*/ 4 h 1107"/>
                <a:gd name="T16" fmla="*/ 10 w 1739"/>
                <a:gd name="T17" fmla="*/ 4 h 1107"/>
                <a:gd name="T18" fmla="*/ 14 w 1739"/>
                <a:gd name="T19" fmla="*/ 2 h 1107"/>
                <a:gd name="T20" fmla="*/ 16 w 1739"/>
                <a:gd name="T21" fmla="*/ 5 h 1107"/>
                <a:gd name="T22" fmla="*/ 13 w 1739"/>
                <a:gd name="T23" fmla="*/ 2 h 1107"/>
                <a:gd name="T24" fmla="*/ 15 w 1739"/>
                <a:gd name="T25" fmla="*/ 3 h 1107"/>
                <a:gd name="T26" fmla="*/ 18 w 1739"/>
                <a:gd name="T27" fmla="*/ 2 h 1107"/>
                <a:gd name="T28" fmla="*/ 20 w 1739"/>
                <a:gd name="T29" fmla="*/ 5 h 1107"/>
                <a:gd name="T30" fmla="*/ 18 w 1739"/>
                <a:gd name="T31" fmla="*/ 4 h 1107"/>
                <a:gd name="T32" fmla="*/ 17 w 1739"/>
                <a:gd name="T33" fmla="*/ 3 h 1107"/>
                <a:gd name="T34" fmla="*/ 19 w 1739"/>
                <a:gd name="T35" fmla="*/ 3 h 1107"/>
                <a:gd name="T36" fmla="*/ 23 w 1739"/>
                <a:gd name="T37" fmla="*/ 2 h 1107"/>
                <a:gd name="T38" fmla="*/ 25 w 1739"/>
                <a:gd name="T39" fmla="*/ 7 h 1107"/>
                <a:gd name="T40" fmla="*/ 25 w 1739"/>
                <a:gd name="T41" fmla="*/ 4 h 1107"/>
                <a:gd name="T42" fmla="*/ 26 w 1739"/>
                <a:gd name="T43" fmla="*/ 0 h 1107"/>
                <a:gd name="T44" fmla="*/ 2 w 1739"/>
                <a:gd name="T45" fmla="*/ 10 h 1107"/>
                <a:gd name="T46" fmla="*/ 0 w 1739"/>
                <a:gd name="T47" fmla="*/ 11 h 1107"/>
                <a:gd name="T48" fmla="*/ 0 w 1739"/>
                <a:gd name="T49" fmla="*/ 10 h 1107"/>
                <a:gd name="T50" fmla="*/ 4 w 1739"/>
                <a:gd name="T51" fmla="*/ 8 h 1107"/>
                <a:gd name="T52" fmla="*/ 4 w 1739"/>
                <a:gd name="T53" fmla="*/ 12 h 1107"/>
                <a:gd name="T54" fmla="*/ 4 w 1739"/>
                <a:gd name="T55" fmla="*/ 8 h 1107"/>
                <a:gd name="T56" fmla="*/ 3 w 1739"/>
                <a:gd name="T57" fmla="*/ 9 h 1107"/>
                <a:gd name="T58" fmla="*/ 6 w 1739"/>
                <a:gd name="T59" fmla="*/ 9 h 1107"/>
                <a:gd name="T60" fmla="*/ 8 w 1739"/>
                <a:gd name="T61" fmla="*/ 11 h 1107"/>
                <a:gd name="T62" fmla="*/ 6 w 1739"/>
                <a:gd name="T63" fmla="*/ 9 h 1107"/>
                <a:gd name="T64" fmla="*/ 9 w 1739"/>
                <a:gd name="T65" fmla="*/ 7 h 1107"/>
                <a:gd name="T66" fmla="*/ 10 w 1739"/>
                <a:gd name="T67" fmla="*/ 9 h 1107"/>
                <a:gd name="T68" fmla="*/ 12 w 1739"/>
                <a:gd name="T69" fmla="*/ 11 h 1107"/>
                <a:gd name="T70" fmla="*/ 10 w 1739"/>
                <a:gd name="T71" fmla="*/ 10 h 1107"/>
                <a:gd name="T72" fmla="*/ 10 w 1739"/>
                <a:gd name="T73" fmla="*/ 9 h 1107"/>
                <a:gd name="T74" fmla="*/ 11 w 1739"/>
                <a:gd name="T75" fmla="*/ 11 h 1107"/>
                <a:gd name="T76" fmla="*/ 13 w 1739"/>
                <a:gd name="T77" fmla="*/ 7 h 1107"/>
                <a:gd name="T78" fmla="*/ 14 w 1739"/>
                <a:gd name="T79" fmla="*/ 9 h 1107"/>
                <a:gd name="T80" fmla="*/ 15 w 1739"/>
                <a:gd name="T81" fmla="*/ 8 h 1107"/>
                <a:gd name="T82" fmla="*/ 18 w 1739"/>
                <a:gd name="T83" fmla="*/ 10 h 1107"/>
                <a:gd name="T84" fmla="*/ 0 w 1739"/>
                <a:gd name="T85" fmla="*/ 15 h 1107"/>
                <a:gd name="T86" fmla="*/ 1 w 1739"/>
                <a:gd name="T87" fmla="*/ 15 h 1107"/>
                <a:gd name="T88" fmla="*/ 3 w 1739"/>
                <a:gd name="T89" fmla="*/ 18 h 1107"/>
                <a:gd name="T90" fmla="*/ 2 w 1739"/>
                <a:gd name="T91" fmla="*/ 15 h 1107"/>
                <a:gd name="T92" fmla="*/ 2 w 1739"/>
                <a:gd name="T93" fmla="*/ 15 h 1107"/>
                <a:gd name="T94" fmla="*/ 6 w 1739"/>
                <a:gd name="T95" fmla="*/ 15 h 1107"/>
                <a:gd name="T96" fmla="*/ 5 w 1739"/>
                <a:gd name="T97" fmla="*/ 15 h 1107"/>
                <a:gd name="T98" fmla="*/ 10 w 1739"/>
                <a:gd name="T99" fmla="*/ 17 h 1107"/>
                <a:gd name="T100" fmla="*/ 8 w 1739"/>
                <a:gd name="T101" fmla="*/ 15 h 1107"/>
                <a:gd name="T102" fmla="*/ 9 w 1739"/>
                <a:gd name="T103" fmla="*/ 17 h 1107"/>
                <a:gd name="T104" fmla="*/ 8 w 1739"/>
                <a:gd name="T105" fmla="*/ 16 h 1107"/>
                <a:gd name="T106" fmla="*/ 13 w 1739"/>
                <a:gd name="T107" fmla="*/ 17 h 1107"/>
                <a:gd name="T108" fmla="*/ 18 w 1739"/>
                <a:gd name="T109" fmla="*/ 14 h 1107"/>
                <a:gd name="T110" fmla="*/ 18 w 1739"/>
                <a:gd name="T111" fmla="*/ 17 h 1107"/>
                <a:gd name="T112" fmla="*/ 18 w 1739"/>
                <a:gd name="T113" fmla="*/ 18 h 1107"/>
                <a:gd name="T114" fmla="*/ 19 w 1739"/>
                <a:gd name="T115" fmla="*/ 13 h 1107"/>
                <a:gd name="T116" fmla="*/ 17 w 1739"/>
                <a:gd name="T117" fmla="*/ 13 h 1107"/>
                <a:gd name="T118" fmla="*/ 24 w 1739"/>
                <a:gd name="T119" fmla="*/ 14 h 1107"/>
                <a:gd name="T120" fmla="*/ 23 w 1739"/>
                <a:gd name="T121" fmla="*/ 18 h 1107"/>
                <a:gd name="T122" fmla="*/ 23 w 1739"/>
                <a:gd name="T123" fmla="*/ 15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3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1 w 317"/>
                <a:gd name="T1" fmla="*/ 2 h 235"/>
                <a:gd name="T2" fmla="*/ 1 w 317"/>
                <a:gd name="T3" fmla="*/ 2 h 235"/>
                <a:gd name="T4" fmla="*/ 1 w 317"/>
                <a:gd name="T5" fmla="*/ 2 h 235"/>
                <a:gd name="T6" fmla="*/ 1 w 317"/>
                <a:gd name="T7" fmla="*/ 1 h 235"/>
                <a:gd name="T8" fmla="*/ 1 w 317"/>
                <a:gd name="T9" fmla="*/ 1 h 235"/>
                <a:gd name="T10" fmla="*/ 1 w 317"/>
                <a:gd name="T11" fmla="*/ 1 h 235"/>
                <a:gd name="T12" fmla="*/ 0 w 317"/>
                <a:gd name="T13" fmla="*/ 1 h 235"/>
                <a:gd name="T14" fmla="*/ 0 w 317"/>
                <a:gd name="T15" fmla="*/ 1 h 235"/>
                <a:gd name="T16" fmla="*/ 0 w 317"/>
                <a:gd name="T17" fmla="*/ 1 h 235"/>
                <a:gd name="T18" fmla="*/ 0 w 317"/>
                <a:gd name="T19" fmla="*/ 2 h 235"/>
                <a:gd name="T20" fmla="*/ 0 w 317"/>
                <a:gd name="T21" fmla="*/ 2 h 235"/>
                <a:gd name="T22" fmla="*/ 0 w 317"/>
                <a:gd name="T23" fmla="*/ 2 h 235"/>
                <a:gd name="T24" fmla="*/ 0 w 317"/>
                <a:gd name="T25" fmla="*/ 2 h 235"/>
                <a:gd name="T26" fmla="*/ 0 w 317"/>
                <a:gd name="T27" fmla="*/ 2 h 235"/>
                <a:gd name="T28" fmla="*/ 0 w 317"/>
                <a:gd name="T29" fmla="*/ 3 h 235"/>
                <a:gd name="T30" fmla="*/ 0 w 317"/>
                <a:gd name="T31" fmla="*/ 3 h 235"/>
                <a:gd name="T32" fmla="*/ 0 w 317"/>
                <a:gd name="T33" fmla="*/ 3 h 235"/>
                <a:gd name="T34" fmla="*/ 0 w 317"/>
                <a:gd name="T35" fmla="*/ 3 h 235"/>
                <a:gd name="T36" fmla="*/ 1 w 317"/>
                <a:gd name="T37" fmla="*/ 3 h 235"/>
                <a:gd name="T38" fmla="*/ 1 w 317"/>
                <a:gd name="T39" fmla="*/ 3 h 235"/>
                <a:gd name="T40" fmla="*/ 1 w 317"/>
                <a:gd name="T41" fmla="*/ 3 h 235"/>
                <a:gd name="T42" fmla="*/ 1 w 317"/>
                <a:gd name="T43" fmla="*/ 3 h 235"/>
                <a:gd name="T44" fmla="*/ 1 w 317"/>
                <a:gd name="T45" fmla="*/ 2 h 235"/>
                <a:gd name="T46" fmla="*/ 1 w 317"/>
                <a:gd name="T47" fmla="*/ 2 h 235"/>
                <a:gd name="T48" fmla="*/ 4 w 317"/>
                <a:gd name="T49" fmla="*/ 0 h 235"/>
                <a:gd name="T50" fmla="*/ 4 w 317"/>
                <a:gd name="T51" fmla="*/ 0 h 235"/>
                <a:gd name="T52" fmla="*/ 4 w 317"/>
                <a:gd name="T53" fmla="*/ 0 h 235"/>
                <a:gd name="T54" fmla="*/ 4 w 317"/>
                <a:gd name="T55" fmla="*/ 0 h 235"/>
                <a:gd name="T56" fmla="*/ 4 w 317"/>
                <a:gd name="T57" fmla="*/ 0 h 235"/>
                <a:gd name="T58" fmla="*/ 4 w 317"/>
                <a:gd name="T59" fmla="*/ 0 h 235"/>
                <a:gd name="T60" fmla="*/ 3 w 317"/>
                <a:gd name="T61" fmla="*/ 0 h 235"/>
                <a:gd name="T62" fmla="*/ 3 w 317"/>
                <a:gd name="T63" fmla="*/ 0 h 235"/>
                <a:gd name="T64" fmla="*/ 3 w 317"/>
                <a:gd name="T65" fmla="*/ 0 h 235"/>
                <a:gd name="T66" fmla="*/ 3 w 317"/>
                <a:gd name="T67" fmla="*/ 0 h 235"/>
                <a:gd name="T68" fmla="*/ 3 w 317"/>
                <a:gd name="T69" fmla="*/ 0 h 235"/>
                <a:gd name="T70" fmla="*/ 2 w 317"/>
                <a:gd name="T71" fmla="*/ 0 h 235"/>
                <a:gd name="T72" fmla="*/ 2 w 317"/>
                <a:gd name="T73" fmla="*/ 0 h 235"/>
                <a:gd name="T74" fmla="*/ 2 w 317"/>
                <a:gd name="T75" fmla="*/ 1 h 235"/>
                <a:gd name="T76" fmla="*/ 3 w 317"/>
                <a:gd name="T77" fmla="*/ 1 h 235"/>
                <a:gd name="T78" fmla="*/ 3 w 317"/>
                <a:gd name="T79" fmla="*/ 1 h 235"/>
                <a:gd name="T80" fmla="*/ 3 w 317"/>
                <a:gd name="T81" fmla="*/ 1 h 235"/>
                <a:gd name="T82" fmla="*/ 3 w 317"/>
                <a:gd name="T83" fmla="*/ 1 h 235"/>
                <a:gd name="T84" fmla="*/ 3 w 317"/>
                <a:gd name="T85" fmla="*/ 1 h 235"/>
                <a:gd name="T86" fmla="*/ 4 w 317"/>
                <a:gd name="T87" fmla="*/ 1 h 235"/>
                <a:gd name="T88" fmla="*/ 4 w 317"/>
                <a:gd name="T89" fmla="*/ 1 h 235"/>
                <a:gd name="T90" fmla="*/ 4 w 317"/>
                <a:gd name="T91" fmla="*/ 1 h 235"/>
                <a:gd name="T92" fmla="*/ 4 w 317"/>
                <a:gd name="T93" fmla="*/ 1 h 235"/>
                <a:gd name="T94" fmla="*/ 4 w 317"/>
                <a:gd name="T95" fmla="*/ 1 h 235"/>
                <a:gd name="T96" fmla="*/ 4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4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22 w 1559"/>
                <a:gd name="T1" fmla="*/ 4 h 639"/>
                <a:gd name="T2" fmla="*/ 22 w 1559"/>
                <a:gd name="T3" fmla="*/ 3 h 639"/>
                <a:gd name="T4" fmla="*/ 22 w 1559"/>
                <a:gd name="T5" fmla="*/ 1 h 639"/>
                <a:gd name="T6" fmla="*/ 22 w 1559"/>
                <a:gd name="T7" fmla="*/ 0 h 639"/>
                <a:gd name="T8" fmla="*/ 22 w 1559"/>
                <a:gd name="T9" fmla="*/ 0 h 639"/>
                <a:gd name="T10" fmla="*/ 20 w 1559"/>
                <a:gd name="T11" fmla="*/ 0 h 639"/>
                <a:gd name="T12" fmla="*/ 17 w 1559"/>
                <a:gd name="T13" fmla="*/ 0 h 639"/>
                <a:gd name="T14" fmla="*/ 13 w 1559"/>
                <a:gd name="T15" fmla="*/ 0 h 639"/>
                <a:gd name="T16" fmla="*/ 9 w 1559"/>
                <a:gd name="T17" fmla="*/ 0 h 639"/>
                <a:gd name="T18" fmla="*/ 5 w 1559"/>
                <a:gd name="T19" fmla="*/ 0 h 639"/>
                <a:gd name="T20" fmla="*/ 2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2 h 639"/>
                <a:gd name="T28" fmla="*/ 0 w 1559"/>
                <a:gd name="T29" fmla="*/ 5 h 639"/>
                <a:gd name="T30" fmla="*/ 0 w 1559"/>
                <a:gd name="T31" fmla="*/ 8 h 639"/>
                <a:gd name="T32" fmla="*/ 0 w 1559"/>
                <a:gd name="T33" fmla="*/ 8 h 639"/>
                <a:gd name="T34" fmla="*/ 1 w 1559"/>
                <a:gd name="T35" fmla="*/ 8 h 639"/>
                <a:gd name="T36" fmla="*/ 1 w 1559"/>
                <a:gd name="T37" fmla="*/ 8 h 639"/>
                <a:gd name="T38" fmla="*/ 1 w 1559"/>
                <a:gd name="T39" fmla="*/ 6 h 639"/>
                <a:gd name="T40" fmla="*/ 1 w 1559"/>
                <a:gd name="T41" fmla="*/ 4 h 639"/>
                <a:gd name="T42" fmla="*/ 1 w 1559"/>
                <a:gd name="T43" fmla="*/ 2 h 639"/>
                <a:gd name="T44" fmla="*/ 2 w 1559"/>
                <a:gd name="T45" fmla="*/ 1 h 639"/>
                <a:gd name="T46" fmla="*/ 3 w 1559"/>
                <a:gd name="T47" fmla="*/ 1 h 639"/>
                <a:gd name="T48" fmla="*/ 6 w 1559"/>
                <a:gd name="T49" fmla="*/ 1 h 639"/>
                <a:gd name="T50" fmla="*/ 9 w 1559"/>
                <a:gd name="T51" fmla="*/ 1 h 639"/>
                <a:gd name="T52" fmla="*/ 12 w 1559"/>
                <a:gd name="T53" fmla="*/ 1 h 639"/>
                <a:gd name="T54" fmla="*/ 16 w 1559"/>
                <a:gd name="T55" fmla="*/ 1 h 639"/>
                <a:gd name="T56" fmla="*/ 18 w 1559"/>
                <a:gd name="T57" fmla="*/ 1 h 639"/>
                <a:gd name="T58" fmla="*/ 20 w 1559"/>
                <a:gd name="T59" fmla="*/ 1 h 639"/>
                <a:gd name="T60" fmla="*/ 20 w 1559"/>
                <a:gd name="T61" fmla="*/ 1 h 639"/>
                <a:gd name="T62" fmla="*/ 20 w 1559"/>
                <a:gd name="T63" fmla="*/ 2 h 639"/>
                <a:gd name="T64" fmla="*/ 20 w 1559"/>
                <a:gd name="T65" fmla="*/ 3 h 639"/>
                <a:gd name="T66" fmla="*/ 20 w 1559"/>
                <a:gd name="T67" fmla="*/ 4 h 639"/>
                <a:gd name="T68" fmla="*/ 20 w 1559"/>
                <a:gd name="T69" fmla="*/ 5 h 639"/>
                <a:gd name="T70" fmla="*/ 18 w 1559"/>
                <a:gd name="T71" fmla="*/ 5 h 639"/>
                <a:gd name="T72" fmla="*/ 18 w 1559"/>
                <a:gd name="T73" fmla="*/ 5 h 639"/>
                <a:gd name="T74" fmla="*/ 19 w 1559"/>
                <a:gd name="T75" fmla="*/ 6 h 639"/>
                <a:gd name="T76" fmla="*/ 20 w 1559"/>
                <a:gd name="T77" fmla="*/ 8 h 639"/>
                <a:gd name="T78" fmla="*/ 21 w 1559"/>
                <a:gd name="T79" fmla="*/ 9 h 639"/>
                <a:gd name="T80" fmla="*/ 21 w 1559"/>
                <a:gd name="T81" fmla="*/ 9 h 639"/>
                <a:gd name="T82" fmla="*/ 22 w 1559"/>
                <a:gd name="T83" fmla="*/ 8 h 639"/>
                <a:gd name="T84" fmla="*/ 23 w 1559"/>
                <a:gd name="T85" fmla="*/ 6 h 639"/>
                <a:gd name="T86" fmla="*/ 24 w 1559"/>
                <a:gd name="T87" fmla="*/ 5 h 639"/>
                <a:gd name="T88" fmla="*/ 24 w 1559"/>
                <a:gd name="T89" fmla="*/ 5 h 639"/>
                <a:gd name="T90" fmla="*/ 22 w 1559"/>
                <a:gd name="T91" fmla="*/ 5 h 639"/>
                <a:gd name="T92" fmla="*/ 21 w 1559"/>
                <a:gd name="T93" fmla="*/ 8 h 639"/>
                <a:gd name="T94" fmla="*/ 20 w 1559"/>
                <a:gd name="T95" fmla="*/ 7 h 639"/>
                <a:gd name="T96" fmla="*/ 20 w 1559"/>
                <a:gd name="T97" fmla="*/ 5 h 639"/>
                <a:gd name="T98" fmla="*/ 21 w 1559"/>
                <a:gd name="T99" fmla="*/ 5 h 639"/>
                <a:gd name="T100" fmla="*/ 22 w 1559"/>
                <a:gd name="T101" fmla="*/ 5 h 639"/>
                <a:gd name="T102" fmla="*/ 22 w 1559"/>
                <a:gd name="T103" fmla="*/ 7 h 639"/>
                <a:gd name="T104" fmla="*/ 21 w 1559"/>
                <a:gd name="T105" fmla="*/ 8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5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1 w 468"/>
                <a:gd name="T1" fmla="*/ 9 h 685"/>
                <a:gd name="T2" fmla="*/ 1 w 468"/>
                <a:gd name="T3" fmla="*/ 8 h 685"/>
                <a:gd name="T4" fmla="*/ 1 w 468"/>
                <a:gd name="T5" fmla="*/ 8 h 685"/>
                <a:gd name="T6" fmla="*/ 0 w 468"/>
                <a:gd name="T7" fmla="*/ 8 h 685"/>
                <a:gd name="T8" fmla="*/ 0 w 468"/>
                <a:gd name="T9" fmla="*/ 9 h 685"/>
                <a:gd name="T10" fmla="*/ 0 w 468"/>
                <a:gd name="T11" fmla="*/ 9 h 685"/>
                <a:gd name="T12" fmla="*/ 0 w 468"/>
                <a:gd name="T13" fmla="*/ 10 h 685"/>
                <a:gd name="T14" fmla="*/ 0 w 468"/>
                <a:gd name="T15" fmla="*/ 10 h 685"/>
                <a:gd name="T16" fmla="*/ 0 w 468"/>
                <a:gd name="T17" fmla="*/ 10 h 685"/>
                <a:gd name="T18" fmla="*/ 1 w 468"/>
                <a:gd name="T19" fmla="*/ 10 h 685"/>
                <a:gd name="T20" fmla="*/ 1 w 468"/>
                <a:gd name="T21" fmla="*/ 10 h 685"/>
                <a:gd name="T22" fmla="*/ 1 w 468"/>
                <a:gd name="T23" fmla="*/ 9 h 685"/>
                <a:gd name="T24" fmla="*/ 3 w 468"/>
                <a:gd name="T25" fmla="*/ 5 h 685"/>
                <a:gd name="T26" fmla="*/ 3 w 468"/>
                <a:gd name="T27" fmla="*/ 5 h 685"/>
                <a:gd name="T28" fmla="*/ 2 w 468"/>
                <a:gd name="T29" fmla="*/ 5 h 685"/>
                <a:gd name="T30" fmla="*/ 2 w 468"/>
                <a:gd name="T31" fmla="*/ 5 h 685"/>
                <a:gd name="T32" fmla="*/ 1 w 468"/>
                <a:gd name="T33" fmla="*/ 5 h 685"/>
                <a:gd name="T34" fmla="*/ 1 w 468"/>
                <a:gd name="T35" fmla="*/ 5 h 685"/>
                <a:gd name="T36" fmla="*/ 1 w 468"/>
                <a:gd name="T37" fmla="*/ 6 h 685"/>
                <a:gd name="T38" fmla="*/ 1 w 468"/>
                <a:gd name="T39" fmla="*/ 6 h 685"/>
                <a:gd name="T40" fmla="*/ 2 w 468"/>
                <a:gd name="T41" fmla="*/ 7 h 685"/>
                <a:gd name="T42" fmla="*/ 2 w 468"/>
                <a:gd name="T43" fmla="*/ 7 h 685"/>
                <a:gd name="T44" fmla="*/ 3 w 468"/>
                <a:gd name="T45" fmla="*/ 6 h 685"/>
                <a:gd name="T46" fmla="*/ 3 w 468"/>
                <a:gd name="T47" fmla="*/ 6 h 685"/>
                <a:gd name="T48" fmla="*/ 5 w 468"/>
                <a:gd name="T49" fmla="*/ 3 h 685"/>
                <a:gd name="T50" fmla="*/ 4 w 468"/>
                <a:gd name="T51" fmla="*/ 2 h 685"/>
                <a:gd name="T52" fmla="*/ 4 w 468"/>
                <a:gd name="T53" fmla="*/ 2 h 685"/>
                <a:gd name="T54" fmla="*/ 4 w 468"/>
                <a:gd name="T55" fmla="*/ 2 h 685"/>
                <a:gd name="T56" fmla="*/ 3 w 468"/>
                <a:gd name="T57" fmla="*/ 2 h 685"/>
                <a:gd name="T58" fmla="*/ 3 w 468"/>
                <a:gd name="T59" fmla="*/ 3 h 685"/>
                <a:gd name="T60" fmla="*/ 3 w 468"/>
                <a:gd name="T61" fmla="*/ 3 h 685"/>
                <a:gd name="T62" fmla="*/ 3 w 468"/>
                <a:gd name="T63" fmla="*/ 3 h 685"/>
                <a:gd name="T64" fmla="*/ 3 w 468"/>
                <a:gd name="T65" fmla="*/ 4 h 685"/>
                <a:gd name="T66" fmla="*/ 4 w 468"/>
                <a:gd name="T67" fmla="*/ 4 h 685"/>
                <a:gd name="T68" fmla="*/ 4 w 468"/>
                <a:gd name="T69" fmla="*/ 4 h 685"/>
                <a:gd name="T70" fmla="*/ 5 w 468"/>
                <a:gd name="T71" fmla="*/ 3 h 685"/>
                <a:gd name="T72" fmla="*/ 7 w 468"/>
                <a:gd name="T73" fmla="*/ 0 h 685"/>
                <a:gd name="T74" fmla="*/ 7 w 468"/>
                <a:gd name="T75" fmla="*/ 0 h 685"/>
                <a:gd name="T76" fmla="*/ 6 w 468"/>
                <a:gd name="T77" fmla="*/ 0 h 685"/>
                <a:gd name="T78" fmla="*/ 6 w 468"/>
                <a:gd name="T79" fmla="*/ 0 h 685"/>
                <a:gd name="T80" fmla="*/ 5 w 468"/>
                <a:gd name="T81" fmla="*/ 0 h 685"/>
                <a:gd name="T82" fmla="*/ 5 w 468"/>
                <a:gd name="T83" fmla="*/ 0 h 685"/>
                <a:gd name="T84" fmla="*/ 5 w 468"/>
                <a:gd name="T85" fmla="*/ 0 h 685"/>
                <a:gd name="T86" fmla="*/ 5 w 468"/>
                <a:gd name="T87" fmla="*/ 1 h 685"/>
                <a:gd name="T88" fmla="*/ 5 w 468"/>
                <a:gd name="T89" fmla="*/ 1 h 685"/>
                <a:gd name="T90" fmla="*/ 6 w 468"/>
                <a:gd name="T91" fmla="*/ 1 h 685"/>
                <a:gd name="T92" fmla="*/ 6 w 468"/>
                <a:gd name="T93" fmla="*/ 1 h 685"/>
                <a:gd name="T94" fmla="*/ 7 w 468"/>
                <a:gd name="T95" fmla="*/ 1 h 685"/>
                <a:gd name="T96" fmla="*/ 7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6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2 w 93"/>
                <a:gd name="T5" fmla="*/ 0 h 553"/>
                <a:gd name="T6" fmla="*/ 1 w 93"/>
                <a:gd name="T7" fmla="*/ 0 h 553"/>
                <a:gd name="T8" fmla="*/ 2 w 93"/>
                <a:gd name="T9" fmla="*/ 0 h 553"/>
                <a:gd name="T10" fmla="*/ 2 w 93"/>
                <a:gd name="T11" fmla="*/ 0 h 553"/>
                <a:gd name="T12" fmla="*/ 1 w 93"/>
                <a:gd name="T13" fmla="*/ 1 h 553"/>
                <a:gd name="T14" fmla="*/ 1 w 93"/>
                <a:gd name="T15" fmla="*/ 0 h 553"/>
                <a:gd name="T16" fmla="*/ 1 w 93"/>
                <a:gd name="T17" fmla="*/ 2 h 553"/>
                <a:gd name="T18" fmla="*/ 1 w 93"/>
                <a:gd name="T19" fmla="*/ 2 h 553"/>
                <a:gd name="T20" fmla="*/ 1 w 93"/>
                <a:gd name="T21" fmla="*/ 1 h 553"/>
                <a:gd name="T22" fmla="*/ 1 w 93"/>
                <a:gd name="T23" fmla="*/ 1 h 553"/>
                <a:gd name="T24" fmla="*/ 2 w 93"/>
                <a:gd name="T25" fmla="*/ 1 h 553"/>
                <a:gd name="T26" fmla="*/ 1 w 93"/>
                <a:gd name="T27" fmla="*/ 2 h 553"/>
                <a:gd name="T28" fmla="*/ 1 w 93"/>
                <a:gd name="T29" fmla="*/ 1 h 553"/>
                <a:gd name="T30" fmla="*/ 1 w 93"/>
                <a:gd name="T31" fmla="*/ 1 h 553"/>
                <a:gd name="T32" fmla="*/ 2 w 93"/>
                <a:gd name="T33" fmla="*/ 1 h 553"/>
                <a:gd name="T34" fmla="*/ 2 w 93"/>
                <a:gd name="T35" fmla="*/ 1 h 553"/>
                <a:gd name="T36" fmla="*/ 1 w 93"/>
                <a:gd name="T37" fmla="*/ 3 h 553"/>
                <a:gd name="T38" fmla="*/ 0 w 93"/>
                <a:gd name="T39" fmla="*/ 3 h 553"/>
                <a:gd name="T40" fmla="*/ 1 w 93"/>
                <a:gd name="T41" fmla="*/ 2 h 553"/>
                <a:gd name="T42" fmla="*/ 2 w 93"/>
                <a:gd name="T43" fmla="*/ 2 h 553"/>
                <a:gd name="T44" fmla="*/ 2 w 93"/>
                <a:gd name="T45" fmla="*/ 3 h 553"/>
                <a:gd name="T46" fmla="*/ 1 w 93"/>
                <a:gd name="T47" fmla="*/ 3 h 553"/>
                <a:gd name="T48" fmla="*/ 1 w 93"/>
                <a:gd name="T49" fmla="*/ 3 h 553"/>
                <a:gd name="T50" fmla="*/ 1 w 93"/>
                <a:gd name="T51" fmla="*/ 3 h 553"/>
                <a:gd name="T52" fmla="*/ 2 w 93"/>
                <a:gd name="T53" fmla="*/ 3 h 553"/>
                <a:gd name="T54" fmla="*/ 1 w 93"/>
                <a:gd name="T55" fmla="*/ 2 h 553"/>
                <a:gd name="T56" fmla="*/ 1 w 93"/>
                <a:gd name="T57" fmla="*/ 4 h 553"/>
                <a:gd name="T58" fmla="*/ 1 w 93"/>
                <a:gd name="T59" fmla="*/ 4 h 553"/>
                <a:gd name="T60" fmla="*/ 1 w 93"/>
                <a:gd name="T61" fmla="*/ 4 h 553"/>
                <a:gd name="T62" fmla="*/ 2 w 93"/>
                <a:gd name="T63" fmla="*/ 4 h 553"/>
                <a:gd name="T64" fmla="*/ 2 w 93"/>
                <a:gd name="T65" fmla="*/ 4 h 553"/>
                <a:gd name="T66" fmla="*/ 1 w 93"/>
                <a:gd name="T67" fmla="*/ 6 h 553"/>
                <a:gd name="T68" fmla="*/ 1 w 93"/>
                <a:gd name="T69" fmla="*/ 5 h 553"/>
                <a:gd name="T70" fmla="*/ 1 w 93"/>
                <a:gd name="T71" fmla="*/ 7 h 553"/>
                <a:gd name="T72" fmla="*/ 1 w 93"/>
                <a:gd name="T73" fmla="*/ 6 h 553"/>
                <a:gd name="T74" fmla="*/ 1 w 93"/>
                <a:gd name="T75" fmla="*/ 6 h 553"/>
                <a:gd name="T76" fmla="*/ 1 w 93"/>
                <a:gd name="T77" fmla="*/ 6 h 553"/>
                <a:gd name="T78" fmla="*/ 2 w 93"/>
                <a:gd name="T79" fmla="*/ 6 h 553"/>
                <a:gd name="T80" fmla="*/ 1 w 93"/>
                <a:gd name="T81" fmla="*/ 6 h 553"/>
                <a:gd name="T82" fmla="*/ 1 w 93"/>
                <a:gd name="T83" fmla="*/ 7 h 553"/>
                <a:gd name="T84" fmla="*/ 1 w 93"/>
                <a:gd name="T85" fmla="*/ 8 h 553"/>
                <a:gd name="T86" fmla="*/ 1 w 93"/>
                <a:gd name="T87" fmla="*/ 7 h 553"/>
                <a:gd name="T88" fmla="*/ 1 w 93"/>
                <a:gd name="T89" fmla="*/ 8 h 553"/>
                <a:gd name="T90" fmla="*/ 2 w 93"/>
                <a:gd name="T91" fmla="*/ 8 h 553"/>
                <a:gd name="T92" fmla="*/ 2 w 93"/>
                <a:gd name="T93" fmla="*/ 7 h 553"/>
                <a:gd name="T94" fmla="*/ 2 w 93"/>
                <a:gd name="T95" fmla="*/ 7 h 553"/>
                <a:gd name="T96" fmla="*/ 2 w 93"/>
                <a:gd name="T97" fmla="*/ 8 h 553"/>
                <a:gd name="T98" fmla="*/ 1 w 93"/>
                <a:gd name="T99" fmla="*/ 8 h 553"/>
                <a:gd name="T100" fmla="*/ 1 w 93"/>
                <a:gd name="T101" fmla="*/ 8 h 553"/>
                <a:gd name="T102" fmla="*/ 1 w 93"/>
                <a:gd name="T103" fmla="*/ 8 h 553"/>
                <a:gd name="T104" fmla="*/ 0 w 93"/>
                <a:gd name="T105" fmla="*/ 7 h 553"/>
                <a:gd name="T106" fmla="*/ 1 w 93"/>
                <a:gd name="T107" fmla="*/ 7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7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43 w 2753"/>
                <a:gd name="T1" fmla="*/ 8 h 496"/>
                <a:gd name="T2" fmla="*/ 42 w 2753"/>
                <a:gd name="T3" fmla="*/ 6 h 496"/>
                <a:gd name="T4" fmla="*/ 42 w 2753"/>
                <a:gd name="T5" fmla="*/ 7 h 496"/>
                <a:gd name="T6" fmla="*/ 42 w 2753"/>
                <a:gd name="T7" fmla="*/ 6 h 496"/>
                <a:gd name="T8" fmla="*/ 40 w 2753"/>
                <a:gd name="T9" fmla="*/ 7 h 496"/>
                <a:gd name="T10" fmla="*/ 40 w 2753"/>
                <a:gd name="T11" fmla="*/ 6 h 496"/>
                <a:gd name="T12" fmla="*/ 38 w 2753"/>
                <a:gd name="T13" fmla="*/ 8 h 496"/>
                <a:gd name="T14" fmla="*/ 35 w 2753"/>
                <a:gd name="T15" fmla="*/ 7 h 496"/>
                <a:gd name="T16" fmla="*/ 35 w 2753"/>
                <a:gd name="T17" fmla="*/ 6 h 496"/>
                <a:gd name="T18" fmla="*/ 35 w 2753"/>
                <a:gd name="T19" fmla="*/ 7 h 496"/>
                <a:gd name="T20" fmla="*/ 33 w 2753"/>
                <a:gd name="T21" fmla="*/ 6 h 496"/>
                <a:gd name="T22" fmla="*/ 33 w 2753"/>
                <a:gd name="T23" fmla="*/ 6 h 496"/>
                <a:gd name="T24" fmla="*/ 31 w 2753"/>
                <a:gd name="T25" fmla="*/ 6 h 496"/>
                <a:gd name="T26" fmla="*/ 32 w 2753"/>
                <a:gd name="T27" fmla="*/ 6 h 496"/>
                <a:gd name="T28" fmla="*/ 30 w 2753"/>
                <a:gd name="T29" fmla="*/ 7 h 496"/>
                <a:gd name="T30" fmla="*/ 30 w 2753"/>
                <a:gd name="T31" fmla="*/ 6 h 496"/>
                <a:gd name="T32" fmla="*/ 28 w 2753"/>
                <a:gd name="T33" fmla="*/ 7 h 496"/>
                <a:gd name="T34" fmla="*/ 27 w 2753"/>
                <a:gd name="T35" fmla="*/ 7 h 496"/>
                <a:gd name="T36" fmla="*/ 25 w 2753"/>
                <a:gd name="T37" fmla="*/ 6 h 496"/>
                <a:gd name="T38" fmla="*/ 26 w 2753"/>
                <a:gd name="T39" fmla="*/ 7 h 496"/>
                <a:gd name="T40" fmla="*/ 26 w 2753"/>
                <a:gd name="T41" fmla="*/ 6 h 496"/>
                <a:gd name="T42" fmla="*/ 23 w 2753"/>
                <a:gd name="T43" fmla="*/ 7 h 496"/>
                <a:gd name="T44" fmla="*/ 23 w 2753"/>
                <a:gd name="T45" fmla="*/ 6 h 496"/>
                <a:gd name="T46" fmla="*/ 22 w 2753"/>
                <a:gd name="T47" fmla="*/ 6 h 496"/>
                <a:gd name="T48" fmla="*/ 21 w 2753"/>
                <a:gd name="T49" fmla="*/ 6 h 496"/>
                <a:gd name="T50" fmla="*/ 20 w 2753"/>
                <a:gd name="T51" fmla="*/ 7 h 496"/>
                <a:gd name="T52" fmla="*/ 19 w 2753"/>
                <a:gd name="T53" fmla="*/ 6 h 496"/>
                <a:gd name="T54" fmla="*/ 18 w 2753"/>
                <a:gd name="T55" fmla="*/ 6 h 496"/>
                <a:gd name="T56" fmla="*/ 15 w 2753"/>
                <a:gd name="T57" fmla="*/ 8 h 496"/>
                <a:gd name="T58" fmla="*/ 17 w 2753"/>
                <a:gd name="T59" fmla="*/ 7 h 496"/>
                <a:gd name="T60" fmla="*/ 15 w 2753"/>
                <a:gd name="T61" fmla="*/ 6 h 496"/>
                <a:gd name="T62" fmla="*/ 12 w 2753"/>
                <a:gd name="T63" fmla="*/ 8 h 496"/>
                <a:gd name="T64" fmla="*/ 10 w 2753"/>
                <a:gd name="T65" fmla="*/ 7 h 496"/>
                <a:gd name="T66" fmla="*/ 10 w 2753"/>
                <a:gd name="T67" fmla="*/ 8 h 496"/>
                <a:gd name="T68" fmla="*/ 11 w 2753"/>
                <a:gd name="T69" fmla="*/ 7 h 496"/>
                <a:gd name="T70" fmla="*/ 8 w 2753"/>
                <a:gd name="T71" fmla="*/ 6 h 496"/>
                <a:gd name="T72" fmla="*/ 5 w 2753"/>
                <a:gd name="T73" fmla="*/ 7 h 496"/>
                <a:gd name="T74" fmla="*/ 5 w 2753"/>
                <a:gd name="T75" fmla="*/ 6 h 496"/>
                <a:gd name="T76" fmla="*/ 3 w 2753"/>
                <a:gd name="T77" fmla="*/ 7 h 496"/>
                <a:gd name="T78" fmla="*/ 1 w 2753"/>
                <a:gd name="T79" fmla="*/ 6 h 496"/>
                <a:gd name="T80" fmla="*/ 2 w 2753"/>
                <a:gd name="T81" fmla="*/ 7 h 496"/>
                <a:gd name="T82" fmla="*/ 33 w 2753"/>
                <a:gd name="T83" fmla="*/ 1 h 496"/>
                <a:gd name="T84" fmla="*/ 32 w 2753"/>
                <a:gd name="T85" fmla="*/ 2 h 496"/>
                <a:gd name="T86" fmla="*/ 31 w 2753"/>
                <a:gd name="T87" fmla="*/ 2 h 496"/>
                <a:gd name="T88" fmla="*/ 30 w 2753"/>
                <a:gd name="T89" fmla="*/ 1 h 496"/>
                <a:gd name="T90" fmla="*/ 30 w 2753"/>
                <a:gd name="T91" fmla="*/ 2 h 496"/>
                <a:gd name="T92" fmla="*/ 31 w 2753"/>
                <a:gd name="T93" fmla="*/ 2 h 496"/>
                <a:gd name="T94" fmla="*/ 26 w 2753"/>
                <a:gd name="T95" fmla="*/ 2 h 496"/>
                <a:gd name="T96" fmla="*/ 26 w 2753"/>
                <a:gd name="T97" fmla="*/ 3 h 496"/>
                <a:gd name="T98" fmla="*/ 26 w 2753"/>
                <a:gd name="T99" fmla="*/ 2 h 496"/>
                <a:gd name="T100" fmla="*/ 27 w 2753"/>
                <a:gd name="T101" fmla="*/ 2 h 496"/>
                <a:gd name="T102" fmla="*/ 23 w 2753"/>
                <a:gd name="T103" fmla="*/ 0 h 496"/>
                <a:gd name="T104" fmla="*/ 23 w 2753"/>
                <a:gd name="T105" fmla="*/ 3 h 496"/>
                <a:gd name="T106" fmla="*/ 24 w 2753"/>
                <a:gd name="T107" fmla="*/ 2 h 496"/>
                <a:gd name="T108" fmla="*/ 21 w 2753"/>
                <a:gd name="T109" fmla="*/ 2 h 496"/>
                <a:gd name="T110" fmla="*/ 21 w 2753"/>
                <a:gd name="T111" fmla="*/ 1 h 496"/>
                <a:gd name="T112" fmla="*/ 19 w 2753"/>
                <a:gd name="T113" fmla="*/ 2 h 496"/>
                <a:gd name="T114" fmla="*/ 18 w 2753"/>
                <a:gd name="T115" fmla="*/ 1 h 496"/>
                <a:gd name="T116" fmla="*/ 13 w 2753"/>
                <a:gd name="T117" fmla="*/ 3 h 496"/>
                <a:gd name="T118" fmla="*/ 13 w 2753"/>
                <a:gd name="T119" fmla="*/ 2 h 496"/>
                <a:gd name="T120" fmla="*/ 11 w 2753"/>
                <a:gd name="T121" fmla="*/ 1 h 496"/>
                <a:gd name="T122" fmla="*/ 12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8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3 w 1400"/>
                <a:gd name="T1" fmla="*/ 8 h 639"/>
                <a:gd name="T2" fmla="*/ 3 w 1400"/>
                <a:gd name="T3" fmla="*/ 7 h 639"/>
                <a:gd name="T4" fmla="*/ 3 w 1400"/>
                <a:gd name="T5" fmla="*/ 6 h 639"/>
                <a:gd name="T6" fmla="*/ 3 w 1400"/>
                <a:gd name="T7" fmla="*/ 5 h 639"/>
                <a:gd name="T8" fmla="*/ 3 w 1400"/>
                <a:gd name="T9" fmla="*/ 5 h 639"/>
                <a:gd name="T10" fmla="*/ 4 w 1400"/>
                <a:gd name="T11" fmla="*/ 5 h 639"/>
                <a:gd name="T12" fmla="*/ 5 w 1400"/>
                <a:gd name="T13" fmla="*/ 5 h 639"/>
                <a:gd name="T14" fmla="*/ 5 w 1400"/>
                <a:gd name="T15" fmla="*/ 4 h 639"/>
                <a:gd name="T16" fmla="*/ 4 w 1400"/>
                <a:gd name="T17" fmla="*/ 3 h 639"/>
                <a:gd name="T18" fmla="*/ 3 w 1400"/>
                <a:gd name="T19" fmla="*/ 1 h 639"/>
                <a:gd name="T20" fmla="*/ 3 w 1400"/>
                <a:gd name="T21" fmla="*/ 0 h 639"/>
                <a:gd name="T22" fmla="*/ 2 w 1400"/>
                <a:gd name="T23" fmla="*/ 0 h 639"/>
                <a:gd name="T24" fmla="*/ 1 w 1400"/>
                <a:gd name="T25" fmla="*/ 1 h 639"/>
                <a:gd name="T26" fmla="*/ 0 w 1400"/>
                <a:gd name="T27" fmla="*/ 3 h 639"/>
                <a:gd name="T28" fmla="*/ 0 w 1400"/>
                <a:gd name="T29" fmla="*/ 4 h 639"/>
                <a:gd name="T30" fmla="*/ 0 w 1400"/>
                <a:gd name="T31" fmla="*/ 5 h 639"/>
                <a:gd name="T32" fmla="*/ 1 w 1400"/>
                <a:gd name="T33" fmla="*/ 5 h 639"/>
                <a:gd name="T34" fmla="*/ 2 w 1400"/>
                <a:gd name="T35" fmla="*/ 5 h 639"/>
                <a:gd name="T36" fmla="*/ 2 w 1400"/>
                <a:gd name="T37" fmla="*/ 6 h 639"/>
                <a:gd name="T38" fmla="*/ 2 w 1400"/>
                <a:gd name="T39" fmla="*/ 8 h 639"/>
                <a:gd name="T40" fmla="*/ 2 w 1400"/>
                <a:gd name="T41" fmla="*/ 9 h 639"/>
                <a:gd name="T42" fmla="*/ 2 w 1400"/>
                <a:gd name="T43" fmla="*/ 9 h 639"/>
                <a:gd name="T44" fmla="*/ 3 w 1400"/>
                <a:gd name="T45" fmla="*/ 9 h 639"/>
                <a:gd name="T46" fmla="*/ 6 w 1400"/>
                <a:gd name="T47" fmla="*/ 9 h 639"/>
                <a:gd name="T48" fmla="*/ 10 w 1400"/>
                <a:gd name="T49" fmla="*/ 9 h 639"/>
                <a:gd name="T50" fmla="*/ 13 w 1400"/>
                <a:gd name="T51" fmla="*/ 9 h 639"/>
                <a:gd name="T52" fmla="*/ 17 w 1400"/>
                <a:gd name="T53" fmla="*/ 9 h 639"/>
                <a:gd name="T54" fmla="*/ 20 w 1400"/>
                <a:gd name="T55" fmla="*/ 9 h 639"/>
                <a:gd name="T56" fmla="*/ 21 w 1400"/>
                <a:gd name="T57" fmla="*/ 9 h 639"/>
                <a:gd name="T58" fmla="*/ 21 w 1400"/>
                <a:gd name="T59" fmla="*/ 9 h 639"/>
                <a:gd name="T60" fmla="*/ 21 w 1400"/>
                <a:gd name="T61" fmla="*/ 8 h 639"/>
                <a:gd name="T62" fmla="*/ 21 w 1400"/>
                <a:gd name="T63" fmla="*/ 8 h 639"/>
                <a:gd name="T64" fmla="*/ 20 w 1400"/>
                <a:gd name="T65" fmla="*/ 8 h 639"/>
                <a:gd name="T66" fmla="*/ 17 w 1400"/>
                <a:gd name="T67" fmla="*/ 8 h 639"/>
                <a:gd name="T68" fmla="*/ 14 w 1400"/>
                <a:gd name="T69" fmla="*/ 8 h 639"/>
                <a:gd name="T70" fmla="*/ 11 w 1400"/>
                <a:gd name="T71" fmla="*/ 8 h 639"/>
                <a:gd name="T72" fmla="*/ 7 w 1400"/>
                <a:gd name="T73" fmla="*/ 8 h 639"/>
                <a:gd name="T74" fmla="*/ 5 w 1400"/>
                <a:gd name="T75" fmla="*/ 8 h 639"/>
                <a:gd name="T76" fmla="*/ 4 w 1400"/>
                <a:gd name="T77" fmla="*/ 8 h 639"/>
                <a:gd name="T78" fmla="*/ 1 w 1400"/>
                <a:gd name="T79" fmla="*/ 4 h 639"/>
                <a:gd name="T80" fmla="*/ 2 w 1400"/>
                <a:gd name="T81" fmla="*/ 2 h 639"/>
                <a:gd name="T82" fmla="*/ 2 w 1400"/>
                <a:gd name="T83" fmla="*/ 1 h 639"/>
                <a:gd name="T84" fmla="*/ 3 w 1400"/>
                <a:gd name="T85" fmla="*/ 2 h 639"/>
                <a:gd name="T86" fmla="*/ 4 w 1400"/>
                <a:gd name="T87" fmla="*/ 4 h 639"/>
                <a:gd name="T88" fmla="*/ 2 w 1400"/>
                <a:gd name="T89" fmla="*/ 4 h 639"/>
                <a:gd name="T90" fmla="*/ 1 w 1400"/>
                <a:gd name="T91" fmla="*/ 4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9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25 w 2101"/>
                <a:gd name="T1" fmla="*/ 0 h 1421"/>
                <a:gd name="T2" fmla="*/ 25 w 2101"/>
                <a:gd name="T3" fmla="*/ 0 h 1421"/>
                <a:gd name="T4" fmla="*/ 22 w 2101"/>
                <a:gd name="T5" fmla="*/ 1 h 1421"/>
                <a:gd name="T6" fmla="*/ 19 w 2101"/>
                <a:gd name="T7" fmla="*/ 0 h 1421"/>
                <a:gd name="T8" fmla="*/ 18 w 2101"/>
                <a:gd name="T9" fmla="*/ 0 h 1421"/>
                <a:gd name="T10" fmla="*/ 21 w 2101"/>
                <a:gd name="T11" fmla="*/ 1 h 1421"/>
                <a:gd name="T12" fmla="*/ 25 w 2101"/>
                <a:gd name="T13" fmla="*/ 12 h 1421"/>
                <a:gd name="T14" fmla="*/ 26 w 2101"/>
                <a:gd name="T15" fmla="*/ 11 h 1421"/>
                <a:gd name="T16" fmla="*/ 27 w 2101"/>
                <a:gd name="T17" fmla="*/ 10 h 1421"/>
                <a:gd name="T18" fmla="*/ 26 w 2101"/>
                <a:gd name="T19" fmla="*/ 9 h 1421"/>
                <a:gd name="T20" fmla="*/ 25 w 2101"/>
                <a:gd name="T21" fmla="*/ 8 h 1421"/>
                <a:gd name="T22" fmla="*/ 20 w 2101"/>
                <a:gd name="T23" fmla="*/ 6 h 1421"/>
                <a:gd name="T24" fmla="*/ 18 w 2101"/>
                <a:gd name="T25" fmla="*/ 6 h 1421"/>
                <a:gd name="T26" fmla="*/ 18 w 2101"/>
                <a:gd name="T27" fmla="*/ 5 h 1421"/>
                <a:gd name="T28" fmla="*/ 19 w 2101"/>
                <a:gd name="T29" fmla="*/ 4 h 1421"/>
                <a:gd name="T30" fmla="*/ 20 w 2101"/>
                <a:gd name="T31" fmla="*/ 3 h 1421"/>
                <a:gd name="T32" fmla="*/ 23 w 2101"/>
                <a:gd name="T33" fmla="*/ 3 h 1421"/>
                <a:gd name="T34" fmla="*/ 24 w 2101"/>
                <a:gd name="T35" fmla="*/ 3 h 1421"/>
                <a:gd name="T36" fmla="*/ 26 w 2101"/>
                <a:gd name="T37" fmla="*/ 3 h 1421"/>
                <a:gd name="T38" fmla="*/ 25 w 2101"/>
                <a:gd name="T39" fmla="*/ 3 h 1421"/>
                <a:gd name="T40" fmla="*/ 22 w 2101"/>
                <a:gd name="T41" fmla="*/ 2 h 1421"/>
                <a:gd name="T42" fmla="*/ 18 w 2101"/>
                <a:gd name="T43" fmla="*/ 3 h 1421"/>
                <a:gd name="T44" fmla="*/ 18 w 2101"/>
                <a:gd name="T45" fmla="*/ 1 h 1421"/>
                <a:gd name="T46" fmla="*/ 15 w 2101"/>
                <a:gd name="T47" fmla="*/ 0 h 1421"/>
                <a:gd name="T48" fmla="*/ 9 w 2101"/>
                <a:gd name="T49" fmla="*/ 7 h 1421"/>
                <a:gd name="T50" fmla="*/ 6 w 2101"/>
                <a:gd name="T51" fmla="*/ 3 h 1421"/>
                <a:gd name="T52" fmla="*/ 1 w 2101"/>
                <a:gd name="T53" fmla="*/ 0 h 1421"/>
                <a:gd name="T54" fmla="*/ 0 w 2101"/>
                <a:gd name="T55" fmla="*/ 8 h 1421"/>
                <a:gd name="T56" fmla="*/ 2 w 2101"/>
                <a:gd name="T57" fmla="*/ 9 h 1421"/>
                <a:gd name="T58" fmla="*/ 2 w 2101"/>
                <a:gd name="T59" fmla="*/ 1 h 1421"/>
                <a:gd name="T60" fmla="*/ 8 w 2101"/>
                <a:gd name="T61" fmla="*/ 9 h 1421"/>
                <a:gd name="T62" fmla="*/ 6 w 2101"/>
                <a:gd name="T63" fmla="*/ 11 h 1421"/>
                <a:gd name="T64" fmla="*/ 7 w 2101"/>
                <a:gd name="T65" fmla="*/ 19 h 1421"/>
                <a:gd name="T66" fmla="*/ 7 w 2101"/>
                <a:gd name="T67" fmla="*/ 15 h 1421"/>
                <a:gd name="T68" fmla="*/ 10 w 2101"/>
                <a:gd name="T69" fmla="*/ 13 h 1421"/>
                <a:gd name="T70" fmla="*/ 14 w 2101"/>
                <a:gd name="T71" fmla="*/ 19 h 1421"/>
                <a:gd name="T72" fmla="*/ 21 w 2101"/>
                <a:gd name="T73" fmla="*/ 11 h 1421"/>
                <a:gd name="T74" fmla="*/ 21 w 2101"/>
                <a:gd name="T75" fmla="*/ 18 h 1421"/>
                <a:gd name="T76" fmla="*/ 23 w 2101"/>
                <a:gd name="T77" fmla="*/ 19 h 1421"/>
                <a:gd name="T78" fmla="*/ 23 w 2101"/>
                <a:gd name="T79" fmla="*/ 13 h 1421"/>
                <a:gd name="T80" fmla="*/ 27 w 2101"/>
                <a:gd name="T81" fmla="*/ 13 h 1421"/>
                <a:gd name="T82" fmla="*/ 27 w 2101"/>
                <a:gd name="T83" fmla="*/ 20 h 1421"/>
                <a:gd name="T84" fmla="*/ 29 w 2101"/>
                <a:gd name="T85" fmla="*/ 21 h 1421"/>
                <a:gd name="T86" fmla="*/ 29 w 2101"/>
                <a:gd name="T87" fmla="*/ 13 h 1421"/>
                <a:gd name="T88" fmla="*/ 33 w 2101"/>
                <a:gd name="T89" fmla="*/ 13 h 1421"/>
                <a:gd name="T90" fmla="*/ 29 w 2101"/>
                <a:gd name="T91" fmla="*/ 12 h 1421"/>
                <a:gd name="T92" fmla="*/ 23 w 2101"/>
                <a:gd name="T93" fmla="*/ 10 h 1421"/>
                <a:gd name="T94" fmla="*/ 21 w 2101"/>
                <a:gd name="T95" fmla="*/ 10 h 1421"/>
                <a:gd name="T96" fmla="*/ 18 w 2101"/>
                <a:gd name="T97" fmla="*/ 11 h 1421"/>
                <a:gd name="T98" fmla="*/ 16 w 2101"/>
                <a:gd name="T99" fmla="*/ 11 h 1421"/>
                <a:gd name="T100" fmla="*/ 18 w 2101"/>
                <a:gd name="T101" fmla="*/ 12 h 1421"/>
                <a:gd name="T102" fmla="*/ 16 w 2101"/>
                <a:gd name="T103" fmla="*/ 16 h 1421"/>
                <a:gd name="T104" fmla="*/ 14 w 2101"/>
                <a:gd name="T105" fmla="*/ 16 h 1421"/>
                <a:gd name="T106" fmla="*/ 9 w 2101"/>
                <a:gd name="T107" fmla="*/ 9 h 1421"/>
                <a:gd name="T108" fmla="*/ 16 w 2101"/>
                <a:gd name="T109" fmla="*/ 1 h 1421"/>
                <a:gd name="T110" fmla="*/ 16 w 2101"/>
                <a:gd name="T111" fmla="*/ 9 h 1421"/>
                <a:gd name="T112" fmla="*/ 18 w 2101"/>
                <a:gd name="T113" fmla="*/ 8 h 1421"/>
                <a:gd name="T114" fmla="*/ 20 w 2101"/>
                <a:gd name="T115" fmla="*/ 8 h 1421"/>
                <a:gd name="T116" fmla="*/ 23 w 2101"/>
                <a:gd name="T117" fmla="*/ 8 h 1421"/>
                <a:gd name="T118" fmla="*/ 24 w 2101"/>
                <a:gd name="T119" fmla="*/ 9 h 1421"/>
                <a:gd name="T120" fmla="*/ 24 w 2101"/>
                <a:gd name="T121" fmla="*/ 10 h 1421"/>
                <a:gd name="T122" fmla="*/ 24 w 2101"/>
                <a:gd name="T123" fmla="*/ 11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0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2 h 532"/>
                <a:gd name="T2" fmla="*/ 7 w 4304"/>
                <a:gd name="T3" fmla="*/ 2 h 532"/>
                <a:gd name="T4" fmla="*/ 11 w 4304"/>
                <a:gd name="T5" fmla="*/ 5 h 532"/>
                <a:gd name="T6" fmla="*/ 14 w 4304"/>
                <a:gd name="T7" fmla="*/ 4 h 532"/>
                <a:gd name="T8" fmla="*/ 14 w 4304"/>
                <a:gd name="T9" fmla="*/ 1 h 532"/>
                <a:gd name="T10" fmla="*/ 13 w 4304"/>
                <a:gd name="T11" fmla="*/ 3 h 532"/>
                <a:gd name="T12" fmla="*/ 12 w 4304"/>
                <a:gd name="T13" fmla="*/ 4 h 532"/>
                <a:gd name="T14" fmla="*/ 21 w 4304"/>
                <a:gd name="T15" fmla="*/ 1 h 532"/>
                <a:gd name="T16" fmla="*/ 19 w 4304"/>
                <a:gd name="T17" fmla="*/ 3 h 532"/>
                <a:gd name="T18" fmla="*/ 25 w 4304"/>
                <a:gd name="T19" fmla="*/ 4 h 532"/>
                <a:gd name="T20" fmla="*/ 22 w 4304"/>
                <a:gd name="T21" fmla="*/ 1 h 532"/>
                <a:gd name="T22" fmla="*/ 26 w 4304"/>
                <a:gd name="T23" fmla="*/ 4 h 532"/>
                <a:gd name="T24" fmla="*/ 26 w 4304"/>
                <a:gd name="T25" fmla="*/ 2 h 532"/>
                <a:gd name="T26" fmla="*/ 26 w 4304"/>
                <a:gd name="T27" fmla="*/ 2 h 532"/>
                <a:gd name="T28" fmla="*/ 26 w 4304"/>
                <a:gd name="T29" fmla="*/ 5 h 532"/>
                <a:gd name="T30" fmla="*/ 30 w 4304"/>
                <a:gd name="T31" fmla="*/ 5 h 532"/>
                <a:gd name="T32" fmla="*/ 37 w 4304"/>
                <a:gd name="T33" fmla="*/ 5 h 532"/>
                <a:gd name="T34" fmla="*/ 38 w 4304"/>
                <a:gd name="T35" fmla="*/ 2 h 532"/>
                <a:gd name="T36" fmla="*/ 38 w 4304"/>
                <a:gd name="T37" fmla="*/ 2 h 532"/>
                <a:gd name="T38" fmla="*/ 37 w 4304"/>
                <a:gd name="T39" fmla="*/ 4 h 532"/>
                <a:gd name="T40" fmla="*/ 43 w 4304"/>
                <a:gd name="T41" fmla="*/ 3 h 532"/>
                <a:gd name="T42" fmla="*/ 44 w 4304"/>
                <a:gd name="T43" fmla="*/ 2 h 532"/>
                <a:gd name="T44" fmla="*/ 44 w 4304"/>
                <a:gd name="T45" fmla="*/ 3 h 532"/>
                <a:gd name="T46" fmla="*/ 42 w 4304"/>
                <a:gd name="T47" fmla="*/ 3 h 532"/>
                <a:gd name="T48" fmla="*/ 46 w 4304"/>
                <a:gd name="T49" fmla="*/ 3 h 532"/>
                <a:gd name="T50" fmla="*/ 48 w 4304"/>
                <a:gd name="T51" fmla="*/ 4 h 532"/>
                <a:gd name="T52" fmla="*/ 51 w 4304"/>
                <a:gd name="T53" fmla="*/ 3 h 532"/>
                <a:gd name="T54" fmla="*/ 49 w 4304"/>
                <a:gd name="T55" fmla="*/ 2 h 532"/>
                <a:gd name="T56" fmla="*/ 51 w 4304"/>
                <a:gd name="T57" fmla="*/ 4 h 532"/>
                <a:gd name="T58" fmla="*/ 56 w 4304"/>
                <a:gd name="T59" fmla="*/ 4 h 532"/>
                <a:gd name="T60" fmla="*/ 56 w 4304"/>
                <a:gd name="T61" fmla="*/ 2 h 532"/>
                <a:gd name="T62" fmla="*/ 56 w 4304"/>
                <a:gd name="T63" fmla="*/ 2 h 532"/>
                <a:gd name="T64" fmla="*/ 56 w 4304"/>
                <a:gd name="T65" fmla="*/ 5 h 532"/>
                <a:gd name="T66" fmla="*/ 60 w 4304"/>
                <a:gd name="T67" fmla="*/ 5 h 532"/>
                <a:gd name="T68" fmla="*/ 66 w 4304"/>
                <a:gd name="T69" fmla="*/ 1 h 532"/>
                <a:gd name="T70" fmla="*/ 68 w 4304"/>
                <a:gd name="T71" fmla="*/ 5 h 532"/>
                <a:gd name="T72" fmla="*/ 8 w 4304"/>
                <a:gd name="T73" fmla="*/ 9 h 532"/>
                <a:gd name="T74" fmla="*/ 11 w 4304"/>
                <a:gd name="T75" fmla="*/ 9 h 532"/>
                <a:gd name="T76" fmla="*/ 13 w 4304"/>
                <a:gd name="T77" fmla="*/ 7 h 532"/>
                <a:gd name="T78" fmla="*/ 17 w 4304"/>
                <a:gd name="T79" fmla="*/ 9 h 532"/>
                <a:gd name="T80" fmla="*/ 17 w 4304"/>
                <a:gd name="T81" fmla="*/ 8 h 532"/>
                <a:gd name="T82" fmla="*/ 18 w 4304"/>
                <a:gd name="T83" fmla="*/ 7 h 532"/>
                <a:gd name="T84" fmla="*/ 21 w 4304"/>
                <a:gd name="T85" fmla="*/ 6 h 532"/>
                <a:gd name="T86" fmla="*/ 22 w 4304"/>
                <a:gd name="T87" fmla="*/ 6 h 532"/>
                <a:gd name="T88" fmla="*/ 25 w 4304"/>
                <a:gd name="T89" fmla="*/ 9 h 532"/>
                <a:gd name="T90" fmla="*/ 29 w 4304"/>
                <a:gd name="T91" fmla="*/ 7 h 532"/>
                <a:gd name="T92" fmla="*/ 35 w 4304"/>
                <a:gd name="T93" fmla="*/ 6 h 532"/>
                <a:gd name="T94" fmla="*/ 35 w 4304"/>
                <a:gd name="T95" fmla="*/ 8 h 532"/>
                <a:gd name="T96" fmla="*/ 37 w 4304"/>
                <a:gd name="T97" fmla="*/ 7 h 532"/>
                <a:gd name="T98" fmla="*/ 41 w 4304"/>
                <a:gd name="T99" fmla="*/ 6 h 532"/>
                <a:gd name="T100" fmla="*/ 41 w 4304"/>
                <a:gd name="T101" fmla="*/ 7 h 532"/>
                <a:gd name="T102" fmla="*/ 41 w 4304"/>
                <a:gd name="T103" fmla="*/ 9 h 532"/>
                <a:gd name="T104" fmla="*/ 43 w 4304"/>
                <a:gd name="T105" fmla="*/ 7 h 532"/>
                <a:gd name="T106" fmla="*/ 47 w 4304"/>
                <a:gd name="T107" fmla="*/ 6 h 532"/>
                <a:gd name="T108" fmla="*/ 50 w 4304"/>
                <a:gd name="T109" fmla="*/ 9 h 532"/>
                <a:gd name="T110" fmla="*/ 48 w 4304"/>
                <a:gd name="T111" fmla="*/ 8 h 532"/>
                <a:gd name="T112" fmla="*/ 52 w 4304"/>
                <a:gd name="T113" fmla="*/ 6 h 532"/>
                <a:gd name="T114" fmla="*/ 52 w 4304"/>
                <a:gd name="T115" fmla="*/ 7 h 532"/>
                <a:gd name="T116" fmla="*/ 56 w 4304"/>
                <a:gd name="T117" fmla="*/ 6 h 532"/>
                <a:gd name="T118" fmla="*/ 57 w 4304"/>
                <a:gd name="T119" fmla="*/ 7 h 532"/>
                <a:gd name="T120" fmla="*/ 56 w 4304"/>
                <a:gd name="T121" fmla="*/ 9 h 532"/>
                <a:gd name="T122" fmla="*/ 59 w 4304"/>
                <a:gd name="T123" fmla="*/ 8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1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8 w 1529"/>
                <a:gd name="T1" fmla="*/ 9 h 1275"/>
                <a:gd name="T2" fmla="*/ 13 w 1529"/>
                <a:gd name="T3" fmla="*/ 9 h 1275"/>
                <a:gd name="T4" fmla="*/ 13 w 1529"/>
                <a:gd name="T5" fmla="*/ 7 h 1275"/>
                <a:gd name="T6" fmla="*/ 6 w 1529"/>
                <a:gd name="T7" fmla="*/ 7 h 1275"/>
                <a:gd name="T8" fmla="*/ 6 w 1529"/>
                <a:gd name="T9" fmla="*/ 14 h 1275"/>
                <a:gd name="T10" fmla="*/ 17 w 1529"/>
                <a:gd name="T11" fmla="*/ 14 h 1275"/>
                <a:gd name="T12" fmla="*/ 17 w 1529"/>
                <a:gd name="T13" fmla="*/ 3 h 1275"/>
                <a:gd name="T14" fmla="*/ 2 w 1529"/>
                <a:gd name="T15" fmla="*/ 3 h 1275"/>
                <a:gd name="T16" fmla="*/ 2 w 1529"/>
                <a:gd name="T17" fmla="*/ 18 h 1275"/>
                <a:gd name="T18" fmla="*/ 21 w 1529"/>
                <a:gd name="T19" fmla="*/ 18 h 1275"/>
                <a:gd name="T20" fmla="*/ 21 w 1529"/>
                <a:gd name="T21" fmla="*/ 1 h 1275"/>
                <a:gd name="T22" fmla="*/ 23 w 1529"/>
                <a:gd name="T23" fmla="*/ 1 h 1275"/>
                <a:gd name="T24" fmla="*/ 23 w 1529"/>
                <a:gd name="T25" fmla="*/ 20 h 1275"/>
                <a:gd name="T26" fmla="*/ 0 w 1529"/>
                <a:gd name="T27" fmla="*/ 20 h 1275"/>
                <a:gd name="T28" fmla="*/ 0 w 1529"/>
                <a:gd name="T29" fmla="*/ 20 h 1275"/>
                <a:gd name="T30" fmla="*/ 0 w 1529"/>
                <a:gd name="T31" fmla="*/ 0 h 1275"/>
                <a:gd name="T32" fmla="*/ 19 w 1529"/>
                <a:gd name="T33" fmla="*/ 0 h 1275"/>
                <a:gd name="T34" fmla="*/ 19 w 1529"/>
                <a:gd name="T35" fmla="*/ 1 h 1275"/>
                <a:gd name="T36" fmla="*/ 19 w 1529"/>
                <a:gd name="T37" fmla="*/ 2 h 1275"/>
                <a:gd name="T38" fmla="*/ 19 w 1529"/>
                <a:gd name="T39" fmla="*/ 3 h 1275"/>
                <a:gd name="T40" fmla="*/ 19 w 1529"/>
                <a:gd name="T41" fmla="*/ 4 h 1275"/>
                <a:gd name="T42" fmla="*/ 19 w 1529"/>
                <a:gd name="T43" fmla="*/ 5 h 1275"/>
                <a:gd name="T44" fmla="*/ 19 w 1529"/>
                <a:gd name="T45" fmla="*/ 6 h 1275"/>
                <a:gd name="T46" fmla="*/ 19 w 1529"/>
                <a:gd name="T47" fmla="*/ 7 h 1275"/>
                <a:gd name="T48" fmla="*/ 19 w 1529"/>
                <a:gd name="T49" fmla="*/ 8 h 1275"/>
                <a:gd name="T50" fmla="*/ 19 w 1529"/>
                <a:gd name="T51" fmla="*/ 9 h 1275"/>
                <a:gd name="T52" fmla="*/ 19 w 1529"/>
                <a:gd name="T53" fmla="*/ 10 h 1275"/>
                <a:gd name="T54" fmla="*/ 19 w 1529"/>
                <a:gd name="T55" fmla="*/ 11 h 1275"/>
                <a:gd name="T56" fmla="*/ 19 w 1529"/>
                <a:gd name="T57" fmla="*/ 12 h 1275"/>
                <a:gd name="T58" fmla="*/ 19 w 1529"/>
                <a:gd name="T59" fmla="*/ 13 h 1275"/>
                <a:gd name="T60" fmla="*/ 19 w 1529"/>
                <a:gd name="T61" fmla="*/ 14 h 1275"/>
                <a:gd name="T62" fmla="*/ 19 w 1529"/>
                <a:gd name="T63" fmla="*/ 15 h 1275"/>
                <a:gd name="T64" fmla="*/ 19 w 1529"/>
                <a:gd name="T65" fmla="*/ 16 h 1275"/>
                <a:gd name="T66" fmla="*/ 18 w 1529"/>
                <a:gd name="T67" fmla="*/ 16 h 1275"/>
                <a:gd name="T68" fmla="*/ 17 w 1529"/>
                <a:gd name="T69" fmla="*/ 16 h 1275"/>
                <a:gd name="T70" fmla="*/ 16 w 1529"/>
                <a:gd name="T71" fmla="*/ 16 h 1275"/>
                <a:gd name="T72" fmla="*/ 16 w 1529"/>
                <a:gd name="T73" fmla="*/ 16 h 1275"/>
                <a:gd name="T74" fmla="*/ 15 w 1529"/>
                <a:gd name="T75" fmla="*/ 16 h 1275"/>
                <a:gd name="T76" fmla="*/ 14 w 1529"/>
                <a:gd name="T77" fmla="*/ 16 h 1275"/>
                <a:gd name="T78" fmla="*/ 13 w 1529"/>
                <a:gd name="T79" fmla="*/ 16 h 1275"/>
                <a:gd name="T80" fmla="*/ 12 w 1529"/>
                <a:gd name="T81" fmla="*/ 16 h 1275"/>
                <a:gd name="T82" fmla="*/ 11 w 1529"/>
                <a:gd name="T83" fmla="*/ 16 h 1275"/>
                <a:gd name="T84" fmla="*/ 10 w 1529"/>
                <a:gd name="T85" fmla="*/ 16 h 1275"/>
                <a:gd name="T86" fmla="*/ 9 w 1529"/>
                <a:gd name="T87" fmla="*/ 16 h 1275"/>
                <a:gd name="T88" fmla="*/ 8 w 1529"/>
                <a:gd name="T89" fmla="*/ 16 h 1275"/>
                <a:gd name="T90" fmla="*/ 7 w 1529"/>
                <a:gd name="T91" fmla="*/ 16 h 1275"/>
                <a:gd name="T92" fmla="*/ 6 w 1529"/>
                <a:gd name="T93" fmla="*/ 16 h 1275"/>
                <a:gd name="T94" fmla="*/ 5 w 1529"/>
                <a:gd name="T95" fmla="*/ 16 h 1275"/>
                <a:gd name="T96" fmla="*/ 4 w 1529"/>
                <a:gd name="T97" fmla="*/ 16 h 1275"/>
                <a:gd name="T98" fmla="*/ 4 w 1529"/>
                <a:gd name="T99" fmla="*/ 15 h 1275"/>
                <a:gd name="T100" fmla="*/ 4 w 1529"/>
                <a:gd name="T101" fmla="*/ 13 h 1275"/>
                <a:gd name="T102" fmla="*/ 4 w 1529"/>
                <a:gd name="T103" fmla="*/ 12 h 1275"/>
                <a:gd name="T104" fmla="*/ 4 w 1529"/>
                <a:gd name="T105" fmla="*/ 10 h 1275"/>
                <a:gd name="T106" fmla="*/ 4 w 1529"/>
                <a:gd name="T107" fmla="*/ 9 h 1275"/>
                <a:gd name="T108" fmla="*/ 4 w 1529"/>
                <a:gd name="T109" fmla="*/ 8 h 1275"/>
                <a:gd name="T110" fmla="*/ 4 w 1529"/>
                <a:gd name="T111" fmla="*/ 6 h 1275"/>
                <a:gd name="T112" fmla="*/ 4 w 1529"/>
                <a:gd name="T113" fmla="*/ 5 h 1275"/>
                <a:gd name="T114" fmla="*/ 15 w 1529"/>
                <a:gd name="T115" fmla="*/ 5 h 1275"/>
                <a:gd name="T116" fmla="*/ 15 w 1529"/>
                <a:gd name="T117" fmla="*/ 12 h 1275"/>
                <a:gd name="T118" fmla="*/ 8 w 1529"/>
                <a:gd name="T119" fmla="*/ 12 h 1275"/>
                <a:gd name="T120" fmla="*/ 8 w 1529"/>
                <a:gd name="T121" fmla="*/ 9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6 w 2467"/>
                <a:gd name="T1" fmla="*/ 2 h 262"/>
                <a:gd name="T2" fmla="*/ 15 w 2467"/>
                <a:gd name="T3" fmla="*/ 1 h 262"/>
                <a:gd name="T4" fmla="*/ 16 w 2467"/>
                <a:gd name="T5" fmla="*/ 4 h 262"/>
                <a:gd name="T6" fmla="*/ 12 w 2467"/>
                <a:gd name="T7" fmla="*/ 4 h 262"/>
                <a:gd name="T8" fmla="*/ 11 w 2467"/>
                <a:gd name="T9" fmla="*/ 3 h 262"/>
                <a:gd name="T10" fmla="*/ 11 w 2467"/>
                <a:gd name="T11" fmla="*/ 3 h 262"/>
                <a:gd name="T12" fmla="*/ 10 w 2467"/>
                <a:gd name="T13" fmla="*/ 2 h 262"/>
                <a:gd name="T14" fmla="*/ 11 w 2467"/>
                <a:gd name="T15" fmla="*/ 2 h 262"/>
                <a:gd name="T16" fmla="*/ 11 w 2467"/>
                <a:gd name="T17" fmla="*/ 2 h 262"/>
                <a:gd name="T18" fmla="*/ 11 w 2467"/>
                <a:gd name="T19" fmla="*/ 4 h 262"/>
                <a:gd name="T20" fmla="*/ 9 w 2467"/>
                <a:gd name="T21" fmla="*/ 1 h 262"/>
                <a:gd name="T22" fmla="*/ 9 w 2467"/>
                <a:gd name="T23" fmla="*/ 3 h 262"/>
                <a:gd name="T24" fmla="*/ 8 w 2467"/>
                <a:gd name="T25" fmla="*/ 2 h 262"/>
                <a:gd name="T26" fmla="*/ 10 w 2467"/>
                <a:gd name="T27" fmla="*/ 2 h 262"/>
                <a:gd name="T28" fmla="*/ 9 w 2467"/>
                <a:gd name="T29" fmla="*/ 2 h 262"/>
                <a:gd name="T30" fmla="*/ 10 w 2467"/>
                <a:gd name="T31" fmla="*/ 4 h 262"/>
                <a:gd name="T32" fmla="*/ 7 w 2467"/>
                <a:gd name="T33" fmla="*/ 1 h 262"/>
                <a:gd name="T34" fmla="*/ 6 w 2467"/>
                <a:gd name="T35" fmla="*/ 4 h 262"/>
                <a:gd name="T36" fmla="*/ 6 w 2467"/>
                <a:gd name="T37" fmla="*/ 4 h 262"/>
                <a:gd name="T38" fmla="*/ 1 w 2467"/>
                <a:gd name="T39" fmla="*/ 3 h 262"/>
                <a:gd name="T40" fmla="*/ 2 w 2467"/>
                <a:gd name="T41" fmla="*/ 2 h 262"/>
                <a:gd name="T42" fmla="*/ 1 w 2467"/>
                <a:gd name="T43" fmla="*/ 2 h 262"/>
                <a:gd name="T44" fmla="*/ 2 w 2467"/>
                <a:gd name="T45" fmla="*/ 2 h 262"/>
                <a:gd name="T46" fmla="*/ 1 w 2467"/>
                <a:gd name="T47" fmla="*/ 3 h 262"/>
                <a:gd name="T48" fmla="*/ 2 w 2467"/>
                <a:gd name="T49" fmla="*/ 3 h 262"/>
                <a:gd name="T50" fmla="*/ 37 w 2467"/>
                <a:gd name="T51" fmla="*/ 3 h 262"/>
                <a:gd name="T52" fmla="*/ 38 w 2467"/>
                <a:gd name="T53" fmla="*/ 2 h 262"/>
                <a:gd name="T54" fmla="*/ 37 w 2467"/>
                <a:gd name="T55" fmla="*/ 2 h 262"/>
                <a:gd name="T56" fmla="*/ 39 w 2467"/>
                <a:gd name="T57" fmla="*/ 2 h 262"/>
                <a:gd name="T58" fmla="*/ 38 w 2467"/>
                <a:gd name="T59" fmla="*/ 3 h 262"/>
                <a:gd name="T60" fmla="*/ 36 w 2467"/>
                <a:gd name="T61" fmla="*/ 4 h 262"/>
                <a:gd name="T62" fmla="*/ 35 w 2467"/>
                <a:gd name="T63" fmla="*/ 3 h 262"/>
                <a:gd name="T64" fmla="*/ 34 w 2467"/>
                <a:gd name="T65" fmla="*/ 2 h 262"/>
                <a:gd name="T66" fmla="*/ 36 w 2467"/>
                <a:gd name="T67" fmla="*/ 3 h 262"/>
                <a:gd name="T68" fmla="*/ 32 w 2467"/>
                <a:gd name="T69" fmla="*/ 1 h 262"/>
                <a:gd name="T70" fmla="*/ 30 w 2467"/>
                <a:gd name="T71" fmla="*/ 1 h 262"/>
                <a:gd name="T72" fmla="*/ 31 w 2467"/>
                <a:gd name="T73" fmla="*/ 3 h 262"/>
                <a:gd name="T74" fmla="*/ 30 w 2467"/>
                <a:gd name="T75" fmla="*/ 2 h 262"/>
                <a:gd name="T76" fmla="*/ 31 w 2467"/>
                <a:gd name="T77" fmla="*/ 2 h 262"/>
                <a:gd name="T78" fmla="*/ 30 w 2467"/>
                <a:gd name="T79" fmla="*/ 2 h 262"/>
                <a:gd name="T80" fmla="*/ 31 w 2467"/>
                <a:gd name="T81" fmla="*/ 4 h 262"/>
                <a:gd name="T82" fmla="*/ 30 w 2467"/>
                <a:gd name="T83" fmla="*/ 3 h 262"/>
                <a:gd name="T84" fmla="*/ 27 w 2467"/>
                <a:gd name="T85" fmla="*/ 4 h 262"/>
                <a:gd name="T86" fmla="*/ 27 w 2467"/>
                <a:gd name="T87" fmla="*/ 2 h 262"/>
                <a:gd name="T88" fmla="*/ 27 w 2467"/>
                <a:gd name="T89" fmla="*/ 2 h 262"/>
                <a:gd name="T90" fmla="*/ 28 w 2467"/>
                <a:gd name="T91" fmla="*/ 1 h 262"/>
                <a:gd name="T92" fmla="*/ 27 w 2467"/>
                <a:gd name="T93" fmla="*/ 3 h 262"/>
                <a:gd name="T94" fmla="*/ 27 w 2467"/>
                <a:gd name="T95" fmla="*/ 3 h 262"/>
                <a:gd name="T96" fmla="*/ 26 w 2467"/>
                <a:gd name="T97" fmla="*/ 1 h 262"/>
                <a:gd name="T98" fmla="*/ 25 w 2467"/>
                <a:gd name="T99" fmla="*/ 2 h 262"/>
                <a:gd name="T100" fmla="*/ 24 w 2467"/>
                <a:gd name="T101" fmla="*/ 1 h 262"/>
                <a:gd name="T102" fmla="*/ 21 w 2467"/>
                <a:gd name="T103" fmla="*/ 3 h 262"/>
                <a:gd name="T104" fmla="*/ 22 w 2467"/>
                <a:gd name="T105" fmla="*/ 2 h 262"/>
                <a:gd name="T106" fmla="*/ 22 w 2467"/>
                <a:gd name="T107" fmla="*/ 1 h 262"/>
                <a:gd name="T108" fmla="*/ 22 w 2467"/>
                <a:gd name="T109" fmla="*/ 4 h 262"/>
                <a:gd name="T110" fmla="*/ 20 w 2467"/>
                <a:gd name="T111" fmla="*/ 3 h 262"/>
                <a:gd name="T112" fmla="*/ 19 w 2467"/>
                <a:gd name="T113" fmla="*/ 2 h 262"/>
                <a:gd name="T114" fmla="*/ 20 w 2467"/>
                <a:gd name="T115" fmla="*/ 1 h 262"/>
                <a:gd name="T116" fmla="*/ 20 w 2467"/>
                <a:gd name="T117" fmla="*/ 4 h 262"/>
                <a:gd name="T118" fmla="*/ 17 w 2467"/>
                <a:gd name="T119" fmla="*/ 4 h 262"/>
                <a:gd name="T120" fmla="*/ 17 w 2467"/>
                <a:gd name="T121" fmla="*/ 2 h 262"/>
                <a:gd name="T122" fmla="*/ 17 w 2467"/>
                <a:gd name="T123" fmla="*/ 3 h 262"/>
                <a:gd name="T124" fmla="*/ 18 w 2467"/>
                <a:gd name="T125" fmla="*/ 2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31 w 2131"/>
                <a:gd name="T1" fmla="*/ 0 h 263"/>
                <a:gd name="T2" fmla="*/ 32 w 2131"/>
                <a:gd name="T3" fmla="*/ 1 h 263"/>
                <a:gd name="T4" fmla="*/ 31 w 2131"/>
                <a:gd name="T5" fmla="*/ 1 h 263"/>
                <a:gd name="T6" fmla="*/ 29 w 2131"/>
                <a:gd name="T7" fmla="*/ 3 h 263"/>
                <a:gd name="T8" fmla="*/ 28 w 2131"/>
                <a:gd name="T9" fmla="*/ 2 h 263"/>
                <a:gd name="T10" fmla="*/ 29 w 2131"/>
                <a:gd name="T11" fmla="*/ 1 h 263"/>
                <a:gd name="T12" fmla="*/ 29 w 2131"/>
                <a:gd name="T13" fmla="*/ 1 h 263"/>
                <a:gd name="T14" fmla="*/ 29 w 2131"/>
                <a:gd name="T15" fmla="*/ 0 h 263"/>
                <a:gd name="T16" fmla="*/ 30 w 2131"/>
                <a:gd name="T17" fmla="*/ 3 h 263"/>
                <a:gd name="T18" fmla="*/ 29 w 2131"/>
                <a:gd name="T19" fmla="*/ 2 h 263"/>
                <a:gd name="T20" fmla="*/ 29 w 2131"/>
                <a:gd name="T21" fmla="*/ 2 h 263"/>
                <a:gd name="T22" fmla="*/ 26 w 2131"/>
                <a:gd name="T23" fmla="*/ 3 h 263"/>
                <a:gd name="T24" fmla="*/ 24 w 2131"/>
                <a:gd name="T25" fmla="*/ 0 h 263"/>
                <a:gd name="T26" fmla="*/ 24 w 2131"/>
                <a:gd name="T27" fmla="*/ 1 h 263"/>
                <a:gd name="T28" fmla="*/ 24 w 2131"/>
                <a:gd name="T29" fmla="*/ 1 h 263"/>
                <a:gd name="T30" fmla="*/ 21 w 2131"/>
                <a:gd name="T31" fmla="*/ 3 h 263"/>
                <a:gd name="T32" fmla="*/ 21 w 2131"/>
                <a:gd name="T33" fmla="*/ 1 h 263"/>
                <a:gd name="T34" fmla="*/ 22 w 2131"/>
                <a:gd name="T35" fmla="*/ 3 h 263"/>
                <a:gd name="T36" fmla="*/ 22 w 2131"/>
                <a:gd name="T37" fmla="*/ 2 h 263"/>
                <a:gd name="T38" fmla="*/ 22 w 2131"/>
                <a:gd name="T39" fmla="*/ 1 h 263"/>
                <a:gd name="T40" fmla="*/ 20 w 2131"/>
                <a:gd name="T41" fmla="*/ 2 h 263"/>
                <a:gd name="T42" fmla="*/ 19 w 2131"/>
                <a:gd name="T43" fmla="*/ 1 h 263"/>
                <a:gd name="T44" fmla="*/ 20 w 2131"/>
                <a:gd name="T45" fmla="*/ 0 h 263"/>
                <a:gd name="T46" fmla="*/ 20 w 2131"/>
                <a:gd name="T47" fmla="*/ 3 h 263"/>
                <a:gd name="T48" fmla="*/ 17 w 2131"/>
                <a:gd name="T49" fmla="*/ 2 h 263"/>
                <a:gd name="T50" fmla="*/ 18 w 2131"/>
                <a:gd name="T51" fmla="*/ 1 h 263"/>
                <a:gd name="T52" fmla="*/ 17 w 2131"/>
                <a:gd name="T53" fmla="*/ 0 h 263"/>
                <a:gd name="T54" fmla="*/ 18 w 2131"/>
                <a:gd name="T55" fmla="*/ 0 h 263"/>
                <a:gd name="T56" fmla="*/ 18 w 2131"/>
                <a:gd name="T57" fmla="*/ 3 h 263"/>
                <a:gd name="T58" fmla="*/ 14 w 2131"/>
                <a:gd name="T59" fmla="*/ 3 h 263"/>
                <a:gd name="T60" fmla="*/ 13 w 2131"/>
                <a:gd name="T61" fmla="*/ 2 h 263"/>
                <a:gd name="T62" fmla="*/ 14 w 2131"/>
                <a:gd name="T63" fmla="*/ 1 h 263"/>
                <a:gd name="T64" fmla="*/ 14 w 2131"/>
                <a:gd name="T65" fmla="*/ 1 h 263"/>
                <a:gd name="T66" fmla="*/ 14 w 2131"/>
                <a:gd name="T67" fmla="*/ 0 h 263"/>
                <a:gd name="T68" fmla="*/ 15 w 2131"/>
                <a:gd name="T69" fmla="*/ 3 h 263"/>
                <a:gd name="T70" fmla="*/ 14 w 2131"/>
                <a:gd name="T71" fmla="*/ 2 h 263"/>
                <a:gd name="T72" fmla="*/ 14 w 2131"/>
                <a:gd name="T73" fmla="*/ 2 h 263"/>
                <a:gd name="T74" fmla="*/ 11 w 2131"/>
                <a:gd name="T75" fmla="*/ 2 h 263"/>
                <a:gd name="T76" fmla="*/ 10 w 2131"/>
                <a:gd name="T77" fmla="*/ 1 h 263"/>
                <a:gd name="T78" fmla="*/ 11 w 2131"/>
                <a:gd name="T79" fmla="*/ 0 h 263"/>
                <a:gd name="T80" fmla="*/ 11 w 2131"/>
                <a:gd name="T81" fmla="*/ 3 h 263"/>
                <a:gd name="T82" fmla="*/ 10 w 2131"/>
                <a:gd name="T83" fmla="*/ 3 h 263"/>
                <a:gd name="T84" fmla="*/ 8 w 2131"/>
                <a:gd name="T85" fmla="*/ 1 h 263"/>
                <a:gd name="T86" fmla="*/ 8 w 2131"/>
                <a:gd name="T87" fmla="*/ 2 h 263"/>
                <a:gd name="T88" fmla="*/ 9 w 2131"/>
                <a:gd name="T89" fmla="*/ 3 h 263"/>
                <a:gd name="T90" fmla="*/ 7 w 2131"/>
                <a:gd name="T91" fmla="*/ 2 h 263"/>
                <a:gd name="T92" fmla="*/ 9 w 2131"/>
                <a:gd name="T93" fmla="*/ 0 h 263"/>
                <a:gd name="T94" fmla="*/ 6 w 2131"/>
                <a:gd name="T95" fmla="*/ 0 h 263"/>
                <a:gd name="T96" fmla="*/ 7 w 2131"/>
                <a:gd name="T97" fmla="*/ 3 h 263"/>
                <a:gd name="T98" fmla="*/ 4 w 2131"/>
                <a:gd name="T99" fmla="*/ 3 h 263"/>
                <a:gd name="T100" fmla="*/ 5 w 2131"/>
                <a:gd name="T101" fmla="*/ 2 h 263"/>
                <a:gd name="T102" fmla="*/ 3 w 2131"/>
                <a:gd name="T103" fmla="*/ 3 h 263"/>
                <a:gd name="T104" fmla="*/ 2 w 2131"/>
                <a:gd name="T105" fmla="*/ 2 h 263"/>
                <a:gd name="T106" fmla="*/ 1 w 2131"/>
                <a:gd name="T107" fmla="*/ 1 h 263"/>
                <a:gd name="T108" fmla="*/ 1 w 2131"/>
                <a:gd name="T109" fmla="*/ 0 h 263"/>
                <a:gd name="T110" fmla="*/ 2 w 2131"/>
                <a:gd name="T111" fmla="*/ 1 h 263"/>
                <a:gd name="T112" fmla="*/ 1 w 2131"/>
                <a:gd name="T113" fmla="*/ 1 h 263"/>
                <a:gd name="T114" fmla="*/ 2 w 2131"/>
                <a:gd name="T115" fmla="*/ 3 h 263"/>
                <a:gd name="T116" fmla="*/ 1 w 2131"/>
                <a:gd name="T117" fmla="*/ 2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40 w 2582"/>
                <a:gd name="T1" fmla="*/ 4 h 254"/>
                <a:gd name="T2" fmla="*/ 38 w 2582"/>
                <a:gd name="T3" fmla="*/ 4 h 254"/>
                <a:gd name="T4" fmla="*/ 39 w 2582"/>
                <a:gd name="T5" fmla="*/ 1 h 254"/>
                <a:gd name="T6" fmla="*/ 36 w 2582"/>
                <a:gd name="T7" fmla="*/ 4 h 254"/>
                <a:gd name="T8" fmla="*/ 37 w 2582"/>
                <a:gd name="T9" fmla="*/ 2 h 254"/>
                <a:gd name="T10" fmla="*/ 37 w 2582"/>
                <a:gd name="T11" fmla="*/ 3 h 254"/>
                <a:gd name="T12" fmla="*/ 36 w 2582"/>
                <a:gd name="T13" fmla="*/ 2 h 254"/>
                <a:gd name="T14" fmla="*/ 35 w 2582"/>
                <a:gd name="T15" fmla="*/ 2 h 254"/>
                <a:gd name="T16" fmla="*/ 35 w 2582"/>
                <a:gd name="T17" fmla="*/ 1 h 254"/>
                <a:gd name="T18" fmla="*/ 35 w 2582"/>
                <a:gd name="T19" fmla="*/ 4 h 254"/>
                <a:gd name="T20" fmla="*/ 33 w 2582"/>
                <a:gd name="T21" fmla="*/ 1 h 254"/>
                <a:gd name="T22" fmla="*/ 32 w 2582"/>
                <a:gd name="T23" fmla="*/ 2 h 254"/>
                <a:gd name="T24" fmla="*/ 30 w 2582"/>
                <a:gd name="T25" fmla="*/ 4 h 254"/>
                <a:gd name="T26" fmla="*/ 30 w 2582"/>
                <a:gd name="T27" fmla="*/ 1 h 254"/>
                <a:gd name="T28" fmla="*/ 30 w 2582"/>
                <a:gd name="T29" fmla="*/ 2 h 254"/>
                <a:gd name="T30" fmla="*/ 30 w 2582"/>
                <a:gd name="T31" fmla="*/ 3 h 254"/>
                <a:gd name="T32" fmla="*/ 28 w 2582"/>
                <a:gd name="T33" fmla="*/ 3 h 254"/>
                <a:gd name="T34" fmla="*/ 28 w 2582"/>
                <a:gd name="T35" fmla="*/ 2 h 254"/>
                <a:gd name="T36" fmla="*/ 29 w 2582"/>
                <a:gd name="T37" fmla="*/ 2 h 254"/>
                <a:gd name="T38" fmla="*/ 28 w 2582"/>
                <a:gd name="T39" fmla="*/ 4 h 254"/>
                <a:gd name="T40" fmla="*/ 26 w 2582"/>
                <a:gd name="T41" fmla="*/ 3 h 254"/>
                <a:gd name="T42" fmla="*/ 25 w 2582"/>
                <a:gd name="T43" fmla="*/ 2 h 254"/>
                <a:gd name="T44" fmla="*/ 27 w 2582"/>
                <a:gd name="T45" fmla="*/ 4 h 254"/>
                <a:gd name="T46" fmla="*/ 23 w 2582"/>
                <a:gd name="T47" fmla="*/ 4 h 254"/>
                <a:gd name="T48" fmla="*/ 22 w 2582"/>
                <a:gd name="T49" fmla="*/ 3 h 254"/>
                <a:gd name="T50" fmla="*/ 22 w 2582"/>
                <a:gd name="T51" fmla="*/ 2 h 254"/>
                <a:gd name="T52" fmla="*/ 22 w 2582"/>
                <a:gd name="T53" fmla="*/ 1 h 254"/>
                <a:gd name="T54" fmla="*/ 23 w 2582"/>
                <a:gd name="T55" fmla="*/ 4 h 254"/>
                <a:gd name="T56" fmla="*/ 23 w 2582"/>
                <a:gd name="T57" fmla="*/ 3 h 254"/>
                <a:gd name="T58" fmla="*/ 19 w 2582"/>
                <a:gd name="T59" fmla="*/ 3 h 254"/>
                <a:gd name="T60" fmla="*/ 19 w 2582"/>
                <a:gd name="T61" fmla="*/ 2 h 254"/>
                <a:gd name="T62" fmla="*/ 20 w 2582"/>
                <a:gd name="T63" fmla="*/ 2 h 254"/>
                <a:gd name="T64" fmla="*/ 18 w 2582"/>
                <a:gd name="T65" fmla="*/ 3 h 254"/>
                <a:gd name="T66" fmla="*/ 16 w 2582"/>
                <a:gd name="T67" fmla="*/ 1 h 254"/>
                <a:gd name="T68" fmla="*/ 15 w 2582"/>
                <a:gd name="T69" fmla="*/ 3 h 254"/>
                <a:gd name="T70" fmla="*/ 14 w 2582"/>
                <a:gd name="T71" fmla="*/ 2 h 254"/>
                <a:gd name="T72" fmla="*/ 16 w 2582"/>
                <a:gd name="T73" fmla="*/ 2 h 254"/>
                <a:gd name="T74" fmla="*/ 15 w 2582"/>
                <a:gd name="T75" fmla="*/ 2 h 254"/>
                <a:gd name="T76" fmla="*/ 15 w 2582"/>
                <a:gd name="T77" fmla="*/ 4 h 254"/>
                <a:gd name="T78" fmla="*/ 12 w 2582"/>
                <a:gd name="T79" fmla="*/ 4 h 254"/>
                <a:gd name="T80" fmla="*/ 11 w 2582"/>
                <a:gd name="T81" fmla="*/ 1 h 254"/>
                <a:gd name="T82" fmla="*/ 10 w 2582"/>
                <a:gd name="T83" fmla="*/ 2 h 254"/>
                <a:gd name="T84" fmla="*/ 8 w 2582"/>
                <a:gd name="T85" fmla="*/ 4 h 254"/>
                <a:gd name="T86" fmla="*/ 9 w 2582"/>
                <a:gd name="T87" fmla="*/ 2 h 254"/>
                <a:gd name="T88" fmla="*/ 9 w 2582"/>
                <a:gd name="T89" fmla="*/ 3 h 254"/>
                <a:gd name="T90" fmla="*/ 8 w 2582"/>
                <a:gd name="T91" fmla="*/ 2 h 254"/>
                <a:gd name="T92" fmla="*/ 6 w 2582"/>
                <a:gd name="T93" fmla="*/ 2 h 254"/>
                <a:gd name="T94" fmla="*/ 7 w 2582"/>
                <a:gd name="T95" fmla="*/ 3 h 254"/>
                <a:gd name="T96" fmla="*/ 5 w 2582"/>
                <a:gd name="T97" fmla="*/ 3 h 254"/>
                <a:gd name="T98" fmla="*/ 7 w 2582"/>
                <a:gd name="T99" fmla="*/ 2 h 254"/>
                <a:gd name="T100" fmla="*/ 5 w 2582"/>
                <a:gd name="T101" fmla="*/ 2 h 254"/>
                <a:gd name="T102" fmla="*/ 5 w 2582"/>
                <a:gd name="T103" fmla="*/ 2 h 254"/>
                <a:gd name="T104" fmla="*/ 4 w 2582"/>
                <a:gd name="T105" fmla="*/ 3 h 254"/>
                <a:gd name="T106" fmla="*/ 3 w 2582"/>
                <a:gd name="T107" fmla="*/ 2 h 254"/>
                <a:gd name="T108" fmla="*/ 2 w 2582"/>
                <a:gd name="T109" fmla="*/ 3 h 254"/>
                <a:gd name="T110" fmla="*/ 1 w 2582"/>
                <a:gd name="T111" fmla="*/ 2 h 254"/>
                <a:gd name="T112" fmla="*/ 2 w 2582"/>
                <a:gd name="T113" fmla="*/ 1 h 254"/>
                <a:gd name="T114" fmla="*/ 2 w 2582"/>
                <a:gd name="T115" fmla="*/ 1 h 254"/>
                <a:gd name="T116" fmla="*/ 2 w 2582"/>
                <a:gd name="T117" fmla="*/ 2 h 254"/>
                <a:gd name="T118" fmla="*/ 2 w 2582"/>
                <a:gd name="T119" fmla="*/ 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5146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5147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3 w 4312"/>
                <a:gd name="T1" fmla="*/ 1 h 228"/>
                <a:gd name="T2" fmla="*/ 5 w 4312"/>
                <a:gd name="T3" fmla="*/ 2 h 228"/>
                <a:gd name="T4" fmla="*/ 5 w 4312"/>
                <a:gd name="T5" fmla="*/ 1 h 228"/>
                <a:gd name="T6" fmla="*/ 5 w 4312"/>
                <a:gd name="T7" fmla="*/ 0 h 228"/>
                <a:gd name="T8" fmla="*/ 8 w 4312"/>
                <a:gd name="T9" fmla="*/ 2 h 228"/>
                <a:gd name="T10" fmla="*/ 8 w 4312"/>
                <a:gd name="T11" fmla="*/ 1 h 228"/>
                <a:gd name="T12" fmla="*/ 7 w 4312"/>
                <a:gd name="T13" fmla="*/ 2 h 228"/>
                <a:gd name="T14" fmla="*/ 11 w 4312"/>
                <a:gd name="T15" fmla="*/ 1 h 228"/>
                <a:gd name="T16" fmla="*/ 11 w 4312"/>
                <a:gd name="T17" fmla="*/ 2 h 228"/>
                <a:gd name="T18" fmla="*/ 13 w 4312"/>
                <a:gd name="T19" fmla="*/ 1 h 228"/>
                <a:gd name="T20" fmla="*/ 12 w 4312"/>
                <a:gd name="T21" fmla="*/ 1 h 228"/>
                <a:gd name="T22" fmla="*/ 16 w 4312"/>
                <a:gd name="T23" fmla="*/ 1 h 228"/>
                <a:gd name="T24" fmla="*/ 16 w 4312"/>
                <a:gd name="T25" fmla="*/ 2 h 228"/>
                <a:gd name="T26" fmla="*/ 17 w 4312"/>
                <a:gd name="T27" fmla="*/ 1 h 228"/>
                <a:gd name="T28" fmla="*/ 18 w 4312"/>
                <a:gd name="T29" fmla="*/ 1 h 228"/>
                <a:gd name="T30" fmla="*/ 19 w 4312"/>
                <a:gd name="T31" fmla="*/ 2 h 228"/>
                <a:gd name="T32" fmla="*/ 20 w 4312"/>
                <a:gd name="T33" fmla="*/ 2 h 228"/>
                <a:gd name="T34" fmla="*/ 21 w 4312"/>
                <a:gd name="T35" fmla="*/ 2 h 228"/>
                <a:gd name="T36" fmla="*/ 21 w 4312"/>
                <a:gd name="T37" fmla="*/ 1 h 228"/>
                <a:gd name="T38" fmla="*/ 25 w 4312"/>
                <a:gd name="T39" fmla="*/ 1 h 228"/>
                <a:gd name="T40" fmla="*/ 24 w 4312"/>
                <a:gd name="T41" fmla="*/ 2 h 228"/>
                <a:gd name="T42" fmla="*/ 25 w 4312"/>
                <a:gd name="T43" fmla="*/ 1 h 228"/>
                <a:gd name="T44" fmla="*/ 25 w 4312"/>
                <a:gd name="T45" fmla="*/ 1 h 228"/>
                <a:gd name="T46" fmla="*/ 26 w 4312"/>
                <a:gd name="T47" fmla="*/ 2 h 228"/>
                <a:gd name="T48" fmla="*/ 26 w 4312"/>
                <a:gd name="T49" fmla="*/ 1 h 228"/>
                <a:gd name="T50" fmla="*/ 26 w 4312"/>
                <a:gd name="T51" fmla="*/ 0 h 228"/>
                <a:gd name="T52" fmla="*/ 29 w 4312"/>
                <a:gd name="T53" fmla="*/ 2 h 228"/>
                <a:gd name="T54" fmla="*/ 33 w 4312"/>
                <a:gd name="T55" fmla="*/ 1 h 228"/>
                <a:gd name="T56" fmla="*/ 33 w 4312"/>
                <a:gd name="T57" fmla="*/ 2 h 228"/>
                <a:gd name="T58" fmla="*/ 33 w 4312"/>
                <a:gd name="T59" fmla="*/ 1 h 228"/>
                <a:gd name="T60" fmla="*/ 34 w 4312"/>
                <a:gd name="T61" fmla="*/ 1 h 228"/>
                <a:gd name="T62" fmla="*/ 35 w 4312"/>
                <a:gd name="T63" fmla="*/ 1 h 228"/>
                <a:gd name="T64" fmla="*/ 36 w 4312"/>
                <a:gd name="T65" fmla="*/ 2 h 228"/>
                <a:gd name="T66" fmla="*/ 37 w 4312"/>
                <a:gd name="T67" fmla="*/ 3 h 228"/>
                <a:gd name="T68" fmla="*/ 39 w 4312"/>
                <a:gd name="T69" fmla="*/ 2 h 228"/>
                <a:gd name="T70" fmla="*/ 40 w 4312"/>
                <a:gd name="T71" fmla="*/ 2 h 228"/>
                <a:gd name="T72" fmla="*/ 41 w 4312"/>
                <a:gd name="T73" fmla="*/ 2 h 228"/>
                <a:gd name="T74" fmla="*/ 44 w 4312"/>
                <a:gd name="T75" fmla="*/ 0 h 228"/>
                <a:gd name="T76" fmla="*/ 44 w 4312"/>
                <a:gd name="T77" fmla="*/ 2 h 228"/>
                <a:gd name="T78" fmla="*/ 46 w 4312"/>
                <a:gd name="T79" fmla="*/ 2 h 228"/>
                <a:gd name="T80" fmla="*/ 46 w 4312"/>
                <a:gd name="T81" fmla="*/ 1 h 228"/>
                <a:gd name="T82" fmla="*/ 47 w 4312"/>
                <a:gd name="T83" fmla="*/ 2 h 228"/>
                <a:gd name="T84" fmla="*/ 47 w 4312"/>
                <a:gd name="T85" fmla="*/ 1 h 228"/>
                <a:gd name="T86" fmla="*/ 47 w 4312"/>
                <a:gd name="T87" fmla="*/ 3 h 228"/>
                <a:gd name="T88" fmla="*/ 51 w 4312"/>
                <a:gd name="T89" fmla="*/ 2 h 228"/>
                <a:gd name="T90" fmla="*/ 50 w 4312"/>
                <a:gd name="T91" fmla="*/ 1 h 228"/>
                <a:gd name="T92" fmla="*/ 51 w 4312"/>
                <a:gd name="T93" fmla="*/ 0 h 228"/>
                <a:gd name="T94" fmla="*/ 54 w 4312"/>
                <a:gd name="T95" fmla="*/ 2 h 228"/>
                <a:gd name="T96" fmla="*/ 54 w 4312"/>
                <a:gd name="T97" fmla="*/ 1 h 228"/>
                <a:gd name="T98" fmla="*/ 55 w 4312"/>
                <a:gd name="T99" fmla="*/ 2 h 228"/>
                <a:gd name="T100" fmla="*/ 57 w 4312"/>
                <a:gd name="T101" fmla="*/ 1 h 228"/>
                <a:gd name="T102" fmla="*/ 57 w 4312"/>
                <a:gd name="T103" fmla="*/ 0 h 228"/>
                <a:gd name="T104" fmla="*/ 58 w 4312"/>
                <a:gd name="T105" fmla="*/ 2 h 228"/>
                <a:gd name="T106" fmla="*/ 59 w 4312"/>
                <a:gd name="T107" fmla="*/ 1 h 228"/>
                <a:gd name="T108" fmla="*/ 60 w 4312"/>
                <a:gd name="T109" fmla="*/ 3 h 228"/>
                <a:gd name="T110" fmla="*/ 62 w 4312"/>
                <a:gd name="T111" fmla="*/ 1 h 228"/>
                <a:gd name="T112" fmla="*/ 61 w 4312"/>
                <a:gd name="T113" fmla="*/ 2 h 228"/>
                <a:gd name="T114" fmla="*/ 66 w 4312"/>
                <a:gd name="T115" fmla="*/ 2 h 228"/>
                <a:gd name="T116" fmla="*/ 66 w 4312"/>
                <a:gd name="T117" fmla="*/ 1 h 228"/>
                <a:gd name="T118" fmla="*/ 67 w 4312"/>
                <a:gd name="T119" fmla="*/ 2 h 228"/>
                <a:gd name="T120" fmla="*/ 67 w 4312"/>
                <a:gd name="T121" fmla="*/ 1 h 228"/>
                <a:gd name="T122" fmla="*/ 67 w 4312"/>
                <a:gd name="T123" fmla="*/ 1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Arial" charset="0"/>
              <a:buNone/>
            </a:pPr>
            <a:endParaRPr lang="cs-CZ" altLang="cs-CZ" sz="1500" b="1" dirty="0" smtClean="0"/>
          </a:p>
          <a:p>
            <a:pPr eaLnBrk="1" hangingPunct="1">
              <a:spcAft>
                <a:spcPct val="0"/>
              </a:spcAft>
              <a:buFont typeface="Arial" charset="0"/>
              <a:buNone/>
            </a:pPr>
            <a:endParaRPr lang="cs-CZ" altLang="cs-CZ" sz="1500" b="1" dirty="0" smtClean="0"/>
          </a:p>
          <a:p>
            <a:pPr eaLnBrk="1" hangingPunct="1">
              <a:spcAft>
                <a:spcPct val="0"/>
              </a:spcAft>
              <a:buFont typeface="Arial" charset="0"/>
              <a:buNone/>
            </a:pPr>
            <a:endParaRPr lang="cs-CZ" altLang="cs-CZ" sz="1500" b="1" dirty="0" smtClean="0"/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r>
              <a:rPr lang="cs-CZ" altLang="cs-CZ" sz="1500" b="1" dirty="0" smtClean="0"/>
              <a:t>Jméno autora: Mgr. Vlasta Kollariková</a:t>
            </a:r>
            <a:br>
              <a:rPr lang="cs-CZ" altLang="cs-CZ" sz="1500" b="1" dirty="0" smtClean="0"/>
            </a:br>
            <a:r>
              <a:rPr lang="cs-CZ" altLang="cs-CZ" sz="1500" b="1" dirty="0" smtClean="0"/>
              <a:t>Datum vytvoření: 07.06. 2013</a:t>
            </a:r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r>
              <a:rPr lang="cs-CZ" altLang="cs-CZ" sz="1500" b="1" dirty="0" smtClean="0"/>
              <a:t>Číslo DUMu: VY_32_INOVACE_10_OSVZ_ON</a:t>
            </a:r>
            <a:br>
              <a:rPr lang="cs-CZ" altLang="cs-CZ" sz="1500" b="1" dirty="0" smtClean="0"/>
            </a:br>
            <a:endParaRPr lang="cs-CZ" altLang="cs-CZ" sz="1500" b="1" dirty="0" smtClean="0"/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r>
              <a:rPr lang="cs-CZ" altLang="cs-CZ" sz="1500" b="1" dirty="0" smtClean="0"/>
              <a:t>Ročník: I.</a:t>
            </a:r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r>
              <a:rPr lang="cs-CZ" altLang="cs-CZ" sz="1500" b="1" dirty="0" smtClean="0"/>
              <a:t>Vzdělávací oblast: Společenskovědní vzdělávání</a:t>
            </a:r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r>
              <a:rPr lang="cs-CZ" altLang="cs-CZ" sz="1500" b="1" dirty="0" smtClean="0"/>
              <a:t>Vzdělávací obor: Občanská nauka</a:t>
            </a:r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r>
              <a:rPr lang="cs-CZ" altLang="cs-CZ" sz="1500" b="1" dirty="0" smtClean="0"/>
              <a:t>Tematický okruh: Ochrana člověka za mimořádných událostí</a:t>
            </a:r>
            <a:endParaRPr lang="cs-CZ" altLang="cs-CZ" sz="1500" b="1" dirty="0"/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r>
              <a:rPr lang="cs-CZ" altLang="cs-CZ" sz="1500" b="1" dirty="0" smtClean="0"/>
              <a:t>Téma: První pomoc</a:t>
            </a:r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r>
              <a:rPr lang="cs-CZ" altLang="cs-CZ" sz="1500" b="1" dirty="0" smtClean="0"/>
              <a:t/>
            </a:r>
            <a:br>
              <a:rPr lang="cs-CZ" altLang="cs-CZ" sz="1500" b="1" dirty="0" smtClean="0"/>
            </a:br>
            <a:r>
              <a:rPr lang="cs-CZ" altLang="cs-CZ" sz="1500" b="1" dirty="0" smtClean="0"/>
              <a:t>Metodický list/anotace:</a:t>
            </a:r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r>
              <a:rPr lang="cs-CZ" altLang="cs-CZ" sz="1500" b="1" dirty="0" smtClean="0"/>
              <a:t>Seznámit žáky se zásadami první pomoci</a:t>
            </a:r>
          </a:p>
          <a:p>
            <a:pPr eaLnBrk="1" hangingPunct="1">
              <a:spcAft>
                <a:spcPct val="0"/>
              </a:spcAft>
              <a:buFont typeface="Arial" charset="0"/>
              <a:buNone/>
            </a:pPr>
            <a:endParaRPr lang="cs-CZ" altLang="cs-CZ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9" y="4372168"/>
            <a:ext cx="6542112" cy="1649120"/>
          </a:xfrm>
        </p:spPr>
        <p:txBody>
          <a:bodyPr/>
          <a:lstStyle/>
          <a:p>
            <a:pPr marL="320040" indent="-320040" algn="l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sz="2800" dirty="0" smtClean="0"/>
              <a:t>Zákon o poskytnutí první pomoci, resuscitace, zavolání ZZS, postup při krvácení, otravě a popáleninách</a:t>
            </a:r>
            <a:endParaRPr lang="cs-CZ" sz="2800" dirty="0"/>
          </a:p>
        </p:txBody>
      </p:sp>
      <p:sp>
        <p:nvSpPr>
          <p:cNvPr id="6147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pPr eaLnBrk="1" hangingPunct="1"/>
            <a:r>
              <a:rPr lang="cs-CZ" altLang="cs-CZ" u="sng" smtClean="0">
                <a:solidFill>
                  <a:srgbClr val="FF0000"/>
                </a:solidFill>
              </a:rPr>
              <a:t>Zákon o poskytnutí PP</a:t>
            </a:r>
            <a:r>
              <a:rPr lang="cs-CZ" altLang="cs-CZ" smtClean="0"/>
              <a:t>: Do příjezdu ZZS je občan povinen poskytnout PP. Neposkytnutí PP je </a:t>
            </a:r>
            <a:r>
              <a:rPr lang="cs-CZ" altLang="cs-CZ" u="sng" smtClean="0">
                <a:solidFill>
                  <a:schemeClr val="tx1"/>
                </a:solidFill>
              </a:rPr>
              <a:t>trestný čin </a:t>
            </a:r>
            <a:r>
              <a:rPr lang="cs-CZ" altLang="cs-CZ" smtClean="0"/>
              <a:t>(dle zákona č. 40/2009 Sb.).</a:t>
            </a:r>
          </a:p>
          <a:p>
            <a:pPr eaLnBrk="1" hangingPunct="1"/>
            <a:r>
              <a:rPr lang="cs-CZ" altLang="cs-CZ" b="1" smtClean="0">
                <a:solidFill>
                  <a:srgbClr val="00B050"/>
                </a:solidFill>
              </a:rPr>
              <a:t>Resuscitace</a:t>
            </a:r>
            <a:r>
              <a:rPr lang="cs-CZ" altLang="cs-CZ" smtClean="0"/>
              <a:t> – postup: při zástavě dechu/oběhu položit osobu na záda, mírný záklon hlavy, uvolnit dýchací cesty, provést masáž uprostřed hrudníku nataženýma rukama do hloubky 5 až 6 cm dvakrát za sekundu (u dospělého) asi 4 min. </a:t>
            </a:r>
            <a:r>
              <a:rPr lang="cs-CZ" altLang="cs-CZ" u="sng" smtClean="0"/>
              <a:t>Od r. 2010 se doporučuje pouze stlačovat hrudník a neprovádět umělé dýchání.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</a:rPr>
              <a:t>Zavolání ZZS, postup při krvácení, postup při otravě</a:t>
            </a:r>
            <a:endParaRPr lang="cs-CZ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pPr eaLnBrk="1" hangingPunct="1">
              <a:defRPr/>
            </a:pPr>
            <a:r>
              <a:rPr lang="cs-CZ" u="sng" dirty="0" smtClean="0">
                <a:solidFill>
                  <a:schemeClr val="accent3">
                    <a:lumMod val="50000"/>
                  </a:schemeClr>
                </a:solidFill>
              </a:rPr>
              <a:t>Zavolání ZZS</a:t>
            </a:r>
            <a:r>
              <a:rPr lang="cs-CZ" dirty="0" smtClean="0"/>
              <a:t>: telefonní číslo 155 (122), kde se událost stala, co se stalo, kdo volá. Voláme před poskytnutím PP (u dítěte ml. 8 let až po 1 minutě srdeční masáže).</a:t>
            </a:r>
          </a:p>
          <a:p>
            <a:pPr eaLnBrk="1" hangingPunct="1">
              <a:defRPr/>
            </a:pPr>
            <a:r>
              <a:rPr lang="cs-CZ" u="sng" dirty="0" smtClean="0">
                <a:solidFill>
                  <a:srgbClr val="002060"/>
                </a:solidFill>
              </a:rPr>
              <a:t>Postup při krvácení</a:t>
            </a:r>
            <a:r>
              <a:rPr lang="cs-CZ" dirty="0" smtClean="0"/>
              <a:t>: vlásečnicové, žilní, tepenné (desinfekce, sterilní obvaz, tlakový obvaz).</a:t>
            </a:r>
          </a:p>
          <a:p>
            <a:pPr eaLnBrk="1" hangingPunct="1">
              <a:defRPr/>
            </a:pPr>
            <a:r>
              <a:rPr lang="cs-CZ" b="1" dirty="0" smtClean="0">
                <a:solidFill>
                  <a:schemeClr val="tx1"/>
                </a:solidFill>
              </a:rPr>
              <a:t>Postup při otravě</a:t>
            </a:r>
            <a:r>
              <a:rPr lang="cs-CZ" dirty="0" smtClean="0"/>
              <a:t>: přerušit působení jedu, zjistit příčinu, zajistit vzorek, přivolat ZZS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z="2800" dirty="0" smtClean="0">
                <a:solidFill>
                  <a:srgbClr val="C00000"/>
                </a:solidFill>
              </a:rPr>
              <a:t>Postup při popáleninách, 5T, TANR, prevence</a:t>
            </a: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C00000"/>
                </a:solidFill>
              </a:rPr>
              <a:t>Postup při popáleninách</a:t>
            </a:r>
            <a:r>
              <a:rPr lang="cs-CZ" dirty="0" smtClean="0"/>
              <a:t>: odstranit oděv, chladit proudem studené vody (chladné předměty; pozor na podchlazení), v ráně nic nevyndávat, nepřikrývat, transport</a:t>
            </a:r>
          </a:p>
          <a:p>
            <a:pPr eaLnBrk="1" hangingPunct="1">
              <a:defRPr/>
            </a:pPr>
            <a:r>
              <a:rPr lang="cs-CZ" b="1" dirty="0" smtClean="0">
                <a:solidFill>
                  <a:srgbClr val="FF0000"/>
                </a:solidFill>
              </a:rPr>
              <a:t>5T</a:t>
            </a:r>
            <a:r>
              <a:rPr lang="cs-CZ" dirty="0" smtClean="0"/>
              <a:t>: teplo, tekutiny, ticho, tišení bolesti, transport</a:t>
            </a:r>
          </a:p>
          <a:p>
            <a:pPr eaLnBrk="1" hangingPunct="1">
              <a:defRPr/>
            </a:pP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TANR</a:t>
            </a:r>
            <a:r>
              <a:rPr lang="cs-CZ" dirty="0" smtClean="0"/>
              <a:t>: tel. asistovaná </a:t>
            </a:r>
            <a:r>
              <a:rPr lang="cs-CZ" dirty="0"/>
              <a:t>n</a:t>
            </a:r>
            <a:r>
              <a:rPr lang="cs-CZ" dirty="0" smtClean="0"/>
              <a:t>eodkladná resuscitace</a:t>
            </a:r>
          </a:p>
          <a:p>
            <a:pPr eaLnBrk="1" hangingPunct="1">
              <a:defRPr/>
            </a:pPr>
            <a:r>
              <a:rPr lang="cs-CZ" b="1" dirty="0" smtClean="0">
                <a:solidFill>
                  <a:srgbClr val="002060"/>
                </a:solidFill>
              </a:rPr>
              <a:t>Prevence</a:t>
            </a:r>
            <a:r>
              <a:rPr lang="cs-CZ" dirty="0" smtClean="0"/>
              <a:t>: nekouřit, nekonzumovat tučná jídla, cvičit, hlídat tělesnou váhu, nestresovat se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cs-CZ" smtClean="0"/>
              <a:t>Literatura</a:t>
            </a:r>
            <a:endParaRPr lang="cs-CZ"/>
          </a:p>
        </p:txBody>
      </p:sp>
      <p:sp>
        <p:nvSpPr>
          <p:cNvPr id="9219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r>
              <a:rPr lang="cs-CZ" dirty="0"/>
              <a:t>JANDA, František. </a:t>
            </a:r>
            <a:r>
              <a:rPr lang="cs-CZ" i="1" dirty="0"/>
              <a:t>Zdravověda</a:t>
            </a:r>
            <a:r>
              <a:rPr lang="cs-CZ" dirty="0"/>
              <a:t>. Praha: Informatorium, 2004, ISBN 80-7333-026-1.</a:t>
            </a:r>
          </a:p>
          <a:p>
            <a:r>
              <a:rPr lang="cs-CZ" dirty="0"/>
              <a:t> </a:t>
            </a:r>
            <a:r>
              <a:rPr lang="cs-CZ" dirty="0"/>
              <a:t>TROJAN, Stanislav; SOBOTA, Jaromír. </a:t>
            </a:r>
            <a:r>
              <a:rPr lang="cs-CZ" i="1" dirty="0"/>
              <a:t>Zdravověda</a:t>
            </a:r>
            <a:r>
              <a:rPr lang="cs-CZ" dirty="0"/>
              <a:t>. </a:t>
            </a:r>
            <a:r>
              <a:rPr lang="cs-CZ"/>
              <a:t>Praha: Informatorium, 2000, ISBN 80-86073-70-1.</a:t>
            </a:r>
          </a:p>
          <a:p>
            <a:endParaRPr lang="cs-CZ"/>
          </a:p>
          <a:p>
            <a:pPr marL="46037" indent="0">
              <a:buNone/>
            </a:pPr>
            <a:endParaRPr lang="cs-CZ" alt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44</TotalTime>
  <Words>268</Words>
  <Application>Microsoft Office PowerPoint</Application>
  <PresentationFormat>Předvádění na obrazovce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Aerodynamika</vt:lpstr>
      <vt:lpstr>Prezentace aplikace PowerPoint</vt:lpstr>
      <vt:lpstr>Zákon o poskytnutí první pomoci, resuscitace, zavolání ZZS, postup při krvácení, otravě a popáleninách</vt:lpstr>
      <vt:lpstr>Zavolání ZZS, postup při krvácení, postup při otravě</vt:lpstr>
      <vt:lpstr>Postup při popáleninách, 5T, TANR, prevence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Kabinet 318</dc:creator>
  <cp:lastModifiedBy>Lenovo</cp:lastModifiedBy>
  <cp:revision>9</cp:revision>
  <dcterms:created xsi:type="dcterms:W3CDTF">2013-06-05T06:31:14Z</dcterms:created>
  <dcterms:modified xsi:type="dcterms:W3CDTF">2013-11-05T15:25:51Z</dcterms:modified>
</cp:coreProperties>
</file>