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1"/>
  </p:notesMasterIdLst>
  <p:sldIdLst>
    <p:sldId id="279" r:id="rId3"/>
    <p:sldId id="256" r:id="rId4"/>
    <p:sldId id="264" r:id="rId5"/>
    <p:sldId id="265" r:id="rId6"/>
    <p:sldId id="266" r:id="rId7"/>
    <p:sldId id="268" r:id="rId8"/>
    <p:sldId id="269" r:id="rId9"/>
    <p:sldId id="270" r:id="rId10"/>
    <p:sldId id="271" r:id="rId11"/>
    <p:sldId id="272" r:id="rId12"/>
    <p:sldId id="273" r:id="rId13"/>
    <p:sldId id="275" r:id="rId14"/>
    <p:sldId id="274" r:id="rId15"/>
    <p:sldId id="276" r:id="rId16"/>
    <p:sldId id="267" r:id="rId17"/>
    <p:sldId id="277" r:id="rId18"/>
    <p:sldId id="278" r:id="rId19"/>
    <p:sldId id="263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1CEC"/>
    <a:srgbClr val="065093"/>
    <a:srgbClr val="00FF00"/>
    <a:srgbClr val="00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3783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2BE99-8C6B-4C16-8951-9297CCB42798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0564C-A2CC-4B4A-BD27-247D705006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0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0564C-A2CC-4B4A-BD27-247D705006F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276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329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284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507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452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686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5197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7615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405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1030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8696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67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14767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aoblený obdélník 32"/>
          <p:cNvSpPr/>
          <p:nvPr/>
        </p:nvSpPr>
        <p:spPr>
          <a:xfrm>
            <a:off x="251520" y="2398713"/>
            <a:ext cx="8640960" cy="4230687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grpSp>
        <p:nvGrpSpPr>
          <p:cNvPr id="6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9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20 w 7514"/>
                <a:gd name="T1" fmla="*/ 23 h 385"/>
                <a:gd name="T2" fmla="*/ 25 w 7514"/>
                <a:gd name="T3" fmla="*/ 4 h 385"/>
                <a:gd name="T4" fmla="*/ 29 w 7514"/>
                <a:gd name="T5" fmla="*/ 20 h 385"/>
                <a:gd name="T6" fmla="*/ 52 w 7514"/>
                <a:gd name="T7" fmla="*/ 12 h 385"/>
                <a:gd name="T8" fmla="*/ 41 w 7514"/>
                <a:gd name="T9" fmla="*/ 17 h 385"/>
                <a:gd name="T10" fmla="*/ 70 w 7514"/>
                <a:gd name="T11" fmla="*/ 18 h 385"/>
                <a:gd name="T12" fmla="*/ 58 w 7514"/>
                <a:gd name="T13" fmla="*/ 5 h 385"/>
                <a:gd name="T14" fmla="*/ 68 w 7514"/>
                <a:gd name="T15" fmla="*/ 7 h 385"/>
                <a:gd name="T16" fmla="*/ 64 w 7514"/>
                <a:gd name="T17" fmla="*/ 12 h 385"/>
                <a:gd name="T18" fmla="*/ 61 w 7514"/>
                <a:gd name="T19" fmla="*/ 23 h 385"/>
                <a:gd name="T20" fmla="*/ 81 w 7514"/>
                <a:gd name="T21" fmla="*/ 11 h 385"/>
                <a:gd name="T22" fmla="*/ 107 w 7514"/>
                <a:gd name="T23" fmla="*/ 5 h 385"/>
                <a:gd name="T24" fmla="*/ 100 w 7514"/>
                <a:gd name="T25" fmla="*/ 20 h 385"/>
                <a:gd name="T26" fmla="*/ 110 w 7514"/>
                <a:gd name="T27" fmla="*/ 21 h 385"/>
                <a:gd name="T28" fmla="*/ 97 w 7514"/>
                <a:gd name="T29" fmla="*/ 6 h 385"/>
                <a:gd name="T30" fmla="*/ 125 w 7514"/>
                <a:gd name="T31" fmla="*/ 4 h 385"/>
                <a:gd name="T32" fmla="*/ 118 w 7514"/>
                <a:gd name="T33" fmla="*/ 22 h 385"/>
                <a:gd name="T34" fmla="*/ 148 w 7514"/>
                <a:gd name="T35" fmla="*/ 4 h 385"/>
                <a:gd name="T36" fmla="*/ 143 w 7514"/>
                <a:gd name="T37" fmla="*/ 23 h 385"/>
                <a:gd name="T38" fmla="*/ 153 w 7514"/>
                <a:gd name="T39" fmla="*/ 12 h 385"/>
                <a:gd name="T40" fmla="*/ 170 w 7514"/>
                <a:gd name="T41" fmla="*/ 4 h 385"/>
                <a:gd name="T42" fmla="*/ 162 w 7514"/>
                <a:gd name="T43" fmla="*/ 23 h 385"/>
                <a:gd name="T44" fmla="*/ 169 w 7514"/>
                <a:gd name="T45" fmla="*/ 22 h 385"/>
                <a:gd name="T46" fmla="*/ 164 w 7514"/>
                <a:gd name="T47" fmla="*/ 5 h 385"/>
                <a:gd name="T48" fmla="*/ 191 w 7514"/>
                <a:gd name="T49" fmla="*/ 4 h 385"/>
                <a:gd name="T50" fmla="*/ 197 w 7514"/>
                <a:gd name="T51" fmla="*/ 14 h 385"/>
                <a:gd name="T52" fmla="*/ 198 w 7514"/>
                <a:gd name="T53" fmla="*/ 15 h 385"/>
                <a:gd name="T54" fmla="*/ 197 w 7514"/>
                <a:gd name="T55" fmla="*/ 12 h 385"/>
                <a:gd name="T56" fmla="*/ 213 w 7514"/>
                <a:gd name="T57" fmla="*/ 3 h 385"/>
                <a:gd name="T58" fmla="*/ 213 w 7514"/>
                <a:gd name="T59" fmla="*/ 24 h 385"/>
                <a:gd name="T60" fmla="*/ 213 w 7514"/>
                <a:gd name="T61" fmla="*/ 3 h 385"/>
                <a:gd name="T62" fmla="*/ 214 w 7514"/>
                <a:gd name="T63" fmla="*/ 5 h 385"/>
                <a:gd name="T64" fmla="*/ 212 w 7514"/>
                <a:gd name="T65" fmla="*/ 22 h 385"/>
                <a:gd name="T66" fmla="*/ 236 w 7514"/>
                <a:gd name="T67" fmla="*/ 23 h 385"/>
                <a:gd name="T68" fmla="*/ 242 w 7514"/>
                <a:gd name="T69" fmla="*/ 9 h 385"/>
                <a:gd name="T70" fmla="*/ 241 w 7514"/>
                <a:gd name="T71" fmla="*/ 10 h 385"/>
                <a:gd name="T72" fmla="*/ 269 w 7514"/>
                <a:gd name="T73" fmla="*/ 23 h 385"/>
                <a:gd name="T74" fmla="*/ 261 w 7514"/>
                <a:gd name="T75" fmla="*/ 4 h 385"/>
                <a:gd name="T76" fmla="*/ 269 w 7514"/>
                <a:gd name="T77" fmla="*/ 6 h 385"/>
                <a:gd name="T78" fmla="*/ 261 w 7514"/>
                <a:gd name="T79" fmla="*/ 21 h 385"/>
                <a:gd name="T80" fmla="*/ 281 w 7514"/>
                <a:gd name="T81" fmla="*/ 24 h 385"/>
                <a:gd name="T82" fmla="*/ 283 w 7514"/>
                <a:gd name="T83" fmla="*/ 22 h 385"/>
                <a:gd name="T84" fmla="*/ 301 w 7514"/>
                <a:gd name="T85" fmla="*/ 5 h 385"/>
                <a:gd name="T86" fmla="*/ 305 w 7514"/>
                <a:gd name="T87" fmla="*/ 22 h 385"/>
                <a:gd name="T88" fmla="*/ 322 w 7514"/>
                <a:gd name="T89" fmla="*/ 18 h 385"/>
                <a:gd name="T90" fmla="*/ 340 w 7514"/>
                <a:gd name="T91" fmla="*/ 4 h 385"/>
                <a:gd name="T92" fmla="*/ 329 w 7514"/>
                <a:gd name="T93" fmla="*/ 22 h 385"/>
                <a:gd name="T94" fmla="*/ 360 w 7514"/>
                <a:gd name="T95" fmla="*/ 6 h 385"/>
                <a:gd name="T96" fmla="*/ 347 w 7514"/>
                <a:gd name="T97" fmla="*/ 13 h 385"/>
                <a:gd name="T98" fmla="*/ 359 w 7514"/>
                <a:gd name="T99" fmla="*/ 8 h 385"/>
                <a:gd name="T100" fmla="*/ 379 w 7514"/>
                <a:gd name="T101" fmla="*/ 5 h 385"/>
                <a:gd name="T102" fmla="*/ 378 w 7514"/>
                <a:gd name="T103" fmla="*/ 22 h 385"/>
                <a:gd name="T104" fmla="*/ 376 w 7514"/>
                <a:gd name="T105" fmla="*/ 0 h 385"/>
                <a:gd name="T106" fmla="*/ 388 w 7514"/>
                <a:gd name="T107" fmla="*/ 23 h 385"/>
                <a:gd name="T108" fmla="*/ 400 w 7514"/>
                <a:gd name="T109" fmla="*/ 17 h 385"/>
                <a:gd name="T110" fmla="*/ 402 w 7514"/>
                <a:gd name="T111" fmla="*/ 2 h 385"/>
                <a:gd name="T112" fmla="*/ 427 w 7514"/>
                <a:gd name="T113" fmla="*/ 4 h 385"/>
                <a:gd name="T114" fmla="*/ 441 w 7514"/>
                <a:gd name="T115" fmla="*/ 22 h 385"/>
                <a:gd name="T116" fmla="*/ 432 w 7514"/>
                <a:gd name="T117" fmla="*/ 10 h 385"/>
                <a:gd name="T118" fmla="*/ 458 w 7514"/>
                <a:gd name="T119" fmla="*/ 12 h 385"/>
                <a:gd name="T120" fmla="*/ 447 w 7514"/>
                <a:gd name="T121" fmla="*/ 21 h 385"/>
                <a:gd name="T122" fmla="*/ 466 w 7514"/>
                <a:gd name="T123" fmla="*/ 13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0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2 w 2517"/>
                <a:gd name="T1" fmla="*/ 105 h 1689"/>
                <a:gd name="T2" fmla="*/ 15 w 2517"/>
                <a:gd name="T3" fmla="*/ 105 h 1689"/>
                <a:gd name="T4" fmla="*/ 37 w 2517"/>
                <a:gd name="T5" fmla="*/ 105 h 1689"/>
                <a:gd name="T6" fmla="*/ 64 w 2517"/>
                <a:gd name="T7" fmla="*/ 105 h 1689"/>
                <a:gd name="T8" fmla="*/ 94 w 2517"/>
                <a:gd name="T9" fmla="*/ 105 h 1689"/>
                <a:gd name="T10" fmla="*/ 121 w 2517"/>
                <a:gd name="T11" fmla="*/ 105 h 1689"/>
                <a:gd name="T12" fmla="*/ 143 w 2517"/>
                <a:gd name="T13" fmla="*/ 105 h 1689"/>
                <a:gd name="T14" fmla="*/ 156 w 2517"/>
                <a:gd name="T15" fmla="*/ 105 h 1689"/>
                <a:gd name="T16" fmla="*/ 158 w 2517"/>
                <a:gd name="T17" fmla="*/ 104 h 1689"/>
                <a:gd name="T18" fmla="*/ 158 w 2517"/>
                <a:gd name="T19" fmla="*/ 95 h 1689"/>
                <a:gd name="T20" fmla="*/ 158 w 2517"/>
                <a:gd name="T21" fmla="*/ 81 h 1689"/>
                <a:gd name="T22" fmla="*/ 158 w 2517"/>
                <a:gd name="T23" fmla="*/ 62 h 1689"/>
                <a:gd name="T24" fmla="*/ 158 w 2517"/>
                <a:gd name="T25" fmla="*/ 42 h 1689"/>
                <a:gd name="T26" fmla="*/ 158 w 2517"/>
                <a:gd name="T27" fmla="*/ 24 h 1689"/>
                <a:gd name="T28" fmla="*/ 158 w 2517"/>
                <a:gd name="T29" fmla="*/ 9 h 1689"/>
                <a:gd name="T30" fmla="*/ 158 w 2517"/>
                <a:gd name="T31" fmla="*/ 1 h 1689"/>
                <a:gd name="T32" fmla="*/ 156 w 2517"/>
                <a:gd name="T33" fmla="*/ 0 h 1689"/>
                <a:gd name="T34" fmla="*/ 143 w 2517"/>
                <a:gd name="T35" fmla="*/ 0 h 1689"/>
                <a:gd name="T36" fmla="*/ 121 w 2517"/>
                <a:gd name="T37" fmla="*/ 0 h 1689"/>
                <a:gd name="T38" fmla="*/ 94 w 2517"/>
                <a:gd name="T39" fmla="*/ 0 h 1689"/>
                <a:gd name="T40" fmla="*/ 64 w 2517"/>
                <a:gd name="T41" fmla="*/ 0 h 1689"/>
                <a:gd name="T42" fmla="*/ 37 w 2517"/>
                <a:gd name="T43" fmla="*/ 0 h 1689"/>
                <a:gd name="T44" fmla="*/ 15 w 2517"/>
                <a:gd name="T45" fmla="*/ 0 h 1689"/>
                <a:gd name="T46" fmla="*/ 2 w 2517"/>
                <a:gd name="T47" fmla="*/ 0 h 1689"/>
                <a:gd name="T48" fmla="*/ 0 w 2517"/>
                <a:gd name="T49" fmla="*/ 1 h 1689"/>
                <a:gd name="T50" fmla="*/ 0 w 2517"/>
                <a:gd name="T51" fmla="*/ 9 h 1689"/>
                <a:gd name="T52" fmla="*/ 0 w 2517"/>
                <a:gd name="T53" fmla="*/ 24 h 1689"/>
                <a:gd name="T54" fmla="*/ 0 w 2517"/>
                <a:gd name="T55" fmla="*/ 42 h 1689"/>
                <a:gd name="T56" fmla="*/ 0 w 2517"/>
                <a:gd name="T57" fmla="*/ 62 h 1689"/>
                <a:gd name="T58" fmla="*/ 0 w 2517"/>
                <a:gd name="T59" fmla="*/ 81 h 1689"/>
                <a:gd name="T60" fmla="*/ 0 w 2517"/>
                <a:gd name="T61" fmla="*/ 95 h 1689"/>
                <a:gd name="T62" fmla="*/ 0 w 2517"/>
                <a:gd name="T63" fmla="*/ 104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1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43 w 1310"/>
                <a:gd name="T1" fmla="*/ 7 h 1309"/>
                <a:gd name="T2" fmla="*/ 41 w 1310"/>
                <a:gd name="T3" fmla="*/ 10 h 1309"/>
                <a:gd name="T4" fmla="*/ 38 w 1310"/>
                <a:gd name="T5" fmla="*/ 8 h 1309"/>
                <a:gd name="T6" fmla="*/ 39 w 1310"/>
                <a:gd name="T7" fmla="*/ 5 h 1309"/>
                <a:gd name="T8" fmla="*/ 41 w 1310"/>
                <a:gd name="T9" fmla="*/ 4 h 1309"/>
                <a:gd name="T10" fmla="*/ 27 w 1310"/>
                <a:gd name="T11" fmla="*/ 11 h 1309"/>
                <a:gd name="T12" fmla="*/ 24 w 1310"/>
                <a:gd name="T13" fmla="*/ 15 h 1309"/>
                <a:gd name="T14" fmla="*/ 20 w 1310"/>
                <a:gd name="T15" fmla="*/ 14 h 1309"/>
                <a:gd name="T16" fmla="*/ 20 w 1310"/>
                <a:gd name="T17" fmla="*/ 10 h 1309"/>
                <a:gd name="T18" fmla="*/ 23 w 1310"/>
                <a:gd name="T19" fmla="*/ 7 h 1309"/>
                <a:gd name="T20" fmla="*/ 15 w 1310"/>
                <a:gd name="T21" fmla="*/ 23 h 1309"/>
                <a:gd name="T22" fmla="*/ 13 w 1310"/>
                <a:gd name="T23" fmla="*/ 29 h 1309"/>
                <a:gd name="T24" fmla="*/ 6 w 1310"/>
                <a:gd name="T25" fmla="*/ 29 h 1309"/>
                <a:gd name="T26" fmla="*/ 5 w 1310"/>
                <a:gd name="T27" fmla="*/ 22 h 1309"/>
                <a:gd name="T28" fmla="*/ 10 w 1310"/>
                <a:gd name="T29" fmla="*/ 19 h 1309"/>
                <a:gd name="T30" fmla="*/ 11 w 1310"/>
                <a:gd name="T31" fmla="*/ 40 h 1309"/>
                <a:gd name="T32" fmla="*/ 10 w 1310"/>
                <a:gd name="T33" fmla="*/ 47 h 1309"/>
                <a:gd name="T34" fmla="*/ 3 w 1310"/>
                <a:gd name="T35" fmla="*/ 47 h 1309"/>
                <a:gd name="T36" fmla="*/ 0 w 1310"/>
                <a:gd name="T37" fmla="*/ 40 h 1309"/>
                <a:gd name="T38" fmla="*/ 5 w 1310"/>
                <a:gd name="T39" fmla="*/ 36 h 1309"/>
                <a:gd name="T40" fmla="*/ 15 w 1310"/>
                <a:gd name="T41" fmla="*/ 58 h 1309"/>
                <a:gd name="T42" fmla="*/ 13 w 1310"/>
                <a:gd name="T43" fmla="*/ 64 h 1309"/>
                <a:gd name="T44" fmla="*/ 7 w 1310"/>
                <a:gd name="T45" fmla="*/ 65 h 1309"/>
                <a:gd name="T46" fmla="*/ 5 w 1310"/>
                <a:gd name="T47" fmla="*/ 59 h 1309"/>
                <a:gd name="T48" fmla="*/ 10 w 1310"/>
                <a:gd name="T49" fmla="*/ 54 h 1309"/>
                <a:gd name="T50" fmla="*/ 26 w 1310"/>
                <a:gd name="T51" fmla="*/ 71 h 1309"/>
                <a:gd name="T52" fmla="*/ 25 w 1310"/>
                <a:gd name="T53" fmla="*/ 76 h 1309"/>
                <a:gd name="T54" fmla="*/ 21 w 1310"/>
                <a:gd name="T55" fmla="*/ 77 h 1309"/>
                <a:gd name="T56" fmla="*/ 19 w 1310"/>
                <a:gd name="T57" fmla="*/ 72 h 1309"/>
                <a:gd name="T58" fmla="*/ 22 w 1310"/>
                <a:gd name="T59" fmla="*/ 69 h 1309"/>
                <a:gd name="T60" fmla="*/ 43 w 1310"/>
                <a:gd name="T61" fmla="*/ 75 h 1309"/>
                <a:gd name="T62" fmla="*/ 43 w 1310"/>
                <a:gd name="T63" fmla="*/ 79 h 1309"/>
                <a:gd name="T64" fmla="*/ 41 w 1310"/>
                <a:gd name="T65" fmla="*/ 80 h 1309"/>
                <a:gd name="T66" fmla="*/ 39 w 1310"/>
                <a:gd name="T67" fmla="*/ 78 h 1309"/>
                <a:gd name="T68" fmla="*/ 40 w 1310"/>
                <a:gd name="T69" fmla="*/ 75 h 1309"/>
                <a:gd name="T70" fmla="*/ 59 w 1310"/>
                <a:gd name="T71" fmla="*/ 71 h 1309"/>
                <a:gd name="T72" fmla="*/ 60 w 1310"/>
                <a:gd name="T73" fmla="*/ 74 h 1309"/>
                <a:gd name="T74" fmla="*/ 58 w 1310"/>
                <a:gd name="T75" fmla="*/ 75 h 1309"/>
                <a:gd name="T76" fmla="*/ 56 w 1310"/>
                <a:gd name="T77" fmla="*/ 74 h 1309"/>
                <a:gd name="T78" fmla="*/ 56 w 1310"/>
                <a:gd name="T79" fmla="*/ 71 h 1309"/>
                <a:gd name="T80" fmla="*/ 59 w 1310"/>
                <a:gd name="T81" fmla="*/ 71 h 1309"/>
                <a:gd name="T82" fmla="*/ 75 w 1310"/>
                <a:gd name="T83" fmla="*/ 60 h 1309"/>
                <a:gd name="T84" fmla="*/ 72 w 1310"/>
                <a:gd name="T85" fmla="*/ 62 h 1309"/>
                <a:gd name="T86" fmla="*/ 69 w 1310"/>
                <a:gd name="T87" fmla="*/ 61 h 1309"/>
                <a:gd name="T88" fmla="*/ 70 w 1310"/>
                <a:gd name="T89" fmla="*/ 58 h 1309"/>
                <a:gd name="T90" fmla="*/ 73 w 1310"/>
                <a:gd name="T91" fmla="*/ 57 h 1309"/>
                <a:gd name="T92" fmla="*/ 81 w 1310"/>
                <a:gd name="T93" fmla="*/ 41 h 1309"/>
                <a:gd name="T94" fmla="*/ 78 w 1310"/>
                <a:gd name="T95" fmla="*/ 46 h 1309"/>
                <a:gd name="T96" fmla="*/ 74 w 1310"/>
                <a:gd name="T97" fmla="*/ 45 h 1309"/>
                <a:gd name="T98" fmla="*/ 73 w 1310"/>
                <a:gd name="T99" fmla="*/ 40 h 1309"/>
                <a:gd name="T100" fmla="*/ 77 w 1310"/>
                <a:gd name="T101" fmla="*/ 38 h 1309"/>
                <a:gd name="T102" fmla="*/ 77 w 1310"/>
                <a:gd name="T103" fmla="*/ 23 h 1309"/>
                <a:gd name="T104" fmla="*/ 75 w 1310"/>
                <a:gd name="T105" fmla="*/ 29 h 1309"/>
                <a:gd name="T106" fmla="*/ 69 w 1310"/>
                <a:gd name="T107" fmla="*/ 29 h 1309"/>
                <a:gd name="T108" fmla="*/ 67 w 1310"/>
                <a:gd name="T109" fmla="*/ 22 h 1309"/>
                <a:gd name="T110" fmla="*/ 72 w 1310"/>
                <a:gd name="T111" fmla="*/ 19 h 1309"/>
                <a:gd name="T112" fmla="*/ 63 w 1310"/>
                <a:gd name="T113" fmla="*/ 9 h 1309"/>
                <a:gd name="T114" fmla="*/ 61 w 1310"/>
                <a:gd name="T115" fmla="*/ 16 h 1309"/>
                <a:gd name="T116" fmla="*/ 54 w 1310"/>
                <a:gd name="T117" fmla="*/ 17 h 1309"/>
                <a:gd name="T118" fmla="*/ 52 w 1310"/>
                <a:gd name="T119" fmla="*/ 10 h 1309"/>
                <a:gd name="T120" fmla="*/ 57 w 1310"/>
                <a:gd name="T121" fmla="*/ 5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2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2 w 2521"/>
                <a:gd name="T1" fmla="*/ 9 h 294"/>
                <a:gd name="T2" fmla="*/ 2 w 2521"/>
                <a:gd name="T3" fmla="*/ 15 h 294"/>
                <a:gd name="T4" fmla="*/ 0 w 2521"/>
                <a:gd name="T5" fmla="*/ 13 h 294"/>
                <a:gd name="T6" fmla="*/ 19 w 2521"/>
                <a:gd name="T7" fmla="*/ 15 h 294"/>
                <a:gd name="T8" fmla="*/ 22 w 2521"/>
                <a:gd name="T9" fmla="*/ 10 h 294"/>
                <a:gd name="T10" fmla="*/ 12 w 2521"/>
                <a:gd name="T11" fmla="*/ 3 h 294"/>
                <a:gd name="T12" fmla="*/ 37 w 2521"/>
                <a:gd name="T13" fmla="*/ 5 h 294"/>
                <a:gd name="T14" fmla="*/ 36 w 2521"/>
                <a:gd name="T15" fmla="*/ 11 h 294"/>
                <a:gd name="T16" fmla="*/ 38 w 2521"/>
                <a:gd name="T17" fmla="*/ 18 h 294"/>
                <a:gd name="T18" fmla="*/ 36 w 2521"/>
                <a:gd name="T19" fmla="*/ 14 h 294"/>
                <a:gd name="T20" fmla="*/ 29 w 2521"/>
                <a:gd name="T21" fmla="*/ 11 h 294"/>
                <a:gd name="T22" fmla="*/ 27 w 2521"/>
                <a:gd name="T23" fmla="*/ 5 h 294"/>
                <a:gd name="T24" fmla="*/ 35 w 2521"/>
                <a:gd name="T25" fmla="*/ 6 h 294"/>
                <a:gd name="T26" fmla="*/ 29 w 2521"/>
                <a:gd name="T27" fmla="*/ 7 h 294"/>
                <a:gd name="T28" fmla="*/ 53 w 2521"/>
                <a:gd name="T29" fmla="*/ 9 h 294"/>
                <a:gd name="T30" fmla="*/ 49 w 2521"/>
                <a:gd name="T31" fmla="*/ 18 h 294"/>
                <a:gd name="T32" fmla="*/ 40 w 2521"/>
                <a:gd name="T33" fmla="*/ 14 h 294"/>
                <a:gd name="T34" fmla="*/ 42 w 2521"/>
                <a:gd name="T35" fmla="*/ 5 h 294"/>
                <a:gd name="T36" fmla="*/ 52 w 2521"/>
                <a:gd name="T37" fmla="*/ 5 h 294"/>
                <a:gd name="T38" fmla="*/ 51 w 2521"/>
                <a:gd name="T39" fmla="*/ 7 h 294"/>
                <a:gd name="T40" fmla="*/ 45 w 2521"/>
                <a:gd name="T41" fmla="*/ 5 h 294"/>
                <a:gd name="T42" fmla="*/ 42 w 2521"/>
                <a:gd name="T43" fmla="*/ 12 h 294"/>
                <a:gd name="T44" fmla="*/ 47 w 2521"/>
                <a:gd name="T45" fmla="*/ 17 h 294"/>
                <a:gd name="T46" fmla="*/ 63 w 2521"/>
                <a:gd name="T47" fmla="*/ 3 h 294"/>
                <a:gd name="T48" fmla="*/ 66 w 2521"/>
                <a:gd name="T49" fmla="*/ 9 h 294"/>
                <a:gd name="T50" fmla="*/ 59 w 2521"/>
                <a:gd name="T51" fmla="*/ 11 h 294"/>
                <a:gd name="T52" fmla="*/ 56 w 2521"/>
                <a:gd name="T53" fmla="*/ 5 h 294"/>
                <a:gd name="T54" fmla="*/ 58 w 2521"/>
                <a:gd name="T55" fmla="*/ 10 h 294"/>
                <a:gd name="T56" fmla="*/ 64 w 2521"/>
                <a:gd name="T57" fmla="*/ 7 h 294"/>
                <a:gd name="T58" fmla="*/ 71 w 2521"/>
                <a:gd name="T59" fmla="*/ 17 h 294"/>
                <a:gd name="T60" fmla="*/ 77 w 2521"/>
                <a:gd name="T61" fmla="*/ 15 h 294"/>
                <a:gd name="T62" fmla="*/ 72 w 2521"/>
                <a:gd name="T63" fmla="*/ 11 h 294"/>
                <a:gd name="T64" fmla="*/ 69 w 2521"/>
                <a:gd name="T65" fmla="*/ 6 h 294"/>
                <a:gd name="T66" fmla="*/ 75 w 2521"/>
                <a:gd name="T67" fmla="*/ 3 h 294"/>
                <a:gd name="T68" fmla="*/ 78 w 2521"/>
                <a:gd name="T69" fmla="*/ 8 h 294"/>
                <a:gd name="T70" fmla="*/ 73 w 2521"/>
                <a:gd name="T71" fmla="*/ 5 h 294"/>
                <a:gd name="T72" fmla="*/ 73 w 2521"/>
                <a:gd name="T73" fmla="*/ 9 h 294"/>
                <a:gd name="T74" fmla="*/ 79 w 2521"/>
                <a:gd name="T75" fmla="*/ 13 h 294"/>
                <a:gd name="T76" fmla="*/ 73 w 2521"/>
                <a:gd name="T77" fmla="*/ 18 h 294"/>
                <a:gd name="T78" fmla="*/ 68 w 2521"/>
                <a:gd name="T79" fmla="*/ 13 h 294"/>
                <a:gd name="T80" fmla="*/ 91 w 2521"/>
                <a:gd name="T81" fmla="*/ 3 h 294"/>
                <a:gd name="T82" fmla="*/ 92 w 2521"/>
                <a:gd name="T83" fmla="*/ 18 h 294"/>
                <a:gd name="T84" fmla="*/ 83 w 2521"/>
                <a:gd name="T85" fmla="*/ 18 h 294"/>
                <a:gd name="T86" fmla="*/ 102 w 2521"/>
                <a:gd name="T87" fmla="*/ 5 h 294"/>
                <a:gd name="T88" fmla="*/ 102 w 2521"/>
                <a:gd name="T89" fmla="*/ 13 h 294"/>
                <a:gd name="T90" fmla="*/ 98 w 2521"/>
                <a:gd name="T91" fmla="*/ 9 h 294"/>
                <a:gd name="T92" fmla="*/ 100 w 2521"/>
                <a:gd name="T93" fmla="*/ 12 h 294"/>
                <a:gd name="T94" fmla="*/ 102 w 2521"/>
                <a:gd name="T95" fmla="*/ 0 h 294"/>
                <a:gd name="T96" fmla="*/ 118 w 2521"/>
                <a:gd name="T97" fmla="*/ 17 h 294"/>
                <a:gd name="T98" fmla="*/ 123 w 2521"/>
                <a:gd name="T99" fmla="*/ 13 h 294"/>
                <a:gd name="T100" fmla="*/ 125 w 2521"/>
                <a:gd name="T101" fmla="*/ 14 h 294"/>
                <a:gd name="T102" fmla="*/ 117 w 2521"/>
                <a:gd name="T103" fmla="*/ 18 h 294"/>
                <a:gd name="T104" fmla="*/ 116 w 2521"/>
                <a:gd name="T105" fmla="*/ 3 h 294"/>
                <a:gd name="T106" fmla="*/ 137 w 2521"/>
                <a:gd name="T107" fmla="*/ 11 h 294"/>
                <a:gd name="T108" fmla="*/ 139 w 2521"/>
                <a:gd name="T109" fmla="*/ 18 h 294"/>
                <a:gd name="T110" fmla="*/ 130 w 2521"/>
                <a:gd name="T111" fmla="*/ 10 h 294"/>
                <a:gd name="T112" fmla="*/ 128 w 2521"/>
                <a:gd name="T113" fmla="*/ 5 h 294"/>
                <a:gd name="T114" fmla="*/ 143 w 2521"/>
                <a:gd name="T115" fmla="*/ 3 h 294"/>
                <a:gd name="T116" fmla="*/ 158 w 2521"/>
                <a:gd name="T117" fmla="*/ 5 h 294"/>
                <a:gd name="T118" fmla="*/ 157 w 2521"/>
                <a:gd name="T119" fmla="*/ 10 h 294"/>
                <a:gd name="T120" fmla="*/ 158 w 2521"/>
                <a:gd name="T121" fmla="*/ 18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3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2 w 1777"/>
                <a:gd name="T1" fmla="*/ 65 h 1049"/>
                <a:gd name="T2" fmla="*/ 11 w 1777"/>
                <a:gd name="T3" fmla="*/ 65 h 1049"/>
                <a:gd name="T4" fmla="*/ 26 w 1777"/>
                <a:gd name="T5" fmla="*/ 65 h 1049"/>
                <a:gd name="T6" fmla="*/ 46 w 1777"/>
                <a:gd name="T7" fmla="*/ 65 h 1049"/>
                <a:gd name="T8" fmla="*/ 66 w 1777"/>
                <a:gd name="T9" fmla="*/ 65 h 1049"/>
                <a:gd name="T10" fmla="*/ 86 w 1777"/>
                <a:gd name="T11" fmla="*/ 65 h 1049"/>
                <a:gd name="T12" fmla="*/ 101 w 1777"/>
                <a:gd name="T13" fmla="*/ 65 h 1049"/>
                <a:gd name="T14" fmla="*/ 110 w 1777"/>
                <a:gd name="T15" fmla="*/ 65 h 1049"/>
                <a:gd name="T16" fmla="*/ 112 w 1777"/>
                <a:gd name="T17" fmla="*/ 64 h 1049"/>
                <a:gd name="T18" fmla="*/ 112 w 1777"/>
                <a:gd name="T19" fmla="*/ 59 h 1049"/>
                <a:gd name="T20" fmla="*/ 112 w 1777"/>
                <a:gd name="T21" fmla="*/ 50 h 1049"/>
                <a:gd name="T22" fmla="*/ 112 w 1777"/>
                <a:gd name="T23" fmla="*/ 38 h 1049"/>
                <a:gd name="T24" fmla="*/ 112 w 1777"/>
                <a:gd name="T25" fmla="*/ 26 h 1049"/>
                <a:gd name="T26" fmla="*/ 112 w 1777"/>
                <a:gd name="T27" fmla="*/ 15 h 1049"/>
                <a:gd name="T28" fmla="*/ 112 w 1777"/>
                <a:gd name="T29" fmla="*/ 6 h 1049"/>
                <a:gd name="T30" fmla="*/ 112 w 1777"/>
                <a:gd name="T31" fmla="*/ 0 h 1049"/>
                <a:gd name="T32" fmla="*/ 110 w 1777"/>
                <a:gd name="T33" fmla="*/ 0 h 1049"/>
                <a:gd name="T34" fmla="*/ 101 w 1777"/>
                <a:gd name="T35" fmla="*/ 0 h 1049"/>
                <a:gd name="T36" fmla="*/ 86 w 1777"/>
                <a:gd name="T37" fmla="*/ 0 h 1049"/>
                <a:gd name="T38" fmla="*/ 66 w 1777"/>
                <a:gd name="T39" fmla="*/ 0 h 1049"/>
                <a:gd name="T40" fmla="*/ 46 w 1777"/>
                <a:gd name="T41" fmla="*/ 0 h 1049"/>
                <a:gd name="T42" fmla="*/ 26 w 1777"/>
                <a:gd name="T43" fmla="*/ 0 h 1049"/>
                <a:gd name="T44" fmla="*/ 11 w 1777"/>
                <a:gd name="T45" fmla="*/ 0 h 1049"/>
                <a:gd name="T46" fmla="*/ 2 w 1777"/>
                <a:gd name="T47" fmla="*/ 0 h 1049"/>
                <a:gd name="T48" fmla="*/ 0 w 1777"/>
                <a:gd name="T49" fmla="*/ 0 h 1049"/>
                <a:gd name="T50" fmla="*/ 0 w 1777"/>
                <a:gd name="T51" fmla="*/ 6 h 1049"/>
                <a:gd name="T52" fmla="*/ 0 w 1777"/>
                <a:gd name="T53" fmla="*/ 15 h 1049"/>
                <a:gd name="T54" fmla="*/ 0 w 1777"/>
                <a:gd name="T55" fmla="*/ 26 h 1049"/>
                <a:gd name="T56" fmla="*/ 0 w 1777"/>
                <a:gd name="T57" fmla="*/ 38 h 1049"/>
                <a:gd name="T58" fmla="*/ 0 w 1777"/>
                <a:gd name="T59" fmla="*/ 50 h 1049"/>
                <a:gd name="T60" fmla="*/ 0 w 1777"/>
                <a:gd name="T61" fmla="*/ 59 h 1049"/>
                <a:gd name="T62" fmla="*/ 0 w 1777"/>
                <a:gd name="T63" fmla="*/ 6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146 w 2355"/>
                <a:gd name="T1" fmla="*/ 10 h 1405"/>
                <a:gd name="T2" fmla="*/ 140 w 2355"/>
                <a:gd name="T3" fmla="*/ 14 h 1405"/>
                <a:gd name="T4" fmla="*/ 136 w 2355"/>
                <a:gd name="T5" fmla="*/ 17 h 1405"/>
                <a:gd name="T6" fmla="*/ 145 w 2355"/>
                <a:gd name="T7" fmla="*/ 24 h 1405"/>
                <a:gd name="T8" fmla="*/ 145 w 2355"/>
                <a:gd name="T9" fmla="*/ 36 h 1405"/>
                <a:gd name="T10" fmla="*/ 136 w 2355"/>
                <a:gd name="T11" fmla="*/ 84 h 1405"/>
                <a:gd name="T12" fmla="*/ 120 w 2355"/>
                <a:gd name="T13" fmla="*/ 84 h 1405"/>
                <a:gd name="T14" fmla="*/ 112 w 2355"/>
                <a:gd name="T15" fmla="*/ 36 h 1405"/>
                <a:gd name="T16" fmla="*/ 112 w 2355"/>
                <a:gd name="T17" fmla="*/ 24 h 1405"/>
                <a:gd name="T18" fmla="*/ 120 w 2355"/>
                <a:gd name="T19" fmla="*/ 13 h 1405"/>
                <a:gd name="T20" fmla="*/ 123 w 2355"/>
                <a:gd name="T21" fmla="*/ 5 h 1405"/>
                <a:gd name="T22" fmla="*/ 133 w 2355"/>
                <a:gd name="T23" fmla="*/ 1 h 1405"/>
                <a:gd name="T24" fmla="*/ 66 w 2355"/>
                <a:gd name="T25" fmla="*/ 68 h 1405"/>
                <a:gd name="T26" fmla="*/ 69 w 2355"/>
                <a:gd name="T27" fmla="*/ 73 h 1405"/>
                <a:gd name="T28" fmla="*/ 80 w 2355"/>
                <a:gd name="T29" fmla="*/ 75 h 1405"/>
                <a:gd name="T30" fmla="*/ 89 w 2355"/>
                <a:gd name="T31" fmla="*/ 73 h 1405"/>
                <a:gd name="T32" fmla="*/ 90 w 2355"/>
                <a:gd name="T33" fmla="*/ 67 h 1405"/>
                <a:gd name="T34" fmla="*/ 77 w 2355"/>
                <a:gd name="T35" fmla="*/ 62 h 1405"/>
                <a:gd name="T36" fmla="*/ 57 w 2355"/>
                <a:gd name="T37" fmla="*/ 55 h 1405"/>
                <a:gd name="T38" fmla="*/ 52 w 2355"/>
                <a:gd name="T39" fmla="*/ 49 h 1405"/>
                <a:gd name="T40" fmla="*/ 52 w 2355"/>
                <a:gd name="T41" fmla="*/ 39 h 1405"/>
                <a:gd name="T42" fmla="*/ 57 w 2355"/>
                <a:gd name="T43" fmla="*/ 29 h 1405"/>
                <a:gd name="T44" fmla="*/ 66 w 2355"/>
                <a:gd name="T45" fmla="*/ 23 h 1405"/>
                <a:gd name="T46" fmla="*/ 80 w 2355"/>
                <a:gd name="T47" fmla="*/ 22 h 1405"/>
                <a:gd name="T48" fmla="*/ 93 w 2355"/>
                <a:gd name="T49" fmla="*/ 24 h 1405"/>
                <a:gd name="T50" fmla="*/ 101 w 2355"/>
                <a:gd name="T51" fmla="*/ 31 h 1405"/>
                <a:gd name="T52" fmla="*/ 105 w 2355"/>
                <a:gd name="T53" fmla="*/ 42 h 1405"/>
                <a:gd name="T54" fmla="*/ 88 w 2355"/>
                <a:gd name="T55" fmla="*/ 41 h 1405"/>
                <a:gd name="T56" fmla="*/ 85 w 2355"/>
                <a:gd name="T57" fmla="*/ 36 h 1405"/>
                <a:gd name="T58" fmla="*/ 73 w 2355"/>
                <a:gd name="T59" fmla="*/ 35 h 1405"/>
                <a:gd name="T60" fmla="*/ 68 w 2355"/>
                <a:gd name="T61" fmla="*/ 39 h 1405"/>
                <a:gd name="T62" fmla="*/ 70 w 2355"/>
                <a:gd name="T63" fmla="*/ 44 h 1405"/>
                <a:gd name="T64" fmla="*/ 92 w 2355"/>
                <a:gd name="T65" fmla="*/ 50 h 1405"/>
                <a:gd name="T66" fmla="*/ 104 w 2355"/>
                <a:gd name="T67" fmla="*/ 58 h 1405"/>
                <a:gd name="T68" fmla="*/ 107 w 2355"/>
                <a:gd name="T69" fmla="*/ 65 h 1405"/>
                <a:gd name="T70" fmla="*/ 105 w 2355"/>
                <a:gd name="T71" fmla="*/ 76 h 1405"/>
                <a:gd name="T72" fmla="*/ 98 w 2355"/>
                <a:gd name="T73" fmla="*/ 84 h 1405"/>
                <a:gd name="T74" fmla="*/ 85 w 2355"/>
                <a:gd name="T75" fmla="*/ 88 h 1405"/>
                <a:gd name="T76" fmla="*/ 68 w 2355"/>
                <a:gd name="T77" fmla="*/ 87 h 1405"/>
                <a:gd name="T78" fmla="*/ 56 w 2355"/>
                <a:gd name="T79" fmla="*/ 82 h 1405"/>
                <a:gd name="T80" fmla="*/ 50 w 2355"/>
                <a:gd name="T81" fmla="*/ 73 h 1405"/>
                <a:gd name="T82" fmla="*/ 58 w 2355"/>
                <a:gd name="T83" fmla="*/ 68 h 1405"/>
                <a:gd name="T84" fmla="*/ 23 w 2355"/>
                <a:gd name="T85" fmla="*/ 87 h 1405"/>
                <a:gd name="T86" fmla="*/ 37 w 2355"/>
                <a:gd name="T87" fmla="*/ 80 h 1405"/>
                <a:gd name="T88" fmla="*/ 43 w 2355"/>
                <a:gd name="T89" fmla="*/ 68 h 1405"/>
                <a:gd name="T90" fmla="*/ 26 w 2355"/>
                <a:gd name="T91" fmla="*/ 70 h 1405"/>
                <a:gd name="T92" fmla="*/ 18 w 2355"/>
                <a:gd name="T93" fmla="*/ 75 h 1405"/>
                <a:gd name="T94" fmla="*/ 7 w 2355"/>
                <a:gd name="T95" fmla="*/ 73 h 1405"/>
                <a:gd name="T96" fmla="*/ 0 w 2355"/>
                <a:gd name="T97" fmla="*/ 65 h 1405"/>
                <a:gd name="T98" fmla="*/ 5 w 2355"/>
                <a:gd name="T99" fmla="*/ 87 h 1405"/>
                <a:gd name="T100" fmla="*/ 8 w 2355"/>
                <a:gd name="T101" fmla="*/ 36 h 1405"/>
                <a:gd name="T102" fmla="*/ 21 w 2355"/>
                <a:gd name="T103" fmla="*/ 37 h 1405"/>
                <a:gd name="T104" fmla="*/ 28 w 2355"/>
                <a:gd name="T105" fmla="*/ 48 h 1405"/>
                <a:gd name="T106" fmla="*/ 0 w 2355"/>
                <a:gd name="T107" fmla="*/ 54 h 1405"/>
                <a:gd name="T108" fmla="*/ 45 w 2355"/>
                <a:gd name="T109" fmla="*/ 59 h 1405"/>
                <a:gd name="T110" fmla="*/ 43 w 2355"/>
                <a:gd name="T111" fmla="*/ 43 h 1405"/>
                <a:gd name="T112" fmla="*/ 34 w 2355"/>
                <a:gd name="T113" fmla="*/ 28 h 1405"/>
                <a:gd name="T114" fmla="*/ 18 w 2355"/>
                <a:gd name="T115" fmla="*/ 22 h 1405"/>
                <a:gd name="T116" fmla="*/ 0 w 2355"/>
                <a:gd name="T117" fmla="*/ 24 h 1405"/>
                <a:gd name="T118" fmla="*/ 0 w 2355"/>
                <a:gd name="T119" fmla="*/ 45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5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75 w 1237"/>
                <a:gd name="T1" fmla="*/ 3 h 939"/>
                <a:gd name="T2" fmla="*/ 76 w 1237"/>
                <a:gd name="T3" fmla="*/ 3 h 939"/>
                <a:gd name="T4" fmla="*/ 74 w 1237"/>
                <a:gd name="T5" fmla="*/ 5 h 939"/>
                <a:gd name="T6" fmla="*/ 75 w 1237"/>
                <a:gd name="T7" fmla="*/ 8 h 939"/>
                <a:gd name="T8" fmla="*/ 74 w 1237"/>
                <a:gd name="T9" fmla="*/ 7 h 939"/>
                <a:gd name="T10" fmla="*/ 72 w 1237"/>
                <a:gd name="T11" fmla="*/ 6 h 939"/>
                <a:gd name="T12" fmla="*/ 69 w 1237"/>
                <a:gd name="T13" fmla="*/ 8 h 939"/>
                <a:gd name="T14" fmla="*/ 70 w 1237"/>
                <a:gd name="T15" fmla="*/ 5 h 939"/>
                <a:gd name="T16" fmla="*/ 69 w 1237"/>
                <a:gd name="T17" fmla="*/ 4 h 939"/>
                <a:gd name="T18" fmla="*/ 68 w 1237"/>
                <a:gd name="T19" fmla="*/ 3 h 939"/>
                <a:gd name="T20" fmla="*/ 71 w 1237"/>
                <a:gd name="T21" fmla="*/ 3 h 939"/>
                <a:gd name="T22" fmla="*/ 72 w 1237"/>
                <a:gd name="T23" fmla="*/ 0 h 939"/>
                <a:gd name="T24" fmla="*/ 73 w 1237"/>
                <a:gd name="T25" fmla="*/ 1 h 939"/>
                <a:gd name="T26" fmla="*/ 58 w 1237"/>
                <a:gd name="T27" fmla="*/ 6 h 939"/>
                <a:gd name="T28" fmla="*/ 63 w 1237"/>
                <a:gd name="T29" fmla="*/ 6 h 939"/>
                <a:gd name="T30" fmla="*/ 61 w 1237"/>
                <a:gd name="T31" fmla="*/ 8 h 939"/>
                <a:gd name="T32" fmla="*/ 59 w 1237"/>
                <a:gd name="T33" fmla="*/ 11 h 939"/>
                <a:gd name="T34" fmla="*/ 61 w 1237"/>
                <a:gd name="T35" fmla="*/ 16 h 939"/>
                <a:gd name="T36" fmla="*/ 57 w 1237"/>
                <a:gd name="T37" fmla="*/ 13 h 939"/>
                <a:gd name="T38" fmla="*/ 53 w 1237"/>
                <a:gd name="T39" fmla="*/ 14 h 939"/>
                <a:gd name="T40" fmla="*/ 51 w 1237"/>
                <a:gd name="T41" fmla="*/ 15 h 939"/>
                <a:gd name="T42" fmla="*/ 53 w 1237"/>
                <a:gd name="T43" fmla="*/ 10 h 939"/>
                <a:gd name="T44" fmla="*/ 48 w 1237"/>
                <a:gd name="T45" fmla="*/ 7 h 939"/>
                <a:gd name="T46" fmla="*/ 51 w 1237"/>
                <a:gd name="T47" fmla="*/ 6 h 939"/>
                <a:gd name="T48" fmla="*/ 54 w 1237"/>
                <a:gd name="T49" fmla="*/ 5 h 939"/>
                <a:gd name="T50" fmla="*/ 56 w 1237"/>
                <a:gd name="T51" fmla="*/ 0 h 939"/>
                <a:gd name="T52" fmla="*/ 57 w 1237"/>
                <a:gd name="T53" fmla="*/ 5 h 939"/>
                <a:gd name="T54" fmla="*/ 22 w 1237"/>
                <a:gd name="T55" fmla="*/ 37 h 939"/>
                <a:gd name="T56" fmla="*/ 28 w 1237"/>
                <a:gd name="T57" fmla="*/ 37 h 939"/>
                <a:gd name="T58" fmla="*/ 35 w 1237"/>
                <a:gd name="T59" fmla="*/ 37 h 939"/>
                <a:gd name="T60" fmla="*/ 30 w 1237"/>
                <a:gd name="T61" fmla="*/ 41 h 939"/>
                <a:gd name="T62" fmla="*/ 25 w 1237"/>
                <a:gd name="T63" fmla="*/ 46 h 939"/>
                <a:gd name="T64" fmla="*/ 26 w 1237"/>
                <a:gd name="T65" fmla="*/ 52 h 939"/>
                <a:gd name="T66" fmla="*/ 28 w 1237"/>
                <a:gd name="T67" fmla="*/ 58 h 939"/>
                <a:gd name="T68" fmla="*/ 23 w 1237"/>
                <a:gd name="T69" fmla="*/ 54 h 939"/>
                <a:gd name="T70" fmla="*/ 16 w 1237"/>
                <a:gd name="T71" fmla="*/ 52 h 939"/>
                <a:gd name="T72" fmla="*/ 6 w 1237"/>
                <a:gd name="T73" fmla="*/ 58 h 939"/>
                <a:gd name="T74" fmla="*/ 8 w 1237"/>
                <a:gd name="T75" fmla="*/ 54 h 939"/>
                <a:gd name="T76" fmla="*/ 10 w 1237"/>
                <a:gd name="T77" fmla="*/ 47 h 939"/>
                <a:gd name="T78" fmla="*/ 9 w 1237"/>
                <a:gd name="T79" fmla="*/ 44 h 939"/>
                <a:gd name="T80" fmla="*/ 0 w 1237"/>
                <a:gd name="T81" fmla="*/ 37 h 939"/>
                <a:gd name="T82" fmla="*/ 4 w 1237"/>
                <a:gd name="T83" fmla="*/ 37 h 939"/>
                <a:gd name="T84" fmla="*/ 11 w 1237"/>
                <a:gd name="T85" fmla="*/ 37 h 939"/>
                <a:gd name="T86" fmla="*/ 13 w 1237"/>
                <a:gd name="T87" fmla="*/ 36 h 939"/>
                <a:gd name="T88" fmla="*/ 15 w 1237"/>
                <a:gd name="T89" fmla="*/ 31 h 939"/>
                <a:gd name="T90" fmla="*/ 17 w 1237"/>
                <a:gd name="T91" fmla="*/ 25 h 939"/>
                <a:gd name="T92" fmla="*/ 18 w 1237"/>
                <a:gd name="T93" fmla="*/ 26 h 939"/>
                <a:gd name="T94" fmla="*/ 20 w 1237"/>
                <a:gd name="T95" fmla="*/ 33 h 939"/>
                <a:gd name="T96" fmla="*/ 22 w 1237"/>
                <a:gd name="T97" fmla="*/ 37 h 939"/>
                <a:gd name="T98" fmla="*/ 42 w 1237"/>
                <a:gd name="T99" fmla="*/ 16 h 939"/>
                <a:gd name="T100" fmla="*/ 45 w 1237"/>
                <a:gd name="T101" fmla="*/ 17 h 939"/>
                <a:gd name="T102" fmla="*/ 39 w 1237"/>
                <a:gd name="T103" fmla="*/ 21 h 939"/>
                <a:gd name="T104" fmla="*/ 41 w 1237"/>
                <a:gd name="T105" fmla="*/ 27 h 939"/>
                <a:gd name="T106" fmla="*/ 39 w 1237"/>
                <a:gd name="T107" fmla="*/ 26 h 939"/>
                <a:gd name="T108" fmla="*/ 34 w 1237"/>
                <a:gd name="T109" fmla="*/ 25 h 939"/>
                <a:gd name="T110" fmla="*/ 29 w 1237"/>
                <a:gd name="T111" fmla="*/ 29 h 939"/>
                <a:gd name="T112" fmla="*/ 31 w 1237"/>
                <a:gd name="T113" fmla="*/ 22 h 939"/>
                <a:gd name="T114" fmla="*/ 28 w 1237"/>
                <a:gd name="T115" fmla="*/ 18 h 939"/>
                <a:gd name="T116" fmla="*/ 26 w 1237"/>
                <a:gd name="T117" fmla="*/ 16 h 939"/>
                <a:gd name="T118" fmla="*/ 33 w 1237"/>
                <a:gd name="T119" fmla="*/ 16 h 939"/>
                <a:gd name="T120" fmla="*/ 35 w 1237"/>
                <a:gd name="T121" fmla="*/ 9 h 939"/>
                <a:gd name="T122" fmla="*/ 37 w 1237"/>
                <a:gd name="T123" fmla="*/ 12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6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0 h 1107"/>
                <a:gd name="T2" fmla="*/ 3 w 1739"/>
                <a:gd name="T3" fmla="*/ 14 h 1107"/>
                <a:gd name="T4" fmla="*/ 6 w 1739"/>
                <a:gd name="T5" fmla="*/ 8 h 1107"/>
                <a:gd name="T6" fmla="*/ 20 w 1739"/>
                <a:gd name="T7" fmla="*/ 14 h 1107"/>
                <a:gd name="T8" fmla="*/ 32 w 1739"/>
                <a:gd name="T9" fmla="*/ 7 h 1107"/>
                <a:gd name="T10" fmla="*/ 30 w 1739"/>
                <a:gd name="T11" fmla="*/ 19 h 1107"/>
                <a:gd name="T12" fmla="*/ 38 w 1739"/>
                <a:gd name="T13" fmla="*/ 9 h 1107"/>
                <a:gd name="T14" fmla="*/ 50 w 1739"/>
                <a:gd name="T15" fmla="*/ 16 h 1107"/>
                <a:gd name="T16" fmla="*/ 43 w 1739"/>
                <a:gd name="T17" fmla="*/ 16 h 1107"/>
                <a:gd name="T18" fmla="*/ 57 w 1739"/>
                <a:gd name="T19" fmla="*/ 8 h 1107"/>
                <a:gd name="T20" fmla="*/ 64 w 1739"/>
                <a:gd name="T21" fmla="*/ 18 h 1107"/>
                <a:gd name="T22" fmla="*/ 53 w 1739"/>
                <a:gd name="T23" fmla="*/ 7 h 1107"/>
                <a:gd name="T24" fmla="*/ 60 w 1739"/>
                <a:gd name="T25" fmla="*/ 9 h 1107"/>
                <a:gd name="T26" fmla="*/ 74 w 1739"/>
                <a:gd name="T27" fmla="*/ 8 h 1107"/>
                <a:gd name="T28" fmla="*/ 80 w 1739"/>
                <a:gd name="T29" fmla="*/ 17 h 1107"/>
                <a:gd name="T30" fmla="*/ 72 w 1739"/>
                <a:gd name="T31" fmla="*/ 16 h 1107"/>
                <a:gd name="T32" fmla="*/ 68 w 1739"/>
                <a:gd name="T33" fmla="*/ 10 h 1107"/>
                <a:gd name="T34" fmla="*/ 77 w 1739"/>
                <a:gd name="T35" fmla="*/ 10 h 1107"/>
                <a:gd name="T36" fmla="*/ 92 w 1739"/>
                <a:gd name="T37" fmla="*/ 8 h 1107"/>
                <a:gd name="T38" fmla="*/ 100 w 1739"/>
                <a:gd name="T39" fmla="*/ 25 h 1107"/>
                <a:gd name="T40" fmla="*/ 101 w 1739"/>
                <a:gd name="T41" fmla="*/ 14 h 1107"/>
                <a:gd name="T42" fmla="*/ 106 w 1739"/>
                <a:gd name="T43" fmla="*/ 0 h 1107"/>
                <a:gd name="T44" fmla="*/ 9 w 1739"/>
                <a:gd name="T45" fmla="*/ 38 h 1107"/>
                <a:gd name="T46" fmla="*/ 0 w 1739"/>
                <a:gd name="T47" fmla="*/ 41 h 1107"/>
                <a:gd name="T48" fmla="*/ 1 w 1739"/>
                <a:gd name="T49" fmla="*/ 38 h 1107"/>
                <a:gd name="T50" fmla="*/ 17 w 1739"/>
                <a:gd name="T51" fmla="*/ 32 h 1107"/>
                <a:gd name="T52" fmla="*/ 17 w 1739"/>
                <a:gd name="T53" fmla="*/ 45 h 1107"/>
                <a:gd name="T54" fmla="*/ 17 w 1739"/>
                <a:gd name="T55" fmla="*/ 32 h 1107"/>
                <a:gd name="T56" fmla="*/ 14 w 1739"/>
                <a:gd name="T57" fmla="*/ 35 h 1107"/>
                <a:gd name="T58" fmla="*/ 27 w 1739"/>
                <a:gd name="T59" fmla="*/ 35 h 1107"/>
                <a:gd name="T60" fmla="*/ 33 w 1739"/>
                <a:gd name="T61" fmla="*/ 43 h 1107"/>
                <a:gd name="T62" fmla="*/ 25 w 1739"/>
                <a:gd name="T63" fmla="*/ 34 h 1107"/>
                <a:gd name="T64" fmla="*/ 37 w 1739"/>
                <a:gd name="T65" fmla="*/ 28 h 1107"/>
                <a:gd name="T66" fmla="*/ 41 w 1739"/>
                <a:gd name="T67" fmla="*/ 33 h 1107"/>
                <a:gd name="T68" fmla="*/ 50 w 1739"/>
                <a:gd name="T69" fmla="*/ 44 h 1107"/>
                <a:gd name="T70" fmla="*/ 40 w 1739"/>
                <a:gd name="T71" fmla="*/ 39 h 1107"/>
                <a:gd name="T72" fmla="*/ 42 w 1739"/>
                <a:gd name="T73" fmla="*/ 35 h 1107"/>
                <a:gd name="T74" fmla="*/ 47 w 1739"/>
                <a:gd name="T75" fmla="*/ 41 h 1107"/>
                <a:gd name="T76" fmla="*/ 52 w 1739"/>
                <a:gd name="T77" fmla="*/ 28 h 1107"/>
                <a:gd name="T78" fmla="*/ 59 w 1739"/>
                <a:gd name="T79" fmla="*/ 36 h 1107"/>
                <a:gd name="T80" fmla="*/ 63 w 1739"/>
                <a:gd name="T81" fmla="*/ 32 h 1107"/>
                <a:gd name="T82" fmla="*/ 72 w 1739"/>
                <a:gd name="T83" fmla="*/ 38 h 1107"/>
                <a:gd name="T84" fmla="*/ 0 w 1739"/>
                <a:gd name="T85" fmla="*/ 59 h 1107"/>
                <a:gd name="T86" fmla="*/ 5 w 1739"/>
                <a:gd name="T87" fmla="*/ 57 h 1107"/>
                <a:gd name="T88" fmla="*/ 15 w 1739"/>
                <a:gd name="T89" fmla="*/ 69 h 1107"/>
                <a:gd name="T90" fmla="*/ 9 w 1739"/>
                <a:gd name="T91" fmla="*/ 58 h 1107"/>
                <a:gd name="T92" fmla="*/ 11 w 1739"/>
                <a:gd name="T93" fmla="*/ 59 h 1107"/>
                <a:gd name="T94" fmla="*/ 27 w 1739"/>
                <a:gd name="T95" fmla="*/ 60 h 1107"/>
                <a:gd name="T96" fmla="*/ 20 w 1739"/>
                <a:gd name="T97" fmla="*/ 57 h 1107"/>
                <a:gd name="T98" fmla="*/ 40 w 1739"/>
                <a:gd name="T99" fmla="*/ 68 h 1107"/>
                <a:gd name="T100" fmla="*/ 32 w 1739"/>
                <a:gd name="T101" fmla="*/ 59 h 1107"/>
                <a:gd name="T102" fmla="*/ 37 w 1739"/>
                <a:gd name="T103" fmla="*/ 68 h 1107"/>
                <a:gd name="T104" fmla="*/ 33 w 1739"/>
                <a:gd name="T105" fmla="*/ 61 h 1107"/>
                <a:gd name="T106" fmla="*/ 52 w 1739"/>
                <a:gd name="T107" fmla="*/ 67 h 1107"/>
                <a:gd name="T108" fmla="*/ 75 w 1739"/>
                <a:gd name="T109" fmla="*/ 54 h 1107"/>
                <a:gd name="T110" fmla="*/ 73 w 1739"/>
                <a:gd name="T111" fmla="*/ 68 h 1107"/>
                <a:gd name="T112" fmla="*/ 72 w 1739"/>
                <a:gd name="T113" fmla="*/ 69 h 1107"/>
                <a:gd name="T114" fmla="*/ 76 w 1739"/>
                <a:gd name="T115" fmla="*/ 52 h 1107"/>
                <a:gd name="T116" fmla="*/ 70 w 1739"/>
                <a:gd name="T117" fmla="*/ 49 h 1107"/>
                <a:gd name="T118" fmla="*/ 97 w 1739"/>
                <a:gd name="T119" fmla="*/ 55 h 1107"/>
                <a:gd name="T120" fmla="*/ 95 w 1739"/>
                <a:gd name="T121" fmla="*/ 69 h 1107"/>
                <a:gd name="T122" fmla="*/ 92 w 1739"/>
                <a:gd name="T123" fmla="*/ 60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7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7 w 317"/>
                <a:gd name="T1" fmla="*/ 10 h 235"/>
                <a:gd name="T2" fmla="*/ 7 w 317"/>
                <a:gd name="T3" fmla="*/ 9 h 235"/>
                <a:gd name="T4" fmla="*/ 7 w 317"/>
                <a:gd name="T5" fmla="*/ 8 h 235"/>
                <a:gd name="T6" fmla="*/ 6 w 317"/>
                <a:gd name="T7" fmla="*/ 7 h 235"/>
                <a:gd name="T8" fmla="*/ 5 w 317"/>
                <a:gd name="T9" fmla="*/ 6 h 235"/>
                <a:gd name="T10" fmla="*/ 4 w 317"/>
                <a:gd name="T11" fmla="*/ 6 h 235"/>
                <a:gd name="T12" fmla="*/ 3 w 317"/>
                <a:gd name="T13" fmla="*/ 6 h 235"/>
                <a:gd name="T14" fmla="*/ 2 w 317"/>
                <a:gd name="T15" fmla="*/ 6 h 235"/>
                <a:gd name="T16" fmla="*/ 1 w 317"/>
                <a:gd name="T17" fmla="*/ 7 h 235"/>
                <a:gd name="T18" fmla="*/ 0 w 317"/>
                <a:gd name="T19" fmla="*/ 8 h 235"/>
                <a:gd name="T20" fmla="*/ 0 w 317"/>
                <a:gd name="T21" fmla="*/ 9 h 235"/>
                <a:gd name="T22" fmla="*/ 0 w 317"/>
                <a:gd name="T23" fmla="*/ 10 h 235"/>
                <a:gd name="T24" fmla="*/ 0 w 317"/>
                <a:gd name="T25" fmla="*/ 11 h 235"/>
                <a:gd name="T26" fmla="*/ 0 w 317"/>
                <a:gd name="T27" fmla="*/ 11 h 235"/>
                <a:gd name="T28" fmla="*/ 0 w 317"/>
                <a:gd name="T29" fmla="*/ 12 h 235"/>
                <a:gd name="T30" fmla="*/ 1 w 317"/>
                <a:gd name="T31" fmla="*/ 14 h 235"/>
                <a:gd name="T32" fmla="*/ 2 w 317"/>
                <a:gd name="T33" fmla="*/ 14 h 235"/>
                <a:gd name="T34" fmla="*/ 3 w 317"/>
                <a:gd name="T35" fmla="*/ 14 h 235"/>
                <a:gd name="T36" fmla="*/ 4 w 317"/>
                <a:gd name="T37" fmla="*/ 14 h 235"/>
                <a:gd name="T38" fmla="*/ 5 w 317"/>
                <a:gd name="T39" fmla="*/ 14 h 235"/>
                <a:gd name="T40" fmla="*/ 6 w 317"/>
                <a:gd name="T41" fmla="*/ 14 h 235"/>
                <a:gd name="T42" fmla="*/ 7 w 317"/>
                <a:gd name="T43" fmla="*/ 12 h 235"/>
                <a:gd name="T44" fmla="*/ 7 w 317"/>
                <a:gd name="T45" fmla="*/ 11 h 235"/>
                <a:gd name="T46" fmla="*/ 7 w 317"/>
                <a:gd name="T47" fmla="*/ 11 h 235"/>
                <a:gd name="T48" fmla="*/ 19 w 317"/>
                <a:gd name="T49" fmla="*/ 3 h 235"/>
                <a:gd name="T50" fmla="*/ 19 w 317"/>
                <a:gd name="T51" fmla="*/ 3 h 235"/>
                <a:gd name="T52" fmla="*/ 19 w 317"/>
                <a:gd name="T53" fmla="*/ 2 h 235"/>
                <a:gd name="T54" fmla="*/ 18 w 317"/>
                <a:gd name="T55" fmla="*/ 1 h 235"/>
                <a:gd name="T56" fmla="*/ 17 w 317"/>
                <a:gd name="T57" fmla="*/ 0 h 235"/>
                <a:gd name="T58" fmla="*/ 16 w 317"/>
                <a:gd name="T59" fmla="*/ 0 h 235"/>
                <a:gd name="T60" fmla="*/ 15 w 317"/>
                <a:gd name="T61" fmla="*/ 0 h 235"/>
                <a:gd name="T62" fmla="*/ 15 w 317"/>
                <a:gd name="T63" fmla="*/ 0 h 235"/>
                <a:gd name="T64" fmla="*/ 14 w 317"/>
                <a:gd name="T65" fmla="*/ 0 h 235"/>
                <a:gd name="T66" fmla="*/ 13 w 317"/>
                <a:gd name="T67" fmla="*/ 1 h 235"/>
                <a:gd name="T68" fmla="*/ 12 w 317"/>
                <a:gd name="T69" fmla="*/ 2 h 235"/>
                <a:gd name="T70" fmla="*/ 11 w 317"/>
                <a:gd name="T71" fmla="*/ 3 h 235"/>
                <a:gd name="T72" fmla="*/ 11 w 317"/>
                <a:gd name="T73" fmla="*/ 3 h 235"/>
                <a:gd name="T74" fmla="*/ 11 w 317"/>
                <a:gd name="T75" fmla="*/ 4 h 235"/>
                <a:gd name="T76" fmla="*/ 12 w 317"/>
                <a:gd name="T77" fmla="*/ 5 h 235"/>
                <a:gd name="T78" fmla="*/ 13 w 317"/>
                <a:gd name="T79" fmla="*/ 6 h 235"/>
                <a:gd name="T80" fmla="*/ 14 w 317"/>
                <a:gd name="T81" fmla="*/ 7 h 235"/>
                <a:gd name="T82" fmla="*/ 15 w 317"/>
                <a:gd name="T83" fmla="*/ 7 h 235"/>
                <a:gd name="T84" fmla="*/ 15 w 317"/>
                <a:gd name="T85" fmla="*/ 7 h 235"/>
                <a:gd name="T86" fmla="*/ 16 w 317"/>
                <a:gd name="T87" fmla="*/ 7 h 235"/>
                <a:gd name="T88" fmla="*/ 17 w 317"/>
                <a:gd name="T89" fmla="*/ 7 h 235"/>
                <a:gd name="T90" fmla="*/ 18 w 317"/>
                <a:gd name="T91" fmla="*/ 6 h 235"/>
                <a:gd name="T92" fmla="*/ 19 w 317"/>
                <a:gd name="T93" fmla="*/ 5 h 235"/>
                <a:gd name="T94" fmla="*/ 19 w 317"/>
                <a:gd name="T95" fmla="*/ 4 h 235"/>
                <a:gd name="T96" fmla="*/ 19 w 317"/>
                <a:gd name="T97" fmla="*/ 3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8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89 w 1559"/>
                <a:gd name="T1" fmla="*/ 19 h 639"/>
                <a:gd name="T2" fmla="*/ 89 w 1559"/>
                <a:gd name="T3" fmla="*/ 13 h 639"/>
                <a:gd name="T4" fmla="*/ 89 w 1559"/>
                <a:gd name="T5" fmla="*/ 6 h 639"/>
                <a:gd name="T6" fmla="*/ 89 w 1559"/>
                <a:gd name="T7" fmla="*/ 0 h 639"/>
                <a:gd name="T8" fmla="*/ 88 w 1559"/>
                <a:gd name="T9" fmla="*/ 0 h 639"/>
                <a:gd name="T10" fmla="*/ 81 w 1559"/>
                <a:gd name="T11" fmla="*/ 0 h 639"/>
                <a:gd name="T12" fmla="*/ 68 w 1559"/>
                <a:gd name="T13" fmla="*/ 0 h 639"/>
                <a:gd name="T14" fmla="*/ 53 w 1559"/>
                <a:gd name="T15" fmla="*/ 0 h 639"/>
                <a:gd name="T16" fmla="*/ 36 w 1559"/>
                <a:gd name="T17" fmla="*/ 0 h 639"/>
                <a:gd name="T18" fmla="*/ 20 w 1559"/>
                <a:gd name="T19" fmla="*/ 0 h 639"/>
                <a:gd name="T20" fmla="*/ 8 w 1559"/>
                <a:gd name="T21" fmla="*/ 0 h 639"/>
                <a:gd name="T22" fmla="*/ 1 w 1559"/>
                <a:gd name="T23" fmla="*/ 0 h 639"/>
                <a:gd name="T24" fmla="*/ 0 w 1559"/>
                <a:gd name="T25" fmla="*/ 1 h 639"/>
                <a:gd name="T26" fmla="*/ 0 w 1559"/>
                <a:gd name="T27" fmla="*/ 10 h 639"/>
                <a:gd name="T28" fmla="*/ 0 w 1559"/>
                <a:gd name="T29" fmla="*/ 23 h 639"/>
                <a:gd name="T30" fmla="*/ 0 w 1559"/>
                <a:gd name="T31" fmla="*/ 32 h 639"/>
                <a:gd name="T32" fmla="*/ 1 w 1559"/>
                <a:gd name="T33" fmla="*/ 34 h 639"/>
                <a:gd name="T34" fmla="*/ 6 w 1559"/>
                <a:gd name="T35" fmla="*/ 34 h 639"/>
                <a:gd name="T36" fmla="*/ 7 w 1559"/>
                <a:gd name="T37" fmla="*/ 33 h 639"/>
                <a:gd name="T38" fmla="*/ 7 w 1559"/>
                <a:gd name="T39" fmla="*/ 27 h 639"/>
                <a:gd name="T40" fmla="*/ 7 w 1559"/>
                <a:gd name="T41" fmla="*/ 18 h 639"/>
                <a:gd name="T42" fmla="*/ 7 w 1559"/>
                <a:gd name="T43" fmla="*/ 9 h 639"/>
                <a:gd name="T44" fmla="*/ 8 w 1559"/>
                <a:gd name="T45" fmla="*/ 7 h 639"/>
                <a:gd name="T46" fmla="*/ 14 w 1559"/>
                <a:gd name="T47" fmla="*/ 7 h 639"/>
                <a:gd name="T48" fmla="*/ 24 w 1559"/>
                <a:gd name="T49" fmla="*/ 7 h 639"/>
                <a:gd name="T50" fmla="*/ 37 w 1559"/>
                <a:gd name="T51" fmla="*/ 7 h 639"/>
                <a:gd name="T52" fmla="*/ 51 w 1559"/>
                <a:gd name="T53" fmla="*/ 7 h 639"/>
                <a:gd name="T54" fmla="*/ 64 w 1559"/>
                <a:gd name="T55" fmla="*/ 7 h 639"/>
                <a:gd name="T56" fmla="*/ 75 w 1559"/>
                <a:gd name="T57" fmla="*/ 7 h 639"/>
                <a:gd name="T58" fmla="*/ 81 w 1559"/>
                <a:gd name="T59" fmla="*/ 7 h 639"/>
                <a:gd name="T60" fmla="*/ 82 w 1559"/>
                <a:gd name="T61" fmla="*/ 7 h 639"/>
                <a:gd name="T62" fmla="*/ 82 w 1559"/>
                <a:gd name="T63" fmla="*/ 11 h 639"/>
                <a:gd name="T64" fmla="*/ 82 w 1559"/>
                <a:gd name="T65" fmla="*/ 15 h 639"/>
                <a:gd name="T66" fmla="*/ 82 w 1559"/>
                <a:gd name="T67" fmla="*/ 19 h 639"/>
                <a:gd name="T68" fmla="*/ 81 w 1559"/>
                <a:gd name="T69" fmla="*/ 20 h 639"/>
                <a:gd name="T70" fmla="*/ 75 w 1559"/>
                <a:gd name="T71" fmla="*/ 20 h 639"/>
                <a:gd name="T72" fmla="*/ 74 w 1559"/>
                <a:gd name="T73" fmla="*/ 20 h 639"/>
                <a:gd name="T74" fmla="*/ 78 w 1559"/>
                <a:gd name="T75" fmla="*/ 26 h 639"/>
                <a:gd name="T76" fmla="*/ 82 w 1559"/>
                <a:gd name="T77" fmla="*/ 33 h 639"/>
                <a:gd name="T78" fmla="*/ 85 w 1559"/>
                <a:gd name="T79" fmla="*/ 39 h 639"/>
                <a:gd name="T80" fmla="*/ 86 w 1559"/>
                <a:gd name="T81" fmla="*/ 39 h 639"/>
                <a:gd name="T82" fmla="*/ 89 w 1559"/>
                <a:gd name="T83" fmla="*/ 33 h 639"/>
                <a:gd name="T84" fmla="*/ 93 w 1559"/>
                <a:gd name="T85" fmla="*/ 26 h 639"/>
                <a:gd name="T86" fmla="*/ 96 w 1559"/>
                <a:gd name="T87" fmla="*/ 20 h 639"/>
                <a:gd name="T88" fmla="*/ 96 w 1559"/>
                <a:gd name="T89" fmla="*/ 20 h 639"/>
                <a:gd name="T90" fmla="*/ 90 w 1559"/>
                <a:gd name="T91" fmla="*/ 20 h 639"/>
                <a:gd name="T92" fmla="*/ 85 w 1559"/>
                <a:gd name="T93" fmla="*/ 33 h 639"/>
                <a:gd name="T94" fmla="*/ 83 w 1559"/>
                <a:gd name="T95" fmla="*/ 28 h 639"/>
                <a:gd name="T96" fmla="*/ 80 w 1559"/>
                <a:gd name="T97" fmla="*/ 23 h 639"/>
                <a:gd name="T98" fmla="*/ 85 w 1559"/>
                <a:gd name="T99" fmla="*/ 23 h 639"/>
                <a:gd name="T100" fmla="*/ 91 w 1559"/>
                <a:gd name="T101" fmla="*/ 23 h 639"/>
                <a:gd name="T102" fmla="*/ 88 w 1559"/>
                <a:gd name="T103" fmla="*/ 28 h 639"/>
                <a:gd name="T104" fmla="*/ 85 w 1559"/>
                <a:gd name="T105" fmla="*/ 33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9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7 w 468"/>
                <a:gd name="T1" fmla="*/ 37 h 685"/>
                <a:gd name="T2" fmla="*/ 6 w 468"/>
                <a:gd name="T3" fmla="*/ 35 h 685"/>
                <a:gd name="T4" fmla="*/ 4 w 468"/>
                <a:gd name="T5" fmla="*/ 34 h 685"/>
                <a:gd name="T6" fmla="*/ 2 w 468"/>
                <a:gd name="T7" fmla="*/ 35 h 685"/>
                <a:gd name="T8" fmla="*/ 0 w 468"/>
                <a:gd name="T9" fmla="*/ 36 h 685"/>
                <a:gd name="T10" fmla="*/ 0 w 468"/>
                <a:gd name="T11" fmla="*/ 38 h 685"/>
                <a:gd name="T12" fmla="*/ 0 w 468"/>
                <a:gd name="T13" fmla="*/ 40 h 685"/>
                <a:gd name="T14" fmla="*/ 1 w 468"/>
                <a:gd name="T15" fmla="*/ 42 h 685"/>
                <a:gd name="T16" fmla="*/ 3 w 468"/>
                <a:gd name="T17" fmla="*/ 42 h 685"/>
                <a:gd name="T18" fmla="*/ 5 w 468"/>
                <a:gd name="T19" fmla="*/ 42 h 685"/>
                <a:gd name="T20" fmla="*/ 7 w 468"/>
                <a:gd name="T21" fmla="*/ 41 h 685"/>
                <a:gd name="T22" fmla="*/ 7 w 468"/>
                <a:gd name="T23" fmla="*/ 39 h 685"/>
                <a:gd name="T24" fmla="*/ 13 w 468"/>
                <a:gd name="T25" fmla="*/ 23 h 685"/>
                <a:gd name="T26" fmla="*/ 12 w 468"/>
                <a:gd name="T27" fmla="*/ 21 h 685"/>
                <a:gd name="T28" fmla="*/ 10 w 468"/>
                <a:gd name="T29" fmla="*/ 20 h 685"/>
                <a:gd name="T30" fmla="*/ 9 w 468"/>
                <a:gd name="T31" fmla="*/ 20 h 685"/>
                <a:gd name="T32" fmla="*/ 7 w 468"/>
                <a:gd name="T33" fmla="*/ 21 h 685"/>
                <a:gd name="T34" fmla="*/ 6 w 468"/>
                <a:gd name="T35" fmla="*/ 23 h 685"/>
                <a:gd name="T36" fmla="*/ 6 w 468"/>
                <a:gd name="T37" fmla="*/ 25 h 685"/>
                <a:gd name="T38" fmla="*/ 7 w 468"/>
                <a:gd name="T39" fmla="*/ 27 h 685"/>
                <a:gd name="T40" fmla="*/ 9 w 468"/>
                <a:gd name="T41" fmla="*/ 28 h 685"/>
                <a:gd name="T42" fmla="*/ 10 w 468"/>
                <a:gd name="T43" fmla="*/ 28 h 685"/>
                <a:gd name="T44" fmla="*/ 12 w 468"/>
                <a:gd name="T45" fmla="*/ 27 h 685"/>
                <a:gd name="T46" fmla="*/ 13 w 468"/>
                <a:gd name="T47" fmla="*/ 25 h 685"/>
                <a:gd name="T48" fmla="*/ 20 w 468"/>
                <a:gd name="T49" fmla="*/ 13 h 685"/>
                <a:gd name="T50" fmla="*/ 19 w 468"/>
                <a:gd name="T51" fmla="*/ 11 h 685"/>
                <a:gd name="T52" fmla="*/ 17 w 468"/>
                <a:gd name="T53" fmla="*/ 9 h 685"/>
                <a:gd name="T54" fmla="*/ 16 w 468"/>
                <a:gd name="T55" fmla="*/ 9 h 685"/>
                <a:gd name="T56" fmla="*/ 14 w 468"/>
                <a:gd name="T57" fmla="*/ 10 h 685"/>
                <a:gd name="T58" fmla="*/ 12 w 468"/>
                <a:gd name="T59" fmla="*/ 12 h 685"/>
                <a:gd name="T60" fmla="*/ 12 w 468"/>
                <a:gd name="T61" fmla="*/ 14 h 685"/>
                <a:gd name="T62" fmla="*/ 13 w 468"/>
                <a:gd name="T63" fmla="*/ 15 h 685"/>
                <a:gd name="T64" fmla="*/ 15 w 468"/>
                <a:gd name="T65" fmla="*/ 17 h 685"/>
                <a:gd name="T66" fmla="*/ 16 w 468"/>
                <a:gd name="T67" fmla="*/ 17 h 685"/>
                <a:gd name="T68" fmla="*/ 18 w 468"/>
                <a:gd name="T69" fmla="*/ 16 h 685"/>
                <a:gd name="T70" fmla="*/ 20 w 468"/>
                <a:gd name="T71" fmla="*/ 14 h 685"/>
                <a:gd name="T72" fmla="*/ 29 w 468"/>
                <a:gd name="T73" fmla="*/ 3 h 685"/>
                <a:gd name="T74" fmla="*/ 28 w 468"/>
                <a:gd name="T75" fmla="*/ 2 h 685"/>
                <a:gd name="T76" fmla="*/ 26 w 468"/>
                <a:gd name="T77" fmla="*/ 0 h 685"/>
                <a:gd name="T78" fmla="*/ 25 w 468"/>
                <a:gd name="T79" fmla="*/ 0 h 685"/>
                <a:gd name="T80" fmla="*/ 23 w 468"/>
                <a:gd name="T81" fmla="*/ 0 h 685"/>
                <a:gd name="T82" fmla="*/ 21 w 468"/>
                <a:gd name="T83" fmla="*/ 2 h 685"/>
                <a:gd name="T84" fmla="*/ 21 w 468"/>
                <a:gd name="T85" fmla="*/ 3 h 685"/>
                <a:gd name="T86" fmla="*/ 21 w 468"/>
                <a:gd name="T87" fmla="*/ 5 h 685"/>
                <a:gd name="T88" fmla="*/ 23 w 468"/>
                <a:gd name="T89" fmla="*/ 7 h 685"/>
                <a:gd name="T90" fmla="*/ 25 w 468"/>
                <a:gd name="T91" fmla="*/ 7 h 685"/>
                <a:gd name="T92" fmla="*/ 26 w 468"/>
                <a:gd name="T93" fmla="*/ 7 h 685"/>
                <a:gd name="T94" fmla="*/ 28 w 468"/>
                <a:gd name="T95" fmla="*/ 5 h 685"/>
                <a:gd name="T96" fmla="*/ 29 w 468"/>
                <a:gd name="T97" fmla="*/ 3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0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4 w 93"/>
                <a:gd name="T3" fmla="*/ 2 h 553"/>
                <a:gd name="T4" fmla="*/ 5 w 93"/>
                <a:gd name="T5" fmla="*/ 2 h 553"/>
                <a:gd name="T6" fmla="*/ 4 w 93"/>
                <a:gd name="T7" fmla="*/ 0 h 553"/>
                <a:gd name="T8" fmla="*/ 6 w 93"/>
                <a:gd name="T9" fmla="*/ 1 h 553"/>
                <a:gd name="T10" fmla="*/ 6 w 93"/>
                <a:gd name="T11" fmla="*/ 3 h 553"/>
                <a:gd name="T12" fmla="*/ 4 w 93"/>
                <a:gd name="T13" fmla="*/ 4 h 553"/>
                <a:gd name="T14" fmla="*/ 2 w 93"/>
                <a:gd name="T15" fmla="*/ 2 h 553"/>
                <a:gd name="T16" fmla="*/ 3 w 93"/>
                <a:gd name="T17" fmla="*/ 9 h 553"/>
                <a:gd name="T18" fmla="*/ 1 w 93"/>
                <a:gd name="T19" fmla="*/ 8 h 553"/>
                <a:gd name="T20" fmla="*/ 1 w 93"/>
                <a:gd name="T21" fmla="*/ 5 h 553"/>
                <a:gd name="T22" fmla="*/ 4 w 93"/>
                <a:gd name="T23" fmla="*/ 5 h 553"/>
                <a:gd name="T24" fmla="*/ 6 w 93"/>
                <a:gd name="T25" fmla="*/ 7 h 553"/>
                <a:gd name="T26" fmla="*/ 4 w 93"/>
                <a:gd name="T27" fmla="*/ 9 h 553"/>
                <a:gd name="T28" fmla="*/ 2 w 93"/>
                <a:gd name="T29" fmla="*/ 6 h 553"/>
                <a:gd name="T30" fmla="*/ 2 w 93"/>
                <a:gd name="T31" fmla="*/ 7 h 553"/>
                <a:gd name="T32" fmla="*/ 5 w 93"/>
                <a:gd name="T33" fmla="*/ 7 h 553"/>
                <a:gd name="T34" fmla="*/ 5 w 93"/>
                <a:gd name="T35" fmla="*/ 6 h 553"/>
                <a:gd name="T36" fmla="*/ 2 w 93"/>
                <a:gd name="T37" fmla="*/ 14 h 553"/>
                <a:gd name="T38" fmla="*/ 0 w 93"/>
                <a:gd name="T39" fmla="*/ 12 h 553"/>
                <a:gd name="T40" fmla="*/ 2 w 93"/>
                <a:gd name="T41" fmla="*/ 10 h 553"/>
                <a:gd name="T42" fmla="*/ 5 w 93"/>
                <a:gd name="T43" fmla="*/ 10 h 553"/>
                <a:gd name="T44" fmla="*/ 6 w 93"/>
                <a:gd name="T45" fmla="*/ 13 h 553"/>
                <a:gd name="T46" fmla="*/ 3 w 93"/>
                <a:gd name="T47" fmla="*/ 14 h 553"/>
                <a:gd name="T48" fmla="*/ 2 w 93"/>
                <a:gd name="T49" fmla="*/ 12 h 553"/>
                <a:gd name="T50" fmla="*/ 3 w 93"/>
                <a:gd name="T51" fmla="*/ 13 h 553"/>
                <a:gd name="T52" fmla="*/ 5 w 93"/>
                <a:gd name="T53" fmla="*/ 12 h 553"/>
                <a:gd name="T54" fmla="*/ 4 w 93"/>
                <a:gd name="T55" fmla="*/ 11 h 553"/>
                <a:gd name="T56" fmla="*/ 3 w 93"/>
                <a:gd name="T57" fmla="*/ 18 h 553"/>
                <a:gd name="T58" fmla="*/ 1 w 93"/>
                <a:gd name="T59" fmla="*/ 18 h 553"/>
                <a:gd name="T60" fmla="*/ 3 w 93"/>
                <a:gd name="T61" fmla="*/ 16 h 553"/>
                <a:gd name="T62" fmla="*/ 5 w 93"/>
                <a:gd name="T63" fmla="*/ 16 h 553"/>
                <a:gd name="T64" fmla="*/ 6 w 93"/>
                <a:gd name="T65" fmla="*/ 17 h 553"/>
                <a:gd name="T66" fmla="*/ 3 w 93"/>
                <a:gd name="T67" fmla="*/ 24 h 553"/>
                <a:gd name="T68" fmla="*/ 3 w 93"/>
                <a:gd name="T69" fmla="*/ 20 h 553"/>
                <a:gd name="T70" fmla="*/ 2 w 93"/>
                <a:gd name="T71" fmla="*/ 29 h 553"/>
                <a:gd name="T72" fmla="*/ 1 w 93"/>
                <a:gd name="T73" fmla="*/ 24 h 553"/>
                <a:gd name="T74" fmla="*/ 3 w 93"/>
                <a:gd name="T75" fmla="*/ 26 h 553"/>
                <a:gd name="T76" fmla="*/ 4 w 93"/>
                <a:gd name="T77" fmla="*/ 25 h 553"/>
                <a:gd name="T78" fmla="*/ 6 w 93"/>
                <a:gd name="T79" fmla="*/ 26 h 553"/>
                <a:gd name="T80" fmla="*/ 2 w 93"/>
                <a:gd name="T81" fmla="*/ 27 h 553"/>
                <a:gd name="T82" fmla="*/ 2 w 93"/>
                <a:gd name="T83" fmla="*/ 31 h 553"/>
                <a:gd name="T84" fmla="*/ 3 w 93"/>
                <a:gd name="T85" fmla="*/ 32 h 553"/>
                <a:gd name="T86" fmla="*/ 3 w 93"/>
                <a:gd name="T87" fmla="*/ 31 h 553"/>
                <a:gd name="T88" fmla="*/ 4 w 93"/>
                <a:gd name="T89" fmla="*/ 32 h 553"/>
                <a:gd name="T90" fmla="*/ 5 w 93"/>
                <a:gd name="T91" fmla="*/ 32 h 553"/>
                <a:gd name="T92" fmla="*/ 5 w 93"/>
                <a:gd name="T93" fmla="*/ 30 h 553"/>
                <a:gd name="T94" fmla="*/ 6 w 93"/>
                <a:gd name="T95" fmla="*/ 31 h 553"/>
                <a:gd name="T96" fmla="*/ 6 w 93"/>
                <a:gd name="T97" fmla="*/ 33 h 553"/>
                <a:gd name="T98" fmla="*/ 4 w 93"/>
                <a:gd name="T99" fmla="*/ 34 h 553"/>
                <a:gd name="T100" fmla="*/ 3 w 93"/>
                <a:gd name="T101" fmla="*/ 34 h 553"/>
                <a:gd name="T102" fmla="*/ 1 w 93"/>
                <a:gd name="T103" fmla="*/ 34 h 553"/>
                <a:gd name="T104" fmla="*/ 0 w 93"/>
                <a:gd name="T105" fmla="*/ 31 h 553"/>
                <a:gd name="T106" fmla="*/ 2 w 93"/>
                <a:gd name="T107" fmla="*/ 3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1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72 w 2753"/>
                <a:gd name="T1" fmla="*/ 29 h 496"/>
                <a:gd name="T2" fmla="*/ 165 w 2753"/>
                <a:gd name="T3" fmla="*/ 24 h 496"/>
                <a:gd name="T4" fmla="*/ 165 w 2753"/>
                <a:gd name="T5" fmla="*/ 27 h 496"/>
                <a:gd name="T6" fmla="*/ 166 w 2753"/>
                <a:gd name="T7" fmla="*/ 22 h 496"/>
                <a:gd name="T8" fmla="*/ 159 w 2753"/>
                <a:gd name="T9" fmla="*/ 27 h 496"/>
                <a:gd name="T10" fmla="*/ 157 w 2753"/>
                <a:gd name="T11" fmla="*/ 21 h 496"/>
                <a:gd name="T12" fmla="*/ 150 w 2753"/>
                <a:gd name="T13" fmla="*/ 29 h 496"/>
                <a:gd name="T14" fmla="*/ 139 w 2753"/>
                <a:gd name="T15" fmla="*/ 27 h 496"/>
                <a:gd name="T16" fmla="*/ 139 w 2753"/>
                <a:gd name="T17" fmla="*/ 22 h 496"/>
                <a:gd name="T18" fmla="*/ 139 w 2753"/>
                <a:gd name="T19" fmla="*/ 28 h 496"/>
                <a:gd name="T20" fmla="*/ 131 w 2753"/>
                <a:gd name="T21" fmla="*/ 23 h 496"/>
                <a:gd name="T22" fmla="*/ 129 w 2753"/>
                <a:gd name="T23" fmla="*/ 22 h 496"/>
                <a:gd name="T24" fmla="*/ 123 w 2753"/>
                <a:gd name="T25" fmla="*/ 23 h 496"/>
                <a:gd name="T26" fmla="*/ 127 w 2753"/>
                <a:gd name="T27" fmla="*/ 23 h 496"/>
                <a:gd name="T28" fmla="*/ 119 w 2753"/>
                <a:gd name="T29" fmla="*/ 27 h 496"/>
                <a:gd name="T30" fmla="*/ 117 w 2753"/>
                <a:gd name="T31" fmla="*/ 22 h 496"/>
                <a:gd name="T32" fmla="*/ 111 w 2753"/>
                <a:gd name="T33" fmla="*/ 28 h 496"/>
                <a:gd name="T34" fmla="*/ 107 w 2753"/>
                <a:gd name="T35" fmla="*/ 26 h 496"/>
                <a:gd name="T36" fmla="*/ 100 w 2753"/>
                <a:gd name="T37" fmla="*/ 23 h 496"/>
                <a:gd name="T38" fmla="*/ 103 w 2753"/>
                <a:gd name="T39" fmla="*/ 27 h 496"/>
                <a:gd name="T40" fmla="*/ 101 w 2753"/>
                <a:gd name="T41" fmla="*/ 21 h 496"/>
                <a:gd name="T42" fmla="*/ 92 w 2753"/>
                <a:gd name="T43" fmla="*/ 27 h 496"/>
                <a:gd name="T44" fmla="*/ 90 w 2753"/>
                <a:gd name="T45" fmla="*/ 22 h 496"/>
                <a:gd name="T46" fmla="*/ 87 w 2753"/>
                <a:gd name="T47" fmla="*/ 24 h 496"/>
                <a:gd name="T48" fmla="*/ 82 w 2753"/>
                <a:gd name="T49" fmla="*/ 21 h 496"/>
                <a:gd name="T50" fmla="*/ 77 w 2753"/>
                <a:gd name="T51" fmla="*/ 27 h 496"/>
                <a:gd name="T52" fmla="*/ 75 w 2753"/>
                <a:gd name="T53" fmla="*/ 21 h 496"/>
                <a:gd name="T54" fmla="*/ 71 w 2753"/>
                <a:gd name="T55" fmla="*/ 23 h 496"/>
                <a:gd name="T56" fmla="*/ 60 w 2753"/>
                <a:gd name="T57" fmla="*/ 29 h 496"/>
                <a:gd name="T58" fmla="*/ 66 w 2753"/>
                <a:gd name="T59" fmla="*/ 25 h 496"/>
                <a:gd name="T60" fmla="*/ 57 w 2753"/>
                <a:gd name="T61" fmla="*/ 21 h 496"/>
                <a:gd name="T62" fmla="*/ 47 w 2753"/>
                <a:gd name="T63" fmla="*/ 29 h 496"/>
                <a:gd name="T64" fmla="*/ 37 w 2753"/>
                <a:gd name="T65" fmla="*/ 27 h 496"/>
                <a:gd name="T66" fmla="*/ 38 w 2753"/>
                <a:gd name="T67" fmla="*/ 29 h 496"/>
                <a:gd name="T68" fmla="*/ 41 w 2753"/>
                <a:gd name="T69" fmla="*/ 25 h 496"/>
                <a:gd name="T70" fmla="*/ 32 w 2753"/>
                <a:gd name="T71" fmla="*/ 23 h 496"/>
                <a:gd name="T72" fmla="*/ 20 w 2753"/>
                <a:gd name="T73" fmla="*/ 26 h 496"/>
                <a:gd name="T74" fmla="*/ 17 w 2753"/>
                <a:gd name="T75" fmla="*/ 21 h 496"/>
                <a:gd name="T76" fmla="*/ 11 w 2753"/>
                <a:gd name="T77" fmla="*/ 27 h 496"/>
                <a:gd name="T78" fmla="*/ 3 w 2753"/>
                <a:gd name="T79" fmla="*/ 23 h 496"/>
                <a:gd name="T80" fmla="*/ 7 w 2753"/>
                <a:gd name="T81" fmla="*/ 28 h 496"/>
                <a:gd name="T82" fmla="*/ 131 w 2753"/>
                <a:gd name="T83" fmla="*/ 4 h 496"/>
                <a:gd name="T84" fmla="*/ 128 w 2753"/>
                <a:gd name="T85" fmla="*/ 5 h 496"/>
                <a:gd name="T86" fmla="*/ 122 w 2753"/>
                <a:gd name="T87" fmla="*/ 5 h 496"/>
                <a:gd name="T88" fmla="*/ 118 w 2753"/>
                <a:gd name="T89" fmla="*/ 1 h 496"/>
                <a:gd name="T90" fmla="*/ 118 w 2753"/>
                <a:gd name="T91" fmla="*/ 6 h 496"/>
                <a:gd name="T92" fmla="*/ 121 w 2753"/>
                <a:gd name="T93" fmla="*/ 5 h 496"/>
                <a:gd name="T94" fmla="*/ 103 w 2753"/>
                <a:gd name="T95" fmla="*/ 8 h 496"/>
                <a:gd name="T96" fmla="*/ 103 w 2753"/>
                <a:gd name="T97" fmla="*/ 11 h 496"/>
                <a:gd name="T98" fmla="*/ 103 w 2753"/>
                <a:gd name="T99" fmla="*/ 5 h 496"/>
                <a:gd name="T100" fmla="*/ 105 w 2753"/>
                <a:gd name="T101" fmla="*/ 8 h 496"/>
                <a:gd name="T102" fmla="*/ 91 w 2753"/>
                <a:gd name="T103" fmla="*/ 0 h 496"/>
                <a:gd name="T104" fmla="*/ 91 w 2753"/>
                <a:gd name="T105" fmla="*/ 12 h 496"/>
                <a:gd name="T106" fmla="*/ 93 w 2753"/>
                <a:gd name="T107" fmla="*/ 6 h 496"/>
                <a:gd name="T108" fmla="*/ 83 w 2753"/>
                <a:gd name="T109" fmla="*/ 7 h 496"/>
                <a:gd name="T110" fmla="*/ 81 w 2753"/>
                <a:gd name="T111" fmla="*/ 4 h 496"/>
                <a:gd name="T112" fmla="*/ 73 w 2753"/>
                <a:gd name="T113" fmla="*/ 7 h 496"/>
                <a:gd name="T114" fmla="*/ 71 w 2753"/>
                <a:gd name="T115" fmla="*/ 1 h 496"/>
                <a:gd name="T116" fmla="*/ 50 w 2753"/>
                <a:gd name="T117" fmla="*/ 10 h 496"/>
                <a:gd name="T118" fmla="*/ 52 w 2753"/>
                <a:gd name="T119" fmla="*/ 8 h 496"/>
                <a:gd name="T120" fmla="*/ 44 w 2753"/>
                <a:gd name="T121" fmla="*/ 3 h 496"/>
                <a:gd name="T122" fmla="*/ 47 w 2753"/>
                <a:gd name="T123" fmla="*/ 3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2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15 w 1400"/>
                <a:gd name="T1" fmla="*/ 32 h 639"/>
                <a:gd name="T2" fmla="*/ 15 w 1400"/>
                <a:gd name="T3" fmla="*/ 28 h 639"/>
                <a:gd name="T4" fmla="*/ 15 w 1400"/>
                <a:gd name="T5" fmla="*/ 24 h 639"/>
                <a:gd name="T6" fmla="*/ 15 w 1400"/>
                <a:gd name="T7" fmla="*/ 20 h 639"/>
                <a:gd name="T8" fmla="*/ 15 w 1400"/>
                <a:gd name="T9" fmla="*/ 20 h 639"/>
                <a:gd name="T10" fmla="*/ 16 w 1400"/>
                <a:gd name="T11" fmla="*/ 20 h 639"/>
                <a:gd name="T12" fmla="*/ 21 w 1400"/>
                <a:gd name="T13" fmla="*/ 20 h 639"/>
                <a:gd name="T14" fmla="*/ 22 w 1400"/>
                <a:gd name="T15" fmla="*/ 19 h 639"/>
                <a:gd name="T16" fmla="*/ 19 w 1400"/>
                <a:gd name="T17" fmla="*/ 13 h 639"/>
                <a:gd name="T18" fmla="*/ 15 w 1400"/>
                <a:gd name="T19" fmla="*/ 6 h 639"/>
                <a:gd name="T20" fmla="*/ 12 w 1400"/>
                <a:gd name="T21" fmla="*/ 0 h 639"/>
                <a:gd name="T22" fmla="*/ 11 w 1400"/>
                <a:gd name="T23" fmla="*/ 0 h 639"/>
                <a:gd name="T24" fmla="*/ 7 w 1400"/>
                <a:gd name="T25" fmla="*/ 6 h 639"/>
                <a:gd name="T26" fmla="*/ 3 w 1400"/>
                <a:gd name="T27" fmla="*/ 13 h 639"/>
                <a:gd name="T28" fmla="*/ 0 w 1400"/>
                <a:gd name="T29" fmla="*/ 19 h 639"/>
                <a:gd name="T30" fmla="*/ 1 w 1400"/>
                <a:gd name="T31" fmla="*/ 20 h 639"/>
                <a:gd name="T32" fmla="*/ 6 w 1400"/>
                <a:gd name="T33" fmla="*/ 20 h 639"/>
                <a:gd name="T34" fmla="*/ 8 w 1400"/>
                <a:gd name="T35" fmla="*/ 20 h 639"/>
                <a:gd name="T36" fmla="*/ 8 w 1400"/>
                <a:gd name="T37" fmla="*/ 26 h 639"/>
                <a:gd name="T38" fmla="*/ 8 w 1400"/>
                <a:gd name="T39" fmla="*/ 33 h 639"/>
                <a:gd name="T40" fmla="*/ 8 w 1400"/>
                <a:gd name="T41" fmla="*/ 39 h 639"/>
                <a:gd name="T42" fmla="*/ 8 w 1400"/>
                <a:gd name="T43" fmla="*/ 39 h 639"/>
                <a:gd name="T44" fmla="*/ 15 w 1400"/>
                <a:gd name="T45" fmla="*/ 39 h 639"/>
                <a:gd name="T46" fmla="*/ 26 w 1400"/>
                <a:gd name="T47" fmla="*/ 39 h 639"/>
                <a:gd name="T48" fmla="*/ 40 w 1400"/>
                <a:gd name="T49" fmla="*/ 39 h 639"/>
                <a:gd name="T50" fmla="*/ 55 w 1400"/>
                <a:gd name="T51" fmla="*/ 39 h 639"/>
                <a:gd name="T52" fmla="*/ 69 w 1400"/>
                <a:gd name="T53" fmla="*/ 39 h 639"/>
                <a:gd name="T54" fmla="*/ 80 w 1400"/>
                <a:gd name="T55" fmla="*/ 39 h 639"/>
                <a:gd name="T56" fmla="*/ 86 w 1400"/>
                <a:gd name="T57" fmla="*/ 39 h 639"/>
                <a:gd name="T58" fmla="*/ 87 w 1400"/>
                <a:gd name="T59" fmla="*/ 38 h 639"/>
                <a:gd name="T60" fmla="*/ 87 w 1400"/>
                <a:gd name="T61" fmla="*/ 33 h 639"/>
                <a:gd name="T62" fmla="*/ 86 w 1400"/>
                <a:gd name="T63" fmla="*/ 32 h 639"/>
                <a:gd name="T64" fmla="*/ 80 w 1400"/>
                <a:gd name="T65" fmla="*/ 32 h 639"/>
                <a:gd name="T66" fmla="*/ 70 w 1400"/>
                <a:gd name="T67" fmla="*/ 32 h 639"/>
                <a:gd name="T68" fmla="*/ 58 w 1400"/>
                <a:gd name="T69" fmla="*/ 32 h 639"/>
                <a:gd name="T70" fmla="*/ 44 w 1400"/>
                <a:gd name="T71" fmla="*/ 32 h 639"/>
                <a:gd name="T72" fmla="*/ 31 w 1400"/>
                <a:gd name="T73" fmla="*/ 32 h 639"/>
                <a:gd name="T74" fmla="*/ 21 w 1400"/>
                <a:gd name="T75" fmla="*/ 32 h 639"/>
                <a:gd name="T76" fmla="*/ 16 w 1400"/>
                <a:gd name="T77" fmla="*/ 32 h 639"/>
                <a:gd name="T78" fmla="*/ 6 w 1400"/>
                <a:gd name="T79" fmla="*/ 16 h 639"/>
                <a:gd name="T80" fmla="*/ 8 w 1400"/>
                <a:gd name="T81" fmla="*/ 11 h 639"/>
                <a:gd name="T82" fmla="*/ 11 w 1400"/>
                <a:gd name="T83" fmla="*/ 7 h 639"/>
                <a:gd name="T84" fmla="*/ 14 w 1400"/>
                <a:gd name="T85" fmla="*/ 11 h 639"/>
                <a:gd name="T86" fmla="*/ 17 w 1400"/>
                <a:gd name="T87" fmla="*/ 16 h 639"/>
                <a:gd name="T88" fmla="*/ 11 w 1400"/>
                <a:gd name="T89" fmla="*/ 16 h 639"/>
                <a:gd name="T90" fmla="*/ 6 w 1400"/>
                <a:gd name="T91" fmla="*/ 16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3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99 w 2101"/>
                <a:gd name="T1" fmla="*/ 1 h 1421"/>
                <a:gd name="T2" fmla="*/ 97 w 2101"/>
                <a:gd name="T3" fmla="*/ 0 h 1421"/>
                <a:gd name="T4" fmla="*/ 85 w 2101"/>
                <a:gd name="T5" fmla="*/ 5 h 1421"/>
                <a:gd name="T6" fmla="*/ 73 w 2101"/>
                <a:gd name="T7" fmla="*/ 0 h 1421"/>
                <a:gd name="T8" fmla="*/ 71 w 2101"/>
                <a:gd name="T9" fmla="*/ 1 h 1421"/>
                <a:gd name="T10" fmla="*/ 83 w 2101"/>
                <a:gd name="T11" fmla="*/ 7 h 1421"/>
                <a:gd name="T12" fmla="*/ 98 w 2101"/>
                <a:gd name="T13" fmla="*/ 49 h 1421"/>
                <a:gd name="T14" fmla="*/ 103 w 2101"/>
                <a:gd name="T15" fmla="*/ 45 h 1421"/>
                <a:gd name="T16" fmla="*/ 105 w 2101"/>
                <a:gd name="T17" fmla="*/ 40 h 1421"/>
                <a:gd name="T18" fmla="*/ 104 w 2101"/>
                <a:gd name="T19" fmla="*/ 36 h 1421"/>
                <a:gd name="T20" fmla="*/ 97 w 2101"/>
                <a:gd name="T21" fmla="*/ 32 h 1421"/>
                <a:gd name="T22" fmla="*/ 80 w 2101"/>
                <a:gd name="T23" fmla="*/ 27 h 1421"/>
                <a:gd name="T24" fmla="*/ 72 w 2101"/>
                <a:gd name="T25" fmla="*/ 24 h 1421"/>
                <a:gd name="T26" fmla="*/ 70 w 2101"/>
                <a:gd name="T27" fmla="*/ 20 h 1421"/>
                <a:gd name="T28" fmla="*/ 73 w 2101"/>
                <a:gd name="T29" fmla="*/ 16 h 1421"/>
                <a:gd name="T30" fmla="*/ 79 w 2101"/>
                <a:gd name="T31" fmla="*/ 12 h 1421"/>
                <a:gd name="T32" fmla="*/ 90 w 2101"/>
                <a:gd name="T33" fmla="*/ 12 h 1421"/>
                <a:gd name="T34" fmla="*/ 96 w 2101"/>
                <a:gd name="T35" fmla="*/ 14 h 1421"/>
                <a:gd name="T36" fmla="*/ 102 w 2101"/>
                <a:gd name="T37" fmla="*/ 15 h 1421"/>
                <a:gd name="T38" fmla="*/ 97 w 2101"/>
                <a:gd name="T39" fmla="*/ 12 h 1421"/>
                <a:gd name="T40" fmla="*/ 87 w 2101"/>
                <a:gd name="T41" fmla="*/ 10 h 1421"/>
                <a:gd name="T42" fmla="*/ 72 w 2101"/>
                <a:gd name="T43" fmla="*/ 12 h 1421"/>
                <a:gd name="T44" fmla="*/ 69 w 2101"/>
                <a:gd name="T45" fmla="*/ 4 h 1421"/>
                <a:gd name="T46" fmla="*/ 59 w 2101"/>
                <a:gd name="T47" fmla="*/ 0 h 1421"/>
                <a:gd name="T48" fmla="*/ 36 w 2101"/>
                <a:gd name="T49" fmla="*/ 30 h 1421"/>
                <a:gd name="T50" fmla="*/ 22 w 2101"/>
                <a:gd name="T51" fmla="*/ 15 h 1421"/>
                <a:gd name="T52" fmla="*/ 2 w 2101"/>
                <a:gd name="T53" fmla="*/ 0 h 1421"/>
                <a:gd name="T54" fmla="*/ 0 w 2101"/>
                <a:gd name="T55" fmla="*/ 32 h 1421"/>
                <a:gd name="T56" fmla="*/ 5 w 2101"/>
                <a:gd name="T57" fmla="*/ 37 h 1421"/>
                <a:gd name="T58" fmla="*/ 5 w 2101"/>
                <a:gd name="T59" fmla="*/ 4 h 1421"/>
                <a:gd name="T60" fmla="*/ 31 w 2101"/>
                <a:gd name="T61" fmla="*/ 38 h 1421"/>
                <a:gd name="T62" fmla="*/ 24 w 2101"/>
                <a:gd name="T63" fmla="*/ 45 h 1421"/>
                <a:gd name="T64" fmla="*/ 25 w 2101"/>
                <a:gd name="T65" fmla="*/ 78 h 1421"/>
                <a:gd name="T66" fmla="*/ 28 w 2101"/>
                <a:gd name="T67" fmla="*/ 61 h 1421"/>
                <a:gd name="T68" fmla="*/ 37 w 2101"/>
                <a:gd name="T69" fmla="*/ 55 h 1421"/>
                <a:gd name="T70" fmla="*/ 56 w 2101"/>
                <a:gd name="T71" fmla="*/ 79 h 1421"/>
                <a:gd name="T72" fmla="*/ 82 w 2101"/>
                <a:gd name="T73" fmla="*/ 45 h 1421"/>
                <a:gd name="T74" fmla="*/ 83 w 2101"/>
                <a:gd name="T75" fmla="*/ 73 h 1421"/>
                <a:gd name="T76" fmla="*/ 92 w 2101"/>
                <a:gd name="T77" fmla="*/ 77 h 1421"/>
                <a:gd name="T78" fmla="*/ 92 w 2101"/>
                <a:gd name="T79" fmla="*/ 52 h 1421"/>
                <a:gd name="T80" fmla="*/ 105 w 2101"/>
                <a:gd name="T81" fmla="*/ 52 h 1421"/>
                <a:gd name="T82" fmla="*/ 106 w 2101"/>
                <a:gd name="T83" fmla="*/ 83 h 1421"/>
                <a:gd name="T84" fmla="*/ 114 w 2101"/>
                <a:gd name="T85" fmla="*/ 87 h 1421"/>
                <a:gd name="T86" fmla="*/ 114 w 2101"/>
                <a:gd name="T87" fmla="*/ 52 h 1421"/>
                <a:gd name="T88" fmla="*/ 131 w 2101"/>
                <a:gd name="T89" fmla="*/ 52 h 1421"/>
                <a:gd name="T90" fmla="*/ 113 w 2101"/>
                <a:gd name="T91" fmla="*/ 50 h 1421"/>
                <a:gd name="T92" fmla="*/ 92 w 2101"/>
                <a:gd name="T93" fmla="*/ 43 h 1421"/>
                <a:gd name="T94" fmla="*/ 81 w 2101"/>
                <a:gd name="T95" fmla="*/ 41 h 1421"/>
                <a:gd name="T96" fmla="*/ 70 w 2101"/>
                <a:gd name="T97" fmla="*/ 47 h 1421"/>
                <a:gd name="T98" fmla="*/ 62 w 2101"/>
                <a:gd name="T99" fmla="*/ 46 h 1421"/>
                <a:gd name="T100" fmla="*/ 70 w 2101"/>
                <a:gd name="T101" fmla="*/ 50 h 1421"/>
                <a:gd name="T102" fmla="*/ 62 w 2101"/>
                <a:gd name="T103" fmla="*/ 65 h 1421"/>
                <a:gd name="T104" fmla="*/ 54 w 2101"/>
                <a:gd name="T105" fmla="*/ 66 h 1421"/>
                <a:gd name="T106" fmla="*/ 34 w 2101"/>
                <a:gd name="T107" fmla="*/ 38 h 1421"/>
                <a:gd name="T108" fmla="*/ 61 w 2101"/>
                <a:gd name="T109" fmla="*/ 4 h 1421"/>
                <a:gd name="T110" fmla="*/ 61 w 2101"/>
                <a:gd name="T111" fmla="*/ 37 h 1421"/>
                <a:gd name="T112" fmla="*/ 69 w 2101"/>
                <a:gd name="T113" fmla="*/ 34 h 1421"/>
                <a:gd name="T114" fmla="*/ 78 w 2101"/>
                <a:gd name="T115" fmla="*/ 32 h 1421"/>
                <a:gd name="T116" fmla="*/ 91 w 2101"/>
                <a:gd name="T117" fmla="*/ 35 h 1421"/>
                <a:gd name="T118" fmla="*/ 96 w 2101"/>
                <a:gd name="T119" fmla="*/ 39 h 1421"/>
                <a:gd name="T120" fmla="*/ 96 w 2101"/>
                <a:gd name="T121" fmla="*/ 43 h 1421"/>
                <a:gd name="T122" fmla="*/ 95 w 2101"/>
                <a:gd name="T123" fmla="*/ 46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4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6 h 532"/>
                <a:gd name="T2" fmla="*/ 27 w 4304"/>
                <a:gd name="T3" fmla="*/ 5 h 532"/>
                <a:gd name="T4" fmla="*/ 40 w 4304"/>
                <a:gd name="T5" fmla="*/ 17 h 532"/>
                <a:gd name="T6" fmla="*/ 55 w 4304"/>
                <a:gd name="T7" fmla="*/ 13 h 532"/>
                <a:gd name="T8" fmla="*/ 53 w 4304"/>
                <a:gd name="T9" fmla="*/ 3 h 532"/>
                <a:gd name="T10" fmla="*/ 51 w 4304"/>
                <a:gd name="T11" fmla="*/ 9 h 532"/>
                <a:gd name="T12" fmla="*/ 46 w 4304"/>
                <a:gd name="T13" fmla="*/ 13 h 532"/>
                <a:gd name="T14" fmla="*/ 80 w 4304"/>
                <a:gd name="T15" fmla="*/ 3 h 532"/>
                <a:gd name="T16" fmla="*/ 72 w 4304"/>
                <a:gd name="T17" fmla="*/ 12 h 532"/>
                <a:gd name="T18" fmla="*/ 96 w 4304"/>
                <a:gd name="T19" fmla="*/ 12 h 532"/>
                <a:gd name="T20" fmla="*/ 86 w 4304"/>
                <a:gd name="T21" fmla="*/ 3 h 532"/>
                <a:gd name="T22" fmla="*/ 103 w 4304"/>
                <a:gd name="T23" fmla="*/ 14 h 532"/>
                <a:gd name="T24" fmla="*/ 101 w 4304"/>
                <a:gd name="T25" fmla="*/ 4 h 532"/>
                <a:gd name="T26" fmla="*/ 101 w 4304"/>
                <a:gd name="T27" fmla="*/ 6 h 532"/>
                <a:gd name="T28" fmla="*/ 103 w 4304"/>
                <a:gd name="T29" fmla="*/ 17 h 532"/>
                <a:gd name="T30" fmla="*/ 118 w 4304"/>
                <a:gd name="T31" fmla="*/ 17 h 532"/>
                <a:gd name="T32" fmla="*/ 146 w 4304"/>
                <a:gd name="T33" fmla="*/ 17 h 532"/>
                <a:gd name="T34" fmla="*/ 151 w 4304"/>
                <a:gd name="T35" fmla="*/ 4 h 532"/>
                <a:gd name="T36" fmla="*/ 149 w 4304"/>
                <a:gd name="T37" fmla="*/ 5 h 532"/>
                <a:gd name="T38" fmla="*/ 148 w 4304"/>
                <a:gd name="T39" fmla="*/ 15 h 532"/>
                <a:gd name="T40" fmla="*/ 171 w 4304"/>
                <a:gd name="T41" fmla="*/ 10 h 532"/>
                <a:gd name="T42" fmla="*/ 173 w 4304"/>
                <a:gd name="T43" fmla="*/ 5 h 532"/>
                <a:gd name="T44" fmla="*/ 173 w 4304"/>
                <a:gd name="T45" fmla="*/ 10 h 532"/>
                <a:gd name="T46" fmla="*/ 164 w 4304"/>
                <a:gd name="T47" fmla="*/ 11 h 532"/>
                <a:gd name="T48" fmla="*/ 184 w 4304"/>
                <a:gd name="T49" fmla="*/ 10 h 532"/>
                <a:gd name="T50" fmla="*/ 191 w 4304"/>
                <a:gd name="T51" fmla="*/ 13 h 532"/>
                <a:gd name="T52" fmla="*/ 203 w 4304"/>
                <a:gd name="T53" fmla="*/ 9 h 532"/>
                <a:gd name="T54" fmla="*/ 194 w 4304"/>
                <a:gd name="T55" fmla="*/ 5 h 532"/>
                <a:gd name="T56" fmla="*/ 202 w 4304"/>
                <a:gd name="T57" fmla="*/ 12 h 532"/>
                <a:gd name="T58" fmla="*/ 222 w 4304"/>
                <a:gd name="T59" fmla="*/ 14 h 532"/>
                <a:gd name="T60" fmla="*/ 221 w 4304"/>
                <a:gd name="T61" fmla="*/ 4 h 532"/>
                <a:gd name="T62" fmla="*/ 221 w 4304"/>
                <a:gd name="T63" fmla="*/ 6 h 532"/>
                <a:gd name="T64" fmla="*/ 223 w 4304"/>
                <a:gd name="T65" fmla="*/ 17 h 532"/>
                <a:gd name="T66" fmla="*/ 238 w 4304"/>
                <a:gd name="T67" fmla="*/ 17 h 532"/>
                <a:gd name="T68" fmla="*/ 262 w 4304"/>
                <a:gd name="T69" fmla="*/ 3 h 532"/>
                <a:gd name="T70" fmla="*/ 269 w 4304"/>
                <a:gd name="T71" fmla="*/ 17 h 532"/>
                <a:gd name="T72" fmla="*/ 31 w 4304"/>
                <a:gd name="T73" fmla="*/ 33 h 532"/>
                <a:gd name="T74" fmla="*/ 43 w 4304"/>
                <a:gd name="T75" fmla="*/ 33 h 532"/>
                <a:gd name="T76" fmla="*/ 51 w 4304"/>
                <a:gd name="T77" fmla="*/ 26 h 532"/>
                <a:gd name="T78" fmla="*/ 65 w 4304"/>
                <a:gd name="T79" fmla="*/ 33 h 532"/>
                <a:gd name="T80" fmla="*/ 66 w 4304"/>
                <a:gd name="T81" fmla="*/ 31 h 532"/>
                <a:gd name="T82" fmla="*/ 71 w 4304"/>
                <a:gd name="T83" fmla="*/ 25 h 532"/>
                <a:gd name="T84" fmla="*/ 82 w 4304"/>
                <a:gd name="T85" fmla="*/ 23 h 532"/>
                <a:gd name="T86" fmla="*/ 85 w 4304"/>
                <a:gd name="T87" fmla="*/ 21 h 532"/>
                <a:gd name="T88" fmla="*/ 98 w 4304"/>
                <a:gd name="T89" fmla="*/ 33 h 532"/>
                <a:gd name="T90" fmla="*/ 113 w 4304"/>
                <a:gd name="T91" fmla="*/ 24 h 532"/>
                <a:gd name="T92" fmla="*/ 137 w 4304"/>
                <a:gd name="T93" fmla="*/ 22 h 532"/>
                <a:gd name="T94" fmla="*/ 136 w 4304"/>
                <a:gd name="T95" fmla="*/ 31 h 532"/>
                <a:gd name="T96" fmla="*/ 147 w 4304"/>
                <a:gd name="T97" fmla="*/ 24 h 532"/>
                <a:gd name="T98" fmla="*/ 163 w 4304"/>
                <a:gd name="T99" fmla="*/ 22 h 532"/>
                <a:gd name="T100" fmla="*/ 163 w 4304"/>
                <a:gd name="T101" fmla="*/ 24 h 532"/>
                <a:gd name="T102" fmla="*/ 160 w 4304"/>
                <a:gd name="T103" fmla="*/ 33 h 532"/>
                <a:gd name="T104" fmla="*/ 170 w 4304"/>
                <a:gd name="T105" fmla="*/ 27 h 532"/>
                <a:gd name="T106" fmla="*/ 185 w 4304"/>
                <a:gd name="T107" fmla="*/ 21 h 532"/>
                <a:gd name="T108" fmla="*/ 197 w 4304"/>
                <a:gd name="T109" fmla="*/ 33 h 532"/>
                <a:gd name="T110" fmla="*/ 191 w 4304"/>
                <a:gd name="T111" fmla="*/ 29 h 532"/>
                <a:gd name="T112" fmla="*/ 204 w 4304"/>
                <a:gd name="T113" fmla="*/ 22 h 532"/>
                <a:gd name="T114" fmla="*/ 204 w 4304"/>
                <a:gd name="T115" fmla="*/ 27 h 532"/>
                <a:gd name="T116" fmla="*/ 223 w 4304"/>
                <a:gd name="T117" fmla="*/ 22 h 532"/>
                <a:gd name="T118" fmla="*/ 224 w 4304"/>
                <a:gd name="T119" fmla="*/ 24 h 532"/>
                <a:gd name="T120" fmla="*/ 220 w 4304"/>
                <a:gd name="T121" fmla="*/ 33 h 532"/>
                <a:gd name="T122" fmla="*/ 232 w 4304"/>
                <a:gd name="T123" fmla="*/ 3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5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35 w 1529"/>
                <a:gd name="T1" fmla="*/ 36 h 1275"/>
                <a:gd name="T2" fmla="*/ 53 w 1529"/>
                <a:gd name="T3" fmla="*/ 36 h 1275"/>
                <a:gd name="T4" fmla="*/ 53 w 1529"/>
                <a:gd name="T5" fmla="*/ 27 h 1275"/>
                <a:gd name="T6" fmla="*/ 26 w 1529"/>
                <a:gd name="T7" fmla="*/ 27 h 1275"/>
                <a:gd name="T8" fmla="*/ 26 w 1529"/>
                <a:gd name="T9" fmla="*/ 54 h 1275"/>
                <a:gd name="T10" fmla="*/ 70 w 1529"/>
                <a:gd name="T11" fmla="*/ 54 h 1275"/>
                <a:gd name="T12" fmla="*/ 70 w 1529"/>
                <a:gd name="T13" fmla="*/ 9 h 1275"/>
                <a:gd name="T14" fmla="*/ 8 w 1529"/>
                <a:gd name="T15" fmla="*/ 9 h 1275"/>
                <a:gd name="T16" fmla="*/ 8 w 1529"/>
                <a:gd name="T17" fmla="*/ 72 h 1275"/>
                <a:gd name="T18" fmla="*/ 86 w 1529"/>
                <a:gd name="T19" fmla="*/ 72 h 1275"/>
                <a:gd name="T20" fmla="*/ 86 w 1529"/>
                <a:gd name="T21" fmla="*/ 1 h 1275"/>
                <a:gd name="T22" fmla="*/ 95 w 1529"/>
                <a:gd name="T23" fmla="*/ 1 h 1275"/>
                <a:gd name="T24" fmla="*/ 95 w 1529"/>
                <a:gd name="T25" fmla="*/ 80 h 1275"/>
                <a:gd name="T26" fmla="*/ 0 w 1529"/>
                <a:gd name="T27" fmla="*/ 80 h 1275"/>
                <a:gd name="T28" fmla="*/ 0 w 1529"/>
                <a:gd name="T29" fmla="*/ 80 h 1275"/>
                <a:gd name="T30" fmla="*/ 0 w 1529"/>
                <a:gd name="T31" fmla="*/ 0 h 1275"/>
                <a:gd name="T32" fmla="*/ 79 w 1529"/>
                <a:gd name="T33" fmla="*/ 0 h 1275"/>
                <a:gd name="T34" fmla="*/ 79 w 1529"/>
                <a:gd name="T35" fmla="*/ 4 h 1275"/>
                <a:gd name="T36" fmla="*/ 79 w 1529"/>
                <a:gd name="T37" fmla="*/ 8 h 1275"/>
                <a:gd name="T38" fmla="*/ 79 w 1529"/>
                <a:gd name="T39" fmla="*/ 12 h 1275"/>
                <a:gd name="T40" fmla="*/ 79 w 1529"/>
                <a:gd name="T41" fmla="*/ 16 h 1275"/>
                <a:gd name="T42" fmla="*/ 79 w 1529"/>
                <a:gd name="T43" fmla="*/ 20 h 1275"/>
                <a:gd name="T44" fmla="*/ 79 w 1529"/>
                <a:gd name="T45" fmla="*/ 24 h 1275"/>
                <a:gd name="T46" fmla="*/ 79 w 1529"/>
                <a:gd name="T47" fmla="*/ 28 h 1275"/>
                <a:gd name="T48" fmla="*/ 79 w 1529"/>
                <a:gd name="T49" fmla="*/ 32 h 1275"/>
                <a:gd name="T50" fmla="*/ 79 w 1529"/>
                <a:gd name="T51" fmla="*/ 35 h 1275"/>
                <a:gd name="T52" fmla="*/ 79 w 1529"/>
                <a:gd name="T53" fmla="*/ 39 h 1275"/>
                <a:gd name="T54" fmla="*/ 79 w 1529"/>
                <a:gd name="T55" fmla="*/ 43 h 1275"/>
                <a:gd name="T56" fmla="*/ 79 w 1529"/>
                <a:gd name="T57" fmla="*/ 47 h 1275"/>
                <a:gd name="T58" fmla="*/ 79 w 1529"/>
                <a:gd name="T59" fmla="*/ 51 h 1275"/>
                <a:gd name="T60" fmla="*/ 79 w 1529"/>
                <a:gd name="T61" fmla="*/ 55 h 1275"/>
                <a:gd name="T62" fmla="*/ 79 w 1529"/>
                <a:gd name="T63" fmla="*/ 59 h 1275"/>
                <a:gd name="T64" fmla="*/ 79 w 1529"/>
                <a:gd name="T65" fmla="*/ 63 h 1275"/>
                <a:gd name="T66" fmla="*/ 75 w 1529"/>
                <a:gd name="T67" fmla="*/ 63 h 1275"/>
                <a:gd name="T68" fmla="*/ 71 w 1529"/>
                <a:gd name="T69" fmla="*/ 63 h 1275"/>
                <a:gd name="T70" fmla="*/ 67 w 1529"/>
                <a:gd name="T71" fmla="*/ 63 h 1275"/>
                <a:gd name="T72" fmla="*/ 64 w 1529"/>
                <a:gd name="T73" fmla="*/ 63 h 1275"/>
                <a:gd name="T74" fmla="*/ 60 w 1529"/>
                <a:gd name="T75" fmla="*/ 63 h 1275"/>
                <a:gd name="T76" fmla="*/ 56 w 1529"/>
                <a:gd name="T77" fmla="*/ 63 h 1275"/>
                <a:gd name="T78" fmla="*/ 52 w 1529"/>
                <a:gd name="T79" fmla="*/ 63 h 1275"/>
                <a:gd name="T80" fmla="*/ 48 w 1529"/>
                <a:gd name="T81" fmla="*/ 63 h 1275"/>
                <a:gd name="T82" fmla="*/ 44 w 1529"/>
                <a:gd name="T83" fmla="*/ 63 h 1275"/>
                <a:gd name="T84" fmla="*/ 40 w 1529"/>
                <a:gd name="T85" fmla="*/ 63 h 1275"/>
                <a:gd name="T86" fmla="*/ 37 w 1529"/>
                <a:gd name="T87" fmla="*/ 63 h 1275"/>
                <a:gd name="T88" fmla="*/ 33 w 1529"/>
                <a:gd name="T89" fmla="*/ 63 h 1275"/>
                <a:gd name="T90" fmla="*/ 29 w 1529"/>
                <a:gd name="T91" fmla="*/ 63 h 1275"/>
                <a:gd name="T92" fmla="*/ 25 w 1529"/>
                <a:gd name="T93" fmla="*/ 63 h 1275"/>
                <a:gd name="T94" fmla="*/ 21 w 1529"/>
                <a:gd name="T95" fmla="*/ 63 h 1275"/>
                <a:gd name="T96" fmla="*/ 17 w 1529"/>
                <a:gd name="T97" fmla="*/ 63 h 1275"/>
                <a:gd name="T98" fmla="*/ 17 w 1529"/>
                <a:gd name="T99" fmla="*/ 57 h 1275"/>
                <a:gd name="T100" fmla="*/ 17 w 1529"/>
                <a:gd name="T101" fmla="*/ 51 h 1275"/>
                <a:gd name="T102" fmla="*/ 17 w 1529"/>
                <a:gd name="T103" fmla="*/ 46 h 1275"/>
                <a:gd name="T104" fmla="*/ 17 w 1529"/>
                <a:gd name="T105" fmla="*/ 40 h 1275"/>
                <a:gd name="T106" fmla="*/ 17 w 1529"/>
                <a:gd name="T107" fmla="*/ 35 h 1275"/>
                <a:gd name="T108" fmla="*/ 17 w 1529"/>
                <a:gd name="T109" fmla="*/ 29 h 1275"/>
                <a:gd name="T110" fmla="*/ 17 w 1529"/>
                <a:gd name="T111" fmla="*/ 23 h 1275"/>
                <a:gd name="T112" fmla="*/ 17 w 1529"/>
                <a:gd name="T113" fmla="*/ 18 h 1275"/>
                <a:gd name="T114" fmla="*/ 61 w 1529"/>
                <a:gd name="T115" fmla="*/ 18 h 1275"/>
                <a:gd name="T116" fmla="*/ 61 w 1529"/>
                <a:gd name="T117" fmla="*/ 45 h 1275"/>
                <a:gd name="T118" fmla="*/ 35 w 1529"/>
                <a:gd name="T119" fmla="*/ 45 h 1275"/>
                <a:gd name="T120" fmla="*/ 35 w 1529"/>
                <a:gd name="T121" fmla="*/ 36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6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61 w 2467"/>
                <a:gd name="T1" fmla="*/ 5 h 262"/>
                <a:gd name="T2" fmla="*/ 59 w 2467"/>
                <a:gd name="T3" fmla="*/ 3 h 262"/>
                <a:gd name="T4" fmla="*/ 61 w 2467"/>
                <a:gd name="T5" fmla="*/ 13 h 262"/>
                <a:gd name="T6" fmla="*/ 46 w 2467"/>
                <a:gd name="T7" fmla="*/ 13 h 262"/>
                <a:gd name="T8" fmla="*/ 41 w 2467"/>
                <a:gd name="T9" fmla="*/ 10 h 262"/>
                <a:gd name="T10" fmla="*/ 42 w 2467"/>
                <a:gd name="T11" fmla="*/ 10 h 262"/>
                <a:gd name="T12" fmla="*/ 39 w 2467"/>
                <a:gd name="T13" fmla="*/ 4 h 262"/>
                <a:gd name="T14" fmla="*/ 43 w 2467"/>
                <a:gd name="T15" fmla="*/ 5 h 262"/>
                <a:gd name="T16" fmla="*/ 43 w 2467"/>
                <a:gd name="T17" fmla="*/ 7 h 262"/>
                <a:gd name="T18" fmla="*/ 42 w 2467"/>
                <a:gd name="T19" fmla="*/ 13 h 262"/>
                <a:gd name="T20" fmla="*/ 33 w 2467"/>
                <a:gd name="T21" fmla="*/ 1 h 262"/>
                <a:gd name="T22" fmla="*/ 35 w 2467"/>
                <a:gd name="T23" fmla="*/ 11 h 262"/>
                <a:gd name="T24" fmla="*/ 31 w 2467"/>
                <a:gd name="T25" fmla="*/ 5 h 262"/>
                <a:gd name="T26" fmla="*/ 37 w 2467"/>
                <a:gd name="T27" fmla="*/ 4 h 262"/>
                <a:gd name="T28" fmla="*/ 33 w 2467"/>
                <a:gd name="T29" fmla="*/ 6 h 262"/>
                <a:gd name="T30" fmla="*/ 37 w 2467"/>
                <a:gd name="T31" fmla="*/ 12 h 262"/>
                <a:gd name="T32" fmla="*/ 28 w 2467"/>
                <a:gd name="T33" fmla="*/ 3 h 262"/>
                <a:gd name="T34" fmla="*/ 24 w 2467"/>
                <a:gd name="T35" fmla="*/ 14 h 262"/>
                <a:gd name="T36" fmla="*/ 21 w 2467"/>
                <a:gd name="T37" fmla="*/ 13 h 262"/>
                <a:gd name="T38" fmla="*/ 1 w 2467"/>
                <a:gd name="T39" fmla="*/ 11 h 262"/>
                <a:gd name="T40" fmla="*/ 5 w 2467"/>
                <a:gd name="T41" fmla="*/ 6 h 262"/>
                <a:gd name="T42" fmla="*/ 1 w 2467"/>
                <a:gd name="T43" fmla="*/ 5 h 262"/>
                <a:gd name="T44" fmla="*/ 7 w 2467"/>
                <a:gd name="T45" fmla="*/ 4 h 262"/>
                <a:gd name="T46" fmla="*/ 3 w 2467"/>
                <a:gd name="T47" fmla="*/ 10 h 262"/>
                <a:gd name="T48" fmla="*/ 5 w 2467"/>
                <a:gd name="T49" fmla="*/ 8 h 262"/>
                <a:gd name="T50" fmla="*/ 147 w 2467"/>
                <a:gd name="T51" fmla="*/ 11 h 262"/>
                <a:gd name="T52" fmla="*/ 152 w 2467"/>
                <a:gd name="T53" fmla="*/ 5 h 262"/>
                <a:gd name="T54" fmla="*/ 147 w 2467"/>
                <a:gd name="T55" fmla="*/ 5 h 262"/>
                <a:gd name="T56" fmla="*/ 154 w 2467"/>
                <a:gd name="T57" fmla="*/ 5 h 262"/>
                <a:gd name="T58" fmla="*/ 150 w 2467"/>
                <a:gd name="T59" fmla="*/ 10 h 262"/>
                <a:gd name="T60" fmla="*/ 143 w 2467"/>
                <a:gd name="T61" fmla="*/ 13 h 262"/>
                <a:gd name="T62" fmla="*/ 139 w 2467"/>
                <a:gd name="T63" fmla="*/ 11 h 262"/>
                <a:gd name="T64" fmla="*/ 135 w 2467"/>
                <a:gd name="T65" fmla="*/ 4 h 262"/>
                <a:gd name="T66" fmla="*/ 141 w 2467"/>
                <a:gd name="T67" fmla="*/ 11 h 262"/>
                <a:gd name="T68" fmla="*/ 126 w 2467"/>
                <a:gd name="T69" fmla="*/ 1 h 262"/>
                <a:gd name="T70" fmla="*/ 120 w 2467"/>
                <a:gd name="T71" fmla="*/ 2 h 262"/>
                <a:gd name="T72" fmla="*/ 122 w 2467"/>
                <a:gd name="T73" fmla="*/ 11 h 262"/>
                <a:gd name="T74" fmla="*/ 118 w 2467"/>
                <a:gd name="T75" fmla="*/ 6 h 262"/>
                <a:gd name="T76" fmla="*/ 124 w 2467"/>
                <a:gd name="T77" fmla="*/ 4 h 262"/>
                <a:gd name="T78" fmla="*/ 120 w 2467"/>
                <a:gd name="T79" fmla="*/ 5 h 262"/>
                <a:gd name="T80" fmla="*/ 124 w 2467"/>
                <a:gd name="T81" fmla="*/ 12 h 262"/>
                <a:gd name="T82" fmla="*/ 118 w 2467"/>
                <a:gd name="T83" fmla="*/ 10 h 262"/>
                <a:gd name="T84" fmla="*/ 105 w 2467"/>
                <a:gd name="T85" fmla="*/ 13 h 262"/>
                <a:gd name="T86" fmla="*/ 108 w 2467"/>
                <a:gd name="T87" fmla="*/ 7 h 262"/>
                <a:gd name="T88" fmla="*/ 107 w 2467"/>
                <a:gd name="T89" fmla="*/ 6 h 262"/>
                <a:gd name="T90" fmla="*/ 110 w 2467"/>
                <a:gd name="T91" fmla="*/ 3 h 262"/>
                <a:gd name="T92" fmla="*/ 108 w 2467"/>
                <a:gd name="T93" fmla="*/ 9 h 262"/>
                <a:gd name="T94" fmla="*/ 108 w 2467"/>
                <a:gd name="T95" fmla="*/ 11 h 262"/>
                <a:gd name="T96" fmla="*/ 101 w 2467"/>
                <a:gd name="T97" fmla="*/ 3 h 262"/>
                <a:gd name="T98" fmla="*/ 99 w 2467"/>
                <a:gd name="T99" fmla="*/ 5 h 262"/>
                <a:gd name="T100" fmla="*/ 94 w 2467"/>
                <a:gd name="T101" fmla="*/ 3 h 262"/>
                <a:gd name="T102" fmla="*/ 84 w 2467"/>
                <a:gd name="T103" fmla="*/ 10 h 262"/>
                <a:gd name="T104" fmla="*/ 86 w 2467"/>
                <a:gd name="T105" fmla="*/ 5 h 262"/>
                <a:gd name="T106" fmla="*/ 86 w 2467"/>
                <a:gd name="T107" fmla="*/ 3 h 262"/>
                <a:gd name="T108" fmla="*/ 85 w 2467"/>
                <a:gd name="T109" fmla="*/ 13 h 262"/>
                <a:gd name="T110" fmla="*/ 77 w 2467"/>
                <a:gd name="T111" fmla="*/ 11 h 262"/>
                <a:gd name="T112" fmla="*/ 76 w 2467"/>
                <a:gd name="T113" fmla="*/ 5 h 262"/>
                <a:gd name="T114" fmla="*/ 79 w 2467"/>
                <a:gd name="T115" fmla="*/ 3 h 262"/>
                <a:gd name="T116" fmla="*/ 78 w 2467"/>
                <a:gd name="T117" fmla="*/ 13 h 262"/>
                <a:gd name="T118" fmla="*/ 68 w 2467"/>
                <a:gd name="T119" fmla="*/ 13 h 262"/>
                <a:gd name="T120" fmla="*/ 66 w 2467"/>
                <a:gd name="T121" fmla="*/ 4 h 262"/>
                <a:gd name="T122" fmla="*/ 68 w 2467"/>
                <a:gd name="T123" fmla="*/ 10 h 262"/>
                <a:gd name="T124" fmla="*/ 69 w 2467"/>
                <a:gd name="T125" fmla="*/ 6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7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23 w 2131"/>
                <a:gd name="T1" fmla="*/ 3 h 263"/>
                <a:gd name="T2" fmla="*/ 126 w 2131"/>
                <a:gd name="T3" fmla="*/ 4 h 263"/>
                <a:gd name="T4" fmla="*/ 123 w 2131"/>
                <a:gd name="T5" fmla="*/ 5 h 263"/>
                <a:gd name="T6" fmla="*/ 115 w 2131"/>
                <a:gd name="T7" fmla="*/ 13 h 263"/>
                <a:gd name="T8" fmla="*/ 111 w 2131"/>
                <a:gd name="T9" fmla="*/ 10 h 263"/>
                <a:gd name="T10" fmla="*/ 116 w 2131"/>
                <a:gd name="T11" fmla="*/ 6 h 263"/>
                <a:gd name="T12" fmla="*/ 114 w 2131"/>
                <a:gd name="T13" fmla="*/ 6 h 263"/>
                <a:gd name="T14" fmla="*/ 115 w 2131"/>
                <a:gd name="T15" fmla="*/ 3 h 263"/>
                <a:gd name="T16" fmla="*/ 119 w 2131"/>
                <a:gd name="T17" fmla="*/ 12 h 263"/>
                <a:gd name="T18" fmla="*/ 114 w 2131"/>
                <a:gd name="T19" fmla="*/ 11 h 263"/>
                <a:gd name="T20" fmla="*/ 116 w 2131"/>
                <a:gd name="T21" fmla="*/ 8 h 263"/>
                <a:gd name="T22" fmla="*/ 103 w 2131"/>
                <a:gd name="T23" fmla="*/ 13 h 263"/>
                <a:gd name="T24" fmla="*/ 93 w 2131"/>
                <a:gd name="T25" fmla="*/ 3 h 263"/>
                <a:gd name="T26" fmla="*/ 96 w 2131"/>
                <a:gd name="T27" fmla="*/ 4 h 263"/>
                <a:gd name="T28" fmla="*/ 93 w 2131"/>
                <a:gd name="T29" fmla="*/ 5 h 263"/>
                <a:gd name="T30" fmla="*/ 84 w 2131"/>
                <a:gd name="T31" fmla="*/ 13 h 263"/>
                <a:gd name="T32" fmla="*/ 82 w 2131"/>
                <a:gd name="T33" fmla="*/ 4 h 263"/>
                <a:gd name="T34" fmla="*/ 86 w 2131"/>
                <a:gd name="T35" fmla="*/ 13 h 263"/>
                <a:gd name="T36" fmla="*/ 86 w 2131"/>
                <a:gd name="T37" fmla="*/ 11 h 263"/>
                <a:gd name="T38" fmla="*/ 85 w 2131"/>
                <a:gd name="T39" fmla="*/ 5 h 263"/>
                <a:gd name="T40" fmla="*/ 77 w 2131"/>
                <a:gd name="T41" fmla="*/ 11 h 263"/>
                <a:gd name="T42" fmla="*/ 76 w 2131"/>
                <a:gd name="T43" fmla="*/ 6 h 263"/>
                <a:gd name="T44" fmla="*/ 78 w 2131"/>
                <a:gd name="T45" fmla="*/ 3 h 263"/>
                <a:gd name="T46" fmla="*/ 78 w 2131"/>
                <a:gd name="T47" fmla="*/ 13 h 263"/>
                <a:gd name="T48" fmla="*/ 67 w 2131"/>
                <a:gd name="T49" fmla="*/ 10 h 263"/>
                <a:gd name="T50" fmla="*/ 69 w 2131"/>
                <a:gd name="T51" fmla="*/ 6 h 263"/>
                <a:gd name="T52" fmla="*/ 65 w 2131"/>
                <a:gd name="T53" fmla="*/ 3 h 263"/>
                <a:gd name="T54" fmla="*/ 71 w 2131"/>
                <a:gd name="T55" fmla="*/ 3 h 263"/>
                <a:gd name="T56" fmla="*/ 70 w 2131"/>
                <a:gd name="T57" fmla="*/ 13 h 263"/>
                <a:gd name="T58" fmla="*/ 54 w 2131"/>
                <a:gd name="T59" fmla="*/ 13 h 263"/>
                <a:gd name="T60" fmla="*/ 50 w 2131"/>
                <a:gd name="T61" fmla="*/ 10 h 263"/>
                <a:gd name="T62" fmla="*/ 55 w 2131"/>
                <a:gd name="T63" fmla="*/ 6 h 263"/>
                <a:gd name="T64" fmla="*/ 53 w 2131"/>
                <a:gd name="T65" fmla="*/ 6 h 263"/>
                <a:gd name="T66" fmla="*/ 54 w 2131"/>
                <a:gd name="T67" fmla="*/ 3 h 263"/>
                <a:gd name="T68" fmla="*/ 58 w 2131"/>
                <a:gd name="T69" fmla="*/ 12 h 263"/>
                <a:gd name="T70" fmla="*/ 53 w 2131"/>
                <a:gd name="T71" fmla="*/ 11 h 263"/>
                <a:gd name="T72" fmla="*/ 55 w 2131"/>
                <a:gd name="T73" fmla="*/ 8 h 263"/>
                <a:gd name="T74" fmla="*/ 41 w 2131"/>
                <a:gd name="T75" fmla="*/ 10 h 263"/>
                <a:gd name="T76" fmla="*/ 39 w 2131"/>
                <a:gd name="T77" fmla="*/ 6 h 263"/>
                <a:gd name="T78" fmla="*/ 41 w 2131"/>
                <a:gd name="T79" fmla="*/ 3 h 263"/>
                <a:gd name="T80" fmla="*/ 43 w 2131"/>
                <a:gd name="T81" fmla="*/ 12 h 263"/>
                <a:gd name="T82" fmla="*/ 39 w 2131"/>
                <a:gd name="T83" fmla="*/ 13 h 263"/>
                <a:gd name="T84" fmla="*/ 31 w 2131"/>
                <a:gd name="T85" fmla="*/ 5 h 263"/>
                <a:gd name="T86" fmla="*/ 32 w 2131"/>
                <a:gd name="T87" fmla="*/ 11 h 263"/>
                <a:gd name="T88" fmla="*/ 34 w 2131"/>
                <a:gd name="T89" fmla="*/ 13 h 263"/>
                <a:gd name="T90" fmla="*/ 28 w 2131"/>
                <a:gd name="T91" fmla="*/ 10 h 263"/>
                <a:gd name="T92" fmla="*/ 33 w 2131"/>
                <a:gd name="T93" fmla="*/ 3 h 263"/>
                <a:gd name="T94" fmla="*/ 23 w 2131"/>
                <a:gd name="T95" fmla="*/ 2 h 263"/>
                <a:gd name="T96" fmla="*/ 27 w 2131"/>
                <a:gd name="T97" fmla="*/ 13 h 263"/>
                <a:gd name="T98" fmla="*/ 14 w 2131"/>
                <a:gd name="T99" fmla="*/ 13 h 263"/>
                <a:gd name="T100" fmla="*/ 17 w 2131"/>
                <a:gd name="T101" fmla="*/ 11 h 263"/>
                <a:gd name="T102" fmla="*/ 9 w 2131"/>
                <a:gd name="T103" fmla="*/ 13 h 263"/>
                <a:gd name="T104" fmla="*/ 5 w 2131"/>
                <a:gd name="T105" fmla="*/ 11 h 263"/>
                <a:gd name="T106" fmla="*/ 1 w 2131"/>
                <a:gd name="T107" fmla="*/ 7 h 263"/>
                <a:gd name="T108" fmla="*/ 3 w 2131"/>
                <a:gd name="T109" fmla="*/ 3 h 263"/>
                <a:gd name="T110" fmla="*/ 5 w 2131"/>
                <a:gd name="T111" fmla="*/ 6 h 263"/>
                <a:gd name="T112" fmla="*/ 3 w 2131"/>
                <a:gd name="T113" fmla="*/ 6 h 263"/>
                <a:gd name="T114" fmla="*/ 7 w 2131"/>
                <a:gd name="T115" fmla="*/ 12 h 263"/>
                <a:gd name="T116" fmla="*/ 1 w 2131"/>
                <a:gd name="T117" fmla="*/ 11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8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60 w 2582"/>
                <a:gd name="T1" fmla="*/ 15 h 254"/>
                <a:gd name="T2" fmla="*/ 151 w 2582"/>
                <a:gd name="T3" fmla="*/ 14 h 254"/>
                <a:gd name="T4" fmla="*/ 154 w 2582"/>
                <a:gd name="T5" fmla="*/ 4 h 254"/>
                <a:gd name="T6" fmla="*/ 142 w 2582"/>
                <a:gd name="T7" fmla="*/ 13 h 254"/>
                <a:gd name="T8" fmla="*/ 146 w 2582"/>
                <a:gd name="T9" fmla="*/ 5 h 254"/>
                <a:gd name="T10" fmla="*/ 145 w 2582"/>
                <a:gd name="T11" fmla="*/ 12 h 254"/>
                <a:gd name="T12" fmla="*/ 144 w 2582"/>
                <a:gd name="T13" fmla="*/ 7 h 254"/>
                <a:gd name="T14" fmla="*/ 137 w 2582"/>
                <a:gd name="T15" fmla="*/ 6 h 254"/>
                <a:gd name="T16" fmla="*/ 137 w 2582"/>
                <a:gd name="T17" fmla="*/ 4 h 254"/>
                <a:gd name="T18" fmla="*/ 137 w 2582"/>
                <a:gd name="T19" fmla="*/ 14 h 254"/>
                <a:gd name="T20" fmla="*/ 130 w 2582"/>
                <a:gd name="T21" fmla="*/ 4 h 254"/>
                <a:gd name="T22" fmla="*/ 126 w 2582"/>
                <a:gd name="T23" fmla="*/ 7 h 254"/>
                <a:gd name="T24" fmla="*/ 118 w 2582"/>
                <a:gd name="T25" fmla="*/ 14 h 254"/>
                <a:gd name="T26" fmla="*/ 119 w 2582"/>
                <a:gd name="T27" fmla="*/ 4 h 254"/>
                <a:gd name="T28" fmla="*/ 119 w 2582"/>
                <a:gd name="T29" fmla="*/ 6 h 254"/>
                <a:gd name="T30" fmla="*/ 119 w 2582"/>
                <a:gd name="T31" fmla="*/ 12 h 254"/>
                <a:gd name="T32" fmla="*/ 111 w 2582"/>
                <a:gd name="T33" fmla="*/ 12 h 254"/>
                <a:gd name="T34" fmla="*/ 110 w 2582"/>
                <a:gd name="T35" fmla="*/ 7 h 254"/>
                <a:gd name="T36" fmla="*/ 113 w 2582"/>
                <a:gd name="T37" fmla="*/ 5 h 254"/>
                <a:gd name="T38" fmla="*/ 110 w 2582"/>
                <a:gd name="T39" fmla="*/ 14 h 254"/>
                <a:gd name="T40" fmla="*/ 102 w 2582"/>
                <a:gd name="T41" fmla="*/ 12 h 254"/>
                <a:gd name="T42" fmla="*/ 99 w 2582"/>
                <a:gd name="T43" fmla="*/ 5 h 254"/>
                <a:gd name="T44" fmla="*/ 105 w 2582"/>
                <a:gd name="T45" fmla="*/ 13 h 254"/>
                <a:gd name="T46" fmla="*/ 88 w 2582"/>
                <a:gd name="T47" fmla="*/ 14 h 254"/>
                <a:gd name="T48" fmla="*/ 84 w 2582"/>
                <a:gd name="T49" fmla="*/ 9 h 254"/>
                <a:gd name="T50" fmla="*/ 88 w 2582"/>
                <a:gd name="T51" fmla="*/ 6 h 254"/>
                <a:gd name="T52" fmla="*/ 87 w 2582"/>
                <a:gd name="T53" fmla="*/ 4 h 254"/>
                <a:gd name="T54" fmla="*/ 89 w 2582"/>
                <a:gd name="T55" fmla="*/ 14 h 254"/>
                <a:gd name="T56" fmla="*/ 88 w 2582"/>
                <a:gd name="T57" fmla="*/ 12 h 254"/>
                <a:gd name="T58" fmla="*/ 75 w 2582"/>
                <a:gd name="T59" fmla="*/ 12 h 254"/>
                <a:gd name="T60" fmla="*/ 75 w 2582"/>
                <a:gd name="T61" fmla="*/ 7 h 254"/>
                <a:gd name="T62" fmla="*/ 79 w 2582"/>
                <a:gd name="T63" fmla="*/ 6 h 254"/>
                <a:gd name="T64" fmla="*/ 72 w 2582"/>
                <a:gd name="T65" fmla="*/ 12 h 254"/>
                <a:gd name="T66" fmla="*/ 62 w 2582"/>
                <a:gd name="T67" fmla="*/ 1 h 254"/>
                <a:gd name="T68" fmla="*/ 59 w 2582"/>
                <a:gd name="T69" fmla="*/ 12 h 254"/>
                <a:gd name="T70" fmla="*/ 55 w 2582"/>
                <a:gd name="T71" fmla="*/ 7 h 254"/>
                <a:gd name="T72" fmla="*/ 61 w 2582"/>
                <a:gd name="T73" fmla="*/ 5 h 254"/>
                <a:gd name="T74" fmla="*/ 57 w 2582"/>
                <a:gd name="T75" fmla="*/ 7 h 254"/>
                <a:gd name="T76" fmla="*/ 60 w 2582"/>
                <a:gd name="T77" fmla="*/ 14 h 254"/>
                <a:gd name="T78" fmla="*/ 45 w 2582"/>
                <a:gd name="T79" fmla="*/ 14 h 254"/>
                <a:gd name="T80" fmla="*/ 42 w 2582"/>
                <a:gd name="T81" fmla="*/ 4 h 254"/>
                <a:gd name="T82" fmla="*/ 40 w 2582"/>
                <a:gd name="T83" fmla="*/ 7 h 254"/>
                <a:gd name="T84" fmla="*/ 28 w 2582"/>
                <a:gd name="T85" fmla="*/ 13 h 254"/>
                <a:gd name="T86" fmla="*/ 33 w 2582"/>
                <a:gd name="T87" fmla="*/ 5 h 254"/>
                <a:gd name="T88" fmla="*/ 33 w 2582"/>
                <a:gd name="T89" fmla="*/ 11 h 254"/>
                <a:gd name="T90" fmla="*/ 31 w 2582"/>
                <a:gd name="T91" fmla="*/ 7 h 254"/>
                <a:gd name="T92" fmla="*/ 22 w 2582"/>
                <a:gd name="T93" fmla="*/ 7 h 254"/>
                <a:gd name="T94" fmla="*/ 27 w 2582"/>
                <a:gd name="T95" fmla="*/ 12 h 254"/>
                <a:gd name="T96" fmla="*/ 20 w 2582"/>
                <a:gd name="T97" fmla="*/ 11 h 254"/>
                <a:gd name="T98" fmla="*/ 26 w 2582"/>
                <a:gd name="T99" fmla="*/ 5 h 254"/>
                <a:gd name="T100" fmla="*/ 18 w 2582"/>
                <a:gd name="T101" fmla="*/ 5 h 254"/>
                <a:gd name="T102" fmla="*/ 18 w 2582"/>
                <a:gd name="T103" fmla="*/ 8 h 254"/>
                <a:gd name="T104" fmla="*/ 12 w 2582"/>
                <a:gd name="T105" fmla="*/ 12 h 254"/>
                <a:gd name="T106" fmla="*/ 10 w 2582"/>
                <a:gd name="T107" fmla="*/ 6 h 254"/>
                <a:gd name="T108" fmla="*/ 5 w 2582"/>
                <a:gd name="T109" fmla="*/ 12 h 254"/>
                <a:gd name="T110" fmla="*/ 1 w 2582"/>
                <a:gd name="T111" fmla="*/ 6 h 254"/>
                <a:gd name="T112" fmla="*/ 6 w 2582"/>
                <a:gd name="T113" fmla="*/ 2 h 254"/>
                <a:gd name="T114" fmla="*/ 5 w 2582"/>
                <a:gd name="T115" fmla="*/ 3 h 254"/>
                <a:gd name="T116" fmla="*/ 6 w 2582"/>
                <a:gd name="T117" fmla="*/ 8 h 254"/>
                <a:gd name="T118" fmla="*/ 5 w 2582"/>
                <a:gd name="T119" fmla="*/ 14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9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30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31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2 w 4312"/>
                <a:gd name="T1" fmla="*/ 5 h 228"/>
                <a:gd name="T2" fmla="*/ 19 w 4312"/>
                <a:gd name="T3" fmla="*/ 9 h 228"/>
                <a:gd name="T4" fmla="*/ 18 w 4312"/>
                <a:gd name="T5" fmla="*/ 5 h 228"/>
                <a:gd name="T6" fmla="*/ 17 w 4312"/>
                <a:gd name="T7" fmla="*/ 3 h 228"/>
                <a:gd name="T8" fmla="*/ 28 w 4312"/>
                <a:gd name="T9" fmla="*/ 10 h 228"/>
                <a:gd name="T10" fmla="*/ 28 w 4312"/>
                <a:gd name="T11" fmla="*/ 6 h 228"/>
                <a:gd name="T12" fmla="*/ 26 w 4312"/>
                <a:gd name="T13" fmla="*/ 11 h 228"/>
                <a:gd name="T14" fmla="*/ 41 w 4312"/>
                <a:gd name="T15" fmla="*/ 4 h 228"/>
                <a:gd name="T16" fmla="*/ 40 w 4312"/>
                <a:gd name="T17" fmla="*/ 10 h 228"/>
                <a:gd name="T18" fmla="*/ 48 w 4312"/>
                <a:gd name="T19" fmla="*/ 6 h 228"/>
                <a:gd name="T20" fmla="*/ 47 w 4312"/>
                <a:gd name="T21" fmla="*/ 4 h 228"/>
                <a:gd name="T22" fmla="*/ 61 w 4312"/>
                <a:gd name="T23" fmla="*/ 5 h 228"/>
                <a:gd name="T24" fmla="*/ 60 w 4312"/>
                <a:gd name="T25" fmla="*/ 10 h 228"/>
                <a:gd name="T26" fmla="*/ 67 w 4312"/>
                <a:gd name="T27" fmla="*/ 7 h 228"/>
                <a:gd name="T28" fmla="*/ 69 w 4312"/>
                <a:gd name="T29" fmla="*/ 5 h 228"/>
                <a:gd name="T30" fmla="*/ 73 w 4312"/>
                <a:gd name="T31" fmla="*/ 8 h 228"/>
                <a:gd name="T32" fmla="*/ 78 w 4312"/>
                <a:gd name="T33" fmla="*/ 11 h 228"/>
                <a:gd name="T34" fmla="*/ 82 w 4312"/>
                <a:gd name="T35" fmla="*/ 11 h 228"/>
                <a:gd name="T36" fmla="*/ 81 w 4312"/>
                <a:gd name="T37" fmla="*/ 7 h 228"/>
                <a:gd name="T38" fmla="*/ 97 w 4312"/>
                <a:gd name="T39" fmla="*/ 7 h 228"/>
                <a:gd name="T40" fmla="*/ 95 w 4312"/>
                <a:gd name="T41" fmla="*/ 9 h 228"/>
                <a:gd name="T42" fmla="*/ 96 w 4312"/>
                <a:gd name="T43" fmla="*/ 4 h 228"/>
                <a:gd name="T44" fmla="*/ 98 w 4312"/>
                <a:gd name="T45" fmla="*/ 5 h 228"/>
                <a:gd name="T46" fmla="*/ 100 w 4312"/>
                <a:gd name="T47" fmla="*/ 11 h 228"/>
                <a:gd name="T48" fmla="*/ 101 w 4312"/>
                <a:gd name="T49" fmla="*/ 6 h 228"/>
                <a:gd name="T50" fmla="*/ 103 w 4312"/>
                <a:gd name="T51" fmla="*/ 2 h 228"/>
                <a:gd name="T52" fmla="*/ 112 w 4312"/>
                <a:gd name="T53" fmla="*/ 10 h 228"/>
                <a:gd name="T54" fmla="*/ 132 w 4312"/>
                <a:gd name="T55" fmla="*/ 7 h 228"/>
                <a:gd name="T56" fmla="*/ 130 w 4312"/>
                <a:gd name="T57" fmla="*/ 9 h 228"/>
                <a:gd name="T58" fmla="*/ 131 w 4312"/>
                <a:gd name="T59" fmla="*/ 4 h 228"/>
                <a:gd name="T60" fmla="*/ 133 w 4312"/>
                <a:gd name="T61" fmla="*/ 5 h 228"/>
                <a:gd name="T62" fmla="*/ 138 w 4312"/>
                <a:gd name="T63" fmla="*/ 7 h 228"/>
                <a:gd name="T64" fmla="*/ 143 w 4312"/>
                <a:gd name="T65" fmla="*/ 10 h 228"/>
                <a:gd name="T66" fmla="*/ 144 w 4312"/>
                <a:gd name="T67" fmla="*/ 12 h 228"/>
                <a:gd name="T68" fmla="*/ 154 w 4312"/>
                <a:gd name="T69" fmla="*/ 9 h 228"/>
                <a:gd name="T70" fmla="*/ 157 w 4312"/>
                <a:gd name="T71" fmla="*/ 11 h 228"/>
                <a:gd name="T72" fmla="*/ 162 w 4312"/>
                <a:gd name="T73" fmla="*/ 8 h 228"/>
                <a:gd name="T74" fmla="*/ 173 w 4312"/>
                <a:gd name="T75" fmla="*/ 2 h 228"/>
                <a:gd name="T76" fmla="*/ 173 w 4312"/>
                <a:gd name="T77" fmla="*/ 10 h 228"/>
                <a:gd name="T78" fmla="*/ 183 w 4312"/>
                <a:gd name="T79" fmla="*/ 9 h 228"/>
                <a:gd name="T80" fmla="*/ 183 w 4312"/>
                <a:gd name="T81" fmla="*/ 5 h 228"/>
                <a:gd name="T82" fmla="*/ 188 w 4312"/>
                <a:gd name="T83" fmla="*/ 10 h 228"/>
                <a:gd name="T84" fmla="*/ 188 w 4312"/>
                <a:gd name="T85" fmla="*/ 7 h 228"/>
                <a:gd name="T86" fmla="*/ 186 w 4312"/>
                <a:gd name="T87" fmla="*/ 12 h 228"/>
                <a:gd name="T88" fmla="*/ 201 w 4312"/>
                <a:gd name="T89" fmla="*/ 10 h 228"/>
                <a:gd name="T90" fmla="*/ 200 w 4312"/>
                <a:gd name="T91" fmla="*/ 4 h 228"/>
                <a:gd name="T92" fmla="*/ 202 w 4312"/>
                <a:gd name="T93" fmla="*/ 2 h 228"/>
                <a:gd name="T94" fmla="*/ 214 w 4312"/>
                <a:gd name="T95" fmla="*/ 11 h 228"/>
                <a:gd name="T96" fmla="*/ 213 w 4312"/>
                <a:gd name="T97" fmla="*/ 5 h 228"/>
                <a:gd name="T98" fmla="*/ 219 w 4312"/>
                <a:gd name="T99" fmla="*/ 10 h 228"/>
                <a:gd name="T100" fmla="*/ 225 w 4312"/>
                <a:gd name="T101" fmla="*/ 7 h 228"/>
                <a:gd name="T102" fmla="*/ 226 w 4312"/>
                <a:gd name="T103" fmla="*/ 2 h 228"/>
                <a:gd name="T104" fmla="*/ 231 w 4312"/>
                <a:gd name="T105" fmla="*/ 11 h 228"/>
                <a:gd name="T106" fmla="*/ 233 w 4312"/>
                <a:gd name="T107" fmla="*/ 6 h 228"/>
                <a:gd name="T108" fmla="*/ 237 w 4312"/>
                <a:gd name="T109" fmla="*/ 14 h 228"/>
                <a:gd name="T110" fmla="*/ 245 w 4312"/>
                <a:gd name="T111" fmla="*/ 6 h 228"/>
                <a:gd name="T112" fmla="*/ 244 w 4312"/>
                <a:gd name="T113" fmla="*/ 10 h 228"/>
                <a:gd name="T114" fmla="*/ 263 w 4312"/>
                <a:gd name="T115" fmla="*/ 9 h 228"/>
                <a:gd name="T116" fmla="*/ 262 w 4312"/>
                <a:gd name="T117" fmla="*/ 5 h 228"/>
                <a:gd name="T118" fmla="*/ 267 w 4312"/>
                <a:gd name="T119" fmla="*/ 10 h 228"/>
                <a:gd name="T120" fmla="*/ 265 w 4312"/>
                <a:gd name="T121" fmla="*/ 6 h 228"/>
                <a:gd name="T122" fmla="*/ 267 w 4312"/>
                <a:gd name="T123" fmla="*/ 6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</p:grpSp>
      <p:sp>
        <p:nvSpPr>
          <p:cNvPr id="32" name="Podnadpis 2"/>
          <p:cNvSpPr txBox="1">
            <a:spLocks/>
          </p:cNvSpPr>
          <p:nvPr/>
        </p:nvSpPr>
        <p:spPr>
          <a:xfrm>
            <a:off x="468313" y="2420938"/>
            <a:ext cx="8207375" cy="4032250"/>
          </a:xfrm>
          <a:prstGeom prst="rect">
            <a:avLst/>
          </a:prstGeom>
        </p:spPr>
        <p:txBody>
          <a:bodyPr vert="horz" lIns="182880" tIns="0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endParaRPr lang="cs-CZ" sz="1800" b="1" dirty="0" smtClean="0">
              <a:solidFill>
                <a:srgbClr val="758386"/>
              </a:solidFill>
              <a:latin typeface="Arial" charset="0"/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Jméno autora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Mgr.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Ladislav </a:t>
            </a:r>
            <a:r>
              <a:rPr lang="cs-CZ" sz="1800" dirty="0" err="1" smtClean="0">
                <a:solidFill>
                  <a:prstClr val="black"/>
                </a:solidFill>
                <a:latin typeface="Arial" charset="0"/>
              </a:rPr>
              <a:t>Kažimír</a:t>
            </a:r>
            <a:r>
              <a:rPr lang="cs-CZ" sz="1800" dirty="0" smtClean="0">
                <a:solidFill>
                  <a:prstClr val="black"/>
                </a:solidFill>
              </a:rPr>
              <a:t/>
            </a:r>
            <a:br>
              <a:rPr lang="cs-CZ" sz="1800" dirty="0" smtClean="0">
                <a:solidFill>
                  <a:prstClr val="black"/>
                </a:solidFill>
              </a:rPr>
            </a:b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Datum vytvoření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12.02.2013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Číslo </a:t>
            </a:r>
            <a:r>
              <a:rPr lang="cs-CZ" sz="1800" b="1" dirty="0" err="1" smtClean="0">
                <a:solidFill>
                  <a:prstClr val="black"/>
                </a:solidFill>
                <a:latin typeface="Arial" charset="0"/>
              </a:rPr>
              <a:t>DUMu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VY_32_INOVACE_10_Ch_OB</a:t>
            </a:r>
            <a:r>
              <a:rPr lang="cs-CZ" sz="1800" b="1" dirty="0" smtClean="0">
                <a:solidFill>
                  <a:prstClr val="black"/>
                </a:solidFill>
              </a:rPr>
              <a:t/>
            </a:r>
            <a:br>
              <a:rPr lang="cs-CZ" sz="1800" b="1" dirty="0" smtClean="0">
                <a:solidFill>
                  <a:prstClr val="black"/>
                </a:solidFill>
              </a:rPr>
            </a:br>
            <a:endParaRPr lang="cs-CZ" sz="1800" b="1" dirty="0" smtClean="0">
              <a:solidFill>
                <a:prstClr val="black"/>
              </a:solidFill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>Ročník</a:t>
            </a:r>
            <a:r>
              <a:rPr lang="cs-CZ" sz="1800" dirty="0" smtClean="0">
                <a:solidFill>
                  <a:prstClr val="black"/>
                </a:solidFill>
              </a:rPr>
              <a:t>: I.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>Vzdělávací oblast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Přírodovědné vzdělávání</a:t>
            </a:r>
            <a:endParaRPr lang="cs-CZ" sz="1800" dirty="0" smtClean="0">
              <a:solidFill>
                <a:prstClr val="black"/>
              </a:solidFill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V</a:t>
            </a:r>
            <a:r>
              <a:rPr lang="cs-CZ" sz="1800" b="1" dirty="0" smtClean="0">
                <a:solidFill>
                  <a:prstClr val="black"/>
                </a:solidFill>
              </a:rPr>
              <a:t>zdělávací obor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Chemie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T</a:t>
            </a:r>
            <a:r>
              <a:rPr lang="cs-CZ" sz="1800" b="1" dirty="0" smtClean="0">
                <a:solidFill>
                  <a:prstClr val="black"/>
                </a:solidFill>
              </a:rPr>
              <a:t>ematický okruh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Obecná chemie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T</a:t>
            </a:r>
            <a:r>
              <a:rPr lang="cs-CZ" sz="1800" b="1" dirty="0" smtClean="0">
                <a:solidFill>
                  <a:prstClr val="black"/>
                </a:solidFill>
              </a:rPr>
              <a:t>éma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</a:t>
            </a:r>
            <a:r>
              <a:rPr lang="cs-CZ" sz="1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Chemická reakce </a:t>
            </a:r>
            <a:r>
              <a:rPr lang="cs-CZ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I.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/>
            </a:r>
            <a:br>
              <a:rPr lang="cs-CZ" sz="1800" b="1" dirty="0" smtClean="0">
                <a:solidFill>
                  <a:prstClr val="black"/>
                </a:solidFill>
              </a:rPr>
            </a:br>
            <a:r>
              <a:rPr lang="cs-CZ" sz="1800" b="1" dirty="0" smtClean="0">
                <a:solidFill>
                  <a:prstClr val="black"/>
                </a:solidFill>
              </a:rPr>
              <a:t>Metodický list/anotace:</a:t>
            </a: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 2"/>
              <a:buNone/>
              <a:defRPr/>
            </a:pPr>
            <a:r>
              <a:rPr lang="cs-CZ" sz="1800" dirty="0">
                <a:solidFill>
                  <a:prstClr val="black"/>
                </a:solidFill>
                <a:latin typeface="Arial" charset="0"/>
              </a:rPr>
              <a:t>Prezentace slouží k úvodu, procvičení  nebo zopakování tématu „chemická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rekce“. </a:t>
            </a:r>
            <a:r>
              <a:rPr lang="cs-CZ" sz="1800" dirty="0">
                <a:solidFill>
                  <a:prstClr val="black"/>
                </a:solidFill>
                <a:latin typeface="Arial" charset="0"/>
              </a:rPr>
              <a:t>Cvičení mohou být využita k dílčímu zkoušení.</a:t>
            </a: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 2"/>
              <a:buNone/>
              <a:defRPr/>
            </a:pPr>
            <a:r>
              <a:rPr lang="cs-CZ" sz="1800" dirty="0">
                <a:solidFill>
                  <a:prstClr val="black"/>
                </a:solidFill>
                <a:latin typeface="Arial" charset="0"/>
              </a:rPr>
              <a:t>Pojmy: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chemický děj, chemická reakce, exotermické a endotermické reakce, dělení chemických reakcí.</a:t>
            </a:r>
            <a:endParaRPr lang="cs-CZ" sz="1800" dirty="0">
              <a:solidFill>
                <a:prstClr val="black"/>
              </a:solidFill>
              <a:latin typeface="Arial" charset="0"/>
            </a:endParaRP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" pitchFamily="2" charset="2"/>
              <a:buNone/>
              <a:defRPr/>
            </a:pPr>
            <a:endParaRPr lang="cs-CZ" sz="1800" dirty="0" smtClean="0">
              <a:solidFill>
                <a:prstClr val="black"/>
              </a:solidFill>
              <a:latin typeface="Arial" charset="0"/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endParaRPr lang="cs-CZ" sz="1800" dirty="0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3065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3528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331640" y="1215341"/>
            <a:ext cx="5760640" cy="584775"/>
          </a:xfrm>
          <a:prstGeom prst="rect">
            <a:avLst/>
          </a:pr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Chemické reakce - dělení</a:t>
            </a:r>
            <a:endParaRPr lang="cs-CZ" sz="3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899592" y="2079437"/>
            <a:ext cx="4608512" cy="461665"/>
          </a:xfrm>
          <a:prstGeom prst="rect">
            <a:avLst/>
          </a:prstGeom>
          <a:blipFill>
            <a:blip r:embed="rId6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Podle rovnováhy reakce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11560" y="2943533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i="1" dirty="0">
                <a:solidFill>
                  <a:srgbClr val="FF0000"/>
                </a:solidFill>
              </a:rPr>
              <a:t>rovnovážné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11560" y="3519597"/>
            <a:ext cx="84249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2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v"/>
            </a:pPr>
            <a:r>
              <a:rPr lang="cs-CZ" dirty="0" smtClean="0"/>
              <a:t>Reakce </a:t>
            </a:r>
            <a:r>
              <a:rPr lang="cs-CZ" dirty="0"/>
              <a:t>běží až do </a:t>
            </a:r>
            <a:r>
              <a:rPr lang="cs-CZ" dirty="0">
                <a:solidFill>
                  <a:srgbClr val="FF0000"/>
                </a:solidFill>
              </a:rPr>
              <a:t>chemické rovnováhy</a:t>
            </a:r>
            <a:r>
              <a:rPr lang="cs-CZ" dirty="0"/>
              <a:t>, která je definována rovnovážnou </a:t>
            </a:r>
            <a:r>
              <a:rPr lang="cs-CZ" dirty="0" smtClean="0"/>
              <a:t>konstantou </a:t>
            </a:r>
            <a:r>
              <a:rPr lang="cs-CZ" dirty="0" err="1" smtClean="0">
                <a:solidFill>
                  <a:srgbClr val="FF0000"/>
                </a:solidFill>
              </a:rPr>
              <a:t>K</a:t>
            </a:r>
            <a:r>
              <a:rPr lang="cs-CZ" baseline="-25000" dirty="0" err="1" smtClean="0">
                <a:solidFill>
                  <a:srgbClr val="FF0000"/>
                </a:solidFill>
              </a:rPr>
              <a:t>c</a:t>
            </a:r>
            <a:r>
              <a:rPr lang="cs-CZ" dirty="0" smtClean="0"/>
              <a:t>. </a:t>
            </a:r>
            <a:r>
              <a:rPr lang="cs-CZ" dirty="0"/>
              <a:t>Rovnovážná konstanta je poměrem rychlostních konstant dvou navzájem zpětných reakcí.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11560" y="5158353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i="1" dirty="0" smtClean="0">
                <a:solidFill>
                  <a:srgbClr val="FF0000"/>
                </a:solidFill>
              </a:rPr>
              <a:t>jednosměrné</a:t>
            </a:r>
            <a:endParaRPr lang="cs-CZ" sz="2400" b="1" i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11560" y="5734417"/>
            <a:ext cx="84249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2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v"/>
            </a:pPr>
            <a:r>
              <a:rPr lang="cs-CZ" dirty="0" smtClean="0"/>
              <a:t>Zpětná </a:t>
            </a:r>
            <a:r>
              <a:rPr lang="cs-CZ" dirty="0"/>
              <a:t>reakce je </a:t>
            </a:r>
            <a:r>
              <a:rPr lang="cs-CZ" dirty="0" smtClean="0"/>
              <a:t>zanedbatelná.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61809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3528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aoblený obdélník 3"/>
          <p:cNvSpPr/>
          <p:nvPr/>
        </p:nvSpPr>
        <p:spPr>
          <a:xfrm>
            <a:off x="323528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331640" y="1052736"/>
            <a:ext cx="5760640" cy="584775"/>
          </a:xfrm>
          <a:prstGeom prst="rect">
            <a:avLst/>
          </a:pr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Chemické reakce - dělení</a:t>
            </a:r>
            <a:endParaRPr lang="cs-CZ" sz="32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899592" y="1772816"/>
            <a:ext cx="5256584" cy="461665"/>
          </a:xfrm>
          <a:prstGeom prst="rect">
            <a:avLst/>
          </a:prstGeom>
          <a:blipFill>
            <a:blip r:embed="rId6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Podle reakčního mechanismu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83568" y="2333697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a</a:t>
            </a:r>
            <a:r>
              <a:rPr lang="cs-CZ" dirty="0" smtClean="0"/>
              <a:t>dice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53971" y="2737869"/>
            <a:ext cx="85965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2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v"/>
            </a:pPr>
            <a:r>
              <a:rPr lang="cs-CZ" dirty="0"/>
              <a:t> </a:t>
            </a:r>
            <a:r>
              <a:rPr lang="cs-CZ" dirty="0" smtClean="0"/>
              <a:t>Dochází </a:t>
            </a:r>
            <a:r>
              <a:rPr lang="cs-CZ" dirty="0"/>
              <a:t>k navázání činidla na násobné vazby </a:t>
            </a:r>
            <a:r>
              <a:rPr lang="cs-CZ" dirty="0" smtClean="0"/>
              <a:t>substrátu.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467544" y="3269958"/>
            <a:ext cx="86044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2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Ø"/>
            </a:pPr>
            <a:r>
              <a:rPr lang="cs-CZ" dirty="0">
                <a:solidFill>
                  <a:srgbClr val="EC1CEC"/>
                </a:solidFill>
              </a:rPr>
              <a:t>elektrofilní (A</a:t>
            </a:r>
            <a:r>
              <a:rPr lang="cs-CZ" baseline="-25000" dirty="0">
                <a:solidFill>
                  <a:srgbClr val="EC1CEC"/>
                </a:solidFill>
              </a:rPr>
              <a:t>E</a:t>
            </a:r>
            <a:r>
              <a:rPr lang="cs-CZ" dirty="0">
                <a:solidFill>
                  <a:srgbClr val="EC1CEC"/>
                </a:solidFill>
              </a:rPr>
              <a:t>) </a:t>
            </a:r>
            <a:r>
              <a:rPr lang="cs-CZ" dirty="0"/>
              <a:t>- činidlem je </a:t>
            </a:r>
            <a:r>
              <a:rPr lang="cs-CZ" dirty="0" err="1">
                <a:solidFill>
                  <a:srgbClr val="FF0000"/>
                </a:solidFill>
              </a:rPr>
              <a:t>elektrofil</a:t>
            </a:r>
            <a:r>
              <a:rPr lang="cs-CZ" dirty="0"/>
              <a:t> </a:t>
            </a:r>
            <a:r>
              <a:rPr lang="cs-CZ" dirty="0" smtClean="0"/>
              <a:t> </a:t>
            </a:r>
          </a:p>
          <a:p>
            <a:r>
              <a:rPr lang="cs-CZ" dirty="0" smtClean="0"/>
              <a:t>Částice </a:t>
            </a:r>
            <a:r>
              <a:rPr lang="cs-CZ" dirty="0"/>
              <a:t>vyhledávající zvýšenou elektronovou hustotu (zpravidla má kladný náboj).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459695" y="4367432"/>
            <a:ext cx="86044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2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Ø"/>
            </a:pPr>
            <a:r>
              <a:rPr lang="cs-CZ" dirty="0">
                <a:solidFill>
                  <a:srgbClr val="EC1CEC"/>
                </a:solidFill>
              </a:rPr>
              <a:t>nukleofilní (A</a:t>
            </a:r>
            <a:r>
              <a:rPr lang="cs-CZ" baseline="-25000" dirty="0">
                <a:solidFill>
                  <a:srgbClr val="EC1CEC"/>
                </a:solidFill>
              </a:rPr>
              <a:t>N</a:t>
            </a:r>
            <a:r>
              <a:rPr lang="cs-CZ" dirty="0">
                <a:solidFill>
                  <a:srgbClr val="EC1CEC"/>
                </a:solidFill>
              </a:rPr>
              <a:t>) </a:t>
            </a:r>
            <a:r>
              <a:rPr lang="cs-CZ" dirty="0"/>
              <a:t>- činidlem je </a:t>
            </a:r>
            <a:r>
              <a:rPr lang="cs-CZ" dirty="0" err="1">
                <a:solidFill>
                  <a:srgbClr val="FF0000"/>
                </a:solidFill>
              </a:rPr>
              <a:t>nukleofil</a:t>
            </a:r>
            <a:r>
              <a:rPr lang="cs-CZ" dirty="0">
                <a:solidFill>
                  <a:srgbClr val="FF0000"/>
                </a:solidFill>
              </a:rPr>
              <a:t> 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 Částice </a:t>
            </a:r>
            <a:r>
              <a:rPr lang="cs-CZ" dirty="0"/>
              <a:t>vyhledávající sníženou elektronovou hustotu (zpravidla má záporný náboj</a:t>
            </a:r>
            <a:r>
              <a:rPr lang="cs-CZ" dirty="0" smtClean="0"/>
              <a:t>).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467544" y="5495581"/>
            <a:ext cx="86044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2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Ø"/>
            </a:pPr>
            <a:r>
              <a:rPr lang="cs-CZ" dirty="0">
                <a:solidFill>
                  <a:srgbClr val="EC1CEC"/>
                </a:solidFill>
              </a:rPr>
              <a:t>radikálové (A</a:t>
            </a:r>
            <a:r>
              <a:rPr lang="cs-CZ" baseline="-25000" dirty="0">
                <a:solidFill>
                  <a:srgbClr val="EC1CEC"/>
                </a:solidFill>
              </a:rPr>
              <a:t>R</a:t>
            </a:r>
            <a:r>
              <a:rPr lang="cs-CZ" dirty="0">
                <a:solidFill>
                  <a:srgbClr val="EC1CEC"/>
                </a:solidFill>
              </a:rPr>
              <a:t>) </a:t>
            </a:r>
            <a:r>
              <a:rPr lang="cs-CZ" dirty="0"/>
              <a:t>- činidlem je </a:t>
            </a:r>
            <a:r>
              <a:rPr lang="cs-CZ" dirty="0">
                <a:solidFill>
                  <a:srgbClr val="FF0000"/>
                </a:solidFill>
              </a:rPr>
              <a:t>radikál 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 Částice </a:t>
            </a:r>
            <a:r>
              <a:rPr lang="cs-CZ" dirty="0"/>
              <a:t>s minimálně jedním nepárovým </a:t>
            </a:r>
            <a:r>
              <a:rPr lang="cs-CZ" dirty="0" smtClean="0"/>
              <a:t>elektronem.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91701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/>
      <p:bldP spid="12" grpId="0"/>
      <p:bldP spid="26" grpId="0"/>
      <p:bldP spid="27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3528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331640" y="1052736"/>
            <a:ext cx="5760640" cy="584775"/>
          </a:xfrm>
          <a:prstGeom prst="rect">
            <a:avLst/>
          </a:pr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Chemické reakce - dělení</a:t>
            </a:r>
            <a:endParaRPr lang="cs-CZ" sz="3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899592" y="1772816"/>
            <a:ext cx="5256584" cy="461665"/>
          </a:xfrm>
          <a:prstGeom prst="rect">
            <a:avLst/>
          </a:prstGeom>
          <a:blipFill>
            <a:blip r:embed="rId6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Podle reakčního mechanismu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83568" y="2306489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s</a:t>
            </a:r>
            <a:r>
              <a:rPr lang="cs-CZ" dirty="0" smtClean="0"/>
              <a:t>ubstituce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39552" y="6166465"/>
            <a:ext cx="86044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2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Ø"/>
            </a:pPr>
            <a:r>
              <a:rPr lang="cs-CZ" dirty="0" smtClean="0">
                <a:solidFill>
                  <a:srgbClr val="EC1CEC"/>
                </a:solidFill>
              </a:rPr>
              <a:t>nukleofilní(S</a:t>
            </a:r>
            <a:r>
              <a:rPr lang="cs-CZ" baseline="-25000" dirty="0" smtClean="0">
                <a:solidFill>
                  <a:srgbClr val="EC1CEC"/>
                </a:solidFill>
              </a:rPr>
              <a:t>N</a:t>
            </a:r>
            <a:r>
              <a:rPr lang="cs-CZ" dirty="0">
                <a:solidFill>
                  <a:srgbClr val="EC1CEC"/>
                </a:solidFill>
              </a:rPr>
              <a:t>) </a:t>
            </a:r>
            <a:r>
              <a:rPr lang="cs-CZ" dirty="0"/>
              <a:t>- substrát je napaden </a:t>
            </a:r>
            <a:r>
              <a:rPr lang="cs-CZ" dirty="0" err="1"/>
              <a:t>nukleofilem</a:t>
            </a:r>
            <a:r>
              <a:rPr lang="cs-CZ" dirty="0"/>
              <a:t>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67544" y="2659559"/>
            <a:ext cx="8424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2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v"/>
            </a:pPr>
            <a:r>
              <a:rPr lang="cs-CZ" dirty="0"/>
              <a:t>dochází nahrazení atomu nebo funkční skupiny </a:t>
            </a:r>
            <a:endParaRPr lang="cs-CZ" dirty="0" smtClean="0"/>
          </a:p>
          <a:p>
            <a:r>
              <a:rPr lang="cs-CZ" dirty="0" smtClean="0"/>
              <a:t>substrátu </a:t>
            </a:r>
            <a:r>
              <a:rPr lang="cs-CZ" dirty="0"/>
              <a:t>za jiný atom nebo funkční skupinu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67544" y="3392763"/>
            <a:ext cx="842493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2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Ø"/>
            </a:pPr>
            <a:r>
              <a:rPr lang="cs-CZ" dirty="0">
                <a:solidFill>
                  <a:srgbClr val="EC1CEC"/>
                </a:solidFill>
              </a:rPr>
              <a:t>radikálovou (S</a:t>
            </a:r>
            <a:r>
              <a:rPr lang="cs-CZ" baseline="-25000" dirty="0">
                <a:solidFill>
                  <a:srgbClr val="EC1CEC"/>
                </a:solidFill>
              </a:rPr>
              <a:t>R</a:t>
            </a:r>
            <a:r>
              <a:rPr lang="cs-CZ" dirty="0">
                <a:solidFill>
                  <a:srgbClr val="EC1CEC"/>
                </a:solidFill>
              </a:rPr>
              <a:t>) </a:t>
            </a:r>
            <a:r>
              <a:rPr lang="cs-CZ" dirty="0"/>
              <a:t>- činidlem je látka, která se za vhodných podmínek štěpí na radikály. Skládá se ze tří fází: iniciace (štěpení činidla na radikály), propagace (napadání substrátu a tvorba dalších radikálů) a terminace (spojování radikálů, ukončení reakce).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67544" y="5123464"/>
            <a:ext cx="82089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2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Ø"/>
            </a:pPr>
            <a:r>
              <a:rPr lang="cs-CZ" dirty="0">
                <a:solidFill>
                  <a:srgbClr val="EC1CEC"/>
                </a:solidFill>
              </a:rPr>
              <a:t>elektrofilní (S</a:t>
            </a:r>
            <a:r>
              <a:rPr lang="cs-CZ" baseline="-25000" dirty="0">
                <a:solidFill>
                  <a:srgbClr val="EC1CEC"/>
                </a:solidFill>
              </a:rPr>
              <a:t>E</a:t>
            </a:r>
            <a:r>
              <a:rPr lang="cs-CZ" dirty="0">
                <a:solidFill>
                  <a:srgbClr val="EC1CEC"/>
                </a:solidFill>
              </a:rPr>
              <a:t>) </a:t>
            </a:r>
            <a:r>
              <a:rPr lang="cs-CZ" dirty="0"/>
              <a:t>- substrát je napaden </a:t>
            </a:r>
            <a:r>
              <a:rPr lang="cs-CZ" dirty="0" err="1"/>
              <a:t>elektrofilem</a:t>
            </a:r>
            <a:r>
              <a:rPr lang="cs-CZ" dirty="0"/>
              <a:t> za vzniku tzv. </a:t>
            </a:r>
            <a:r>
              <a:rPr lang="el-GR" dirty="0"/>
              <a:t>π-</a:t>
            </a:r>
            <a:r>
              <a:rPr lang="cs-CZ" dirty="0"/>
              <a:t>komplexu, který se následně přesmykne na tzv. </a:t>
            </a:r>
            <a:r>
              <a:rPr lang="el-GR" dirty="0"/>
              <a:t>σ-</a:t>
            </a:r>
            <a:r>
              <a:rPr lang="cs-CZ" dirty="0" smtClean="0"/>
              <a:t>komplex.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9466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/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3528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1331640" y="1196752"/>
            <a:ext cx="5760640" cy="584775"/>
          </a:xfrm>
          <a:prstGeom prst="rect">
            <a:avLst/>
          </a:pr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Chemické reakce - dělení</a:t>
            </a:r>
            <a:endParaRPr lang="cs-CZ" sz="32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899592" y="2060848"/>
            <a:ext cx="5256584" cy="461665"/>
          </a:xfrm>
          <a:prstGeom prst="rect">
            <a:avLst/>
          </a:prstGeom>
          <a:blipFill>
            <a:blip r:embed="rId6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Podle reakčního mechanismu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83568" y="2738537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e</a:t>
            </a:r>
            <a:r>
              <a:rPr lang="cs-CZ" dirty="0" smtClean="0"/>
              <a:t>liminace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3229232"/>
            <a:ext cx="86764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2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v"/>
            </a:pPr>
            <a:r>
              <a:rPr lang="cs-CZ" dirty="0" smtClean="0"/>
              <a:t>Dochází </a:t>
            </a:r>
            <a:r>
              <a:rPr lang="cs-CZ" dirty="0"/>
              <a:t>k odštěpení zpravidla jednoduché anorganické sloučeniny za vzniku násobné </a:t>
            </a:r>
            <a:r>
              <a:rPr lang="cs-CZ" dirty="0" smtClean="0"/>
              <a:t>vazby. </a:t>
            </a:r>
            <a:r>
              <a:rPr lang="cs-CZ" dirty="0"/>
              <a:t>Mezi eliminaci řadíme např. dehydrogenaci</a:t>
            </a:r>
            <a:r>
              <a:rPr lang="cs-CZ" dirty="0" smtClean="0"/>
              <a:t>, dehydrataci</a:t>
            </a:r>
            <a:r>
              <a:rPr lang="cs-CZ" dirty="0"/>
              <a:t> apod.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76608" y="4566613"/>
            <a:ext cx="4831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p</a:t>
            </a:r>
            <a:r>
              <a:rPr lang="cs-CZ" dirty="0" smtClean="0"/>
              <a:t>řesmyk</a:t>
            </a:r>
            <a:r>
              <a:rPr lang="cs-CZ" dirty="0"/>
              <a:t> neboli </a:t>
            </a:r>
            <a:r>
              <a:rPr lang="cs-CZ" dirty="0" err="1"/>
              <a:t>izomerace</a:t>
            </a:r>
            <a:r>
              <a:rPr lang="cs-CZ" dirty="0"/>
              <a:t> 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60585" y="5057308"/>
            <a:ext cx="86764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2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v"/>
            </a:pPr>
            <a:r>
              <a:rPr lang="cs-CZ" dirty="0"/>
              <a:t>P</a:t>
            </a:r>
            <a:r>
              <a:rPr lang="cs-CZ" dirty="0" smtClean="0"/>
              <a:t>ři </a:t>
            </a:r>
            <a:r>
              <a:rPr lang="cs-CZ" dirty="0"/>
              <a:t>této reakci dochází pouze ke změně struktury látky, nemění se ani počet ani druh atomů tvořících molekulu. Zpravidla takto dochází k přeměně méně stabilní sloučeniny na její stálejší izomer.</a:t>
            </a:r>
          </a:p>
        </p:txBody>
      </p:sp>
    </p:spTree>
    <p:extLst>
      <p:ext uri="{BB962C8B-B14F-4D97-AF65-F5344CB8AC3E}">
        <p14:creationId xmlns:p14="http://schemas.microsoft.com/office/powerpoint/2010/main" val="13903187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3528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1331640" y="1052736"/>
            <a:ext cx="5760640" cy="584775"/>
          </a:xfrm>
          <a:prstGeom prst="rect">
            <a:avLst/>
          </a:pr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Chemické reakce - dělení</a:t>
            </a:r>
            <a:endParaRPr lang="cs-CZ" sz="32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899592" y="1772816"/>
            <a:ext cx="5256584" cy="461665"/>
          </a:xfrm>
          <a:prstGeom prst="rect">
            <a:avLst/>
          </a:prstGeom>
          <a:blipFill>
            <a:blip r:embed="rId6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Podle typu přenášených částic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83567" y="2348880"/>
            <a:ext cx="6696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Oxidačně-redukční </a:t>
            </a:r>
            <a:r>
              <a:rPr lang="cs-CZ" dirty="0" smtClean="0"/>
              <a:t>reakce (redoxní)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2679303"/>
            <a:ext cx="86764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2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dirty="0"/>
              <a:t>přenášenou částicí je </a:t>
            </a:r>
            <a:r>
              <a:rPr lang="cs-CZ" dirty="0">
                <a:solidFill>
                  <a:srgbClr val="FF0000"/>
                </a:solidFill>
              </a:rPr>
              <a:t>elektron e</a:t>
            </a:r>
            <a:r>
              <a:rPr lang="cs-CZ" baseline="30000" dirty="0">
                <a:solidFill>
                  <a:srgbClr val="FF0000"/>
                </a:solidFill>
              </a:rPr>
              <a:t>-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76608" y="4047455"/>
            <a:ext cx="6559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 err="1" smtClean="0"/>
              <a:t>Protolytické</a:t>
            </a:r>
            <a:r>
              <a:rPr lang="cs-CZ" dirty="0"/>
              <a:t> </a:t>
            </a:r>
            <a:r>
              <a:rPr lang="cs-CZ" dirty="0" smtClean="0"/>
              <a:t>(acidobazické reakce)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0585" y="4365104"/>
            <a:ext cx="86764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2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dirty="0"/>
              <a:t>přenášenou částicí je </a:t>
            </a:r>
            <a:r>
              <a:rPr lang="cs-CZ" dirty="0">
                <a:solidFill>
                  <a:srgbClr val="FF0000"/>
                </a:solidFill>
              </a:rPr>
              <a:t>vodíkový kationt H</a:t>
            </a:r>
            <a:r>
              <a:rPr lang="cs-CZ" baseline="30000" dirty="0">
                <a:solidFill>
                  <a:srgbClr val="FF0000"/>
                </a:solidFill>
              </a:rPr>
              <a:t>+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67544" y="3098854"/>
            <a:ext cx="84249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2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dirty="0" smtClean="0"/>
              <a:t>oxidace</a:t>
            </a:r>
            <a:r>
              <a:rPr lang="cs-CZ" dirty="0"/>
              <a:t> - částice odevzdává </a:t>
            </a:r>
            <a:r>
              <a:rPr lang="cs-CZ" dirty="0" smtClean="0"/>
              <a:t>e</a:t>
            </a:r>
            <a:r>
              <a:rPr lang="cs-CZ" baseline="30000" dirty="0" smtClean="0"/>
              <a:t>-</a:t>
            </a:r>
            <a:r>
              <a:rPr lang="cs-CZ" dirty="0" smtClean="0"/>
              <a:t>, oxidační číslo se </a:t>
            </a:r>
            <a:r>
              <a:rPr lang="cs-CZ" dirty="0"/>
              <a:t>zvyšuje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67544" y="3529741"/>
            <a:ext cx="81226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2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dirty="0"/>
              <a:t>r</a:t>
            </a:r>
            <a:r>
              <a:rPr lang="cs-CZ" dirty="0" smtClean="0"/>
              <a:t>edukce</a:t>
            </a:r>
            <a:r>
              <a:rPr lang="cs-CZ" dirty="0"/>
              <a:t> - částice přijímá </a:t>
            </a:r>
            <a:r>
              <a:rPr lang="cs-CZ" dirty="0" smtClean="0"/>
              <a:t>e</a:t>
            </a:r>
            <a:r>
              <a:rPr lang="cs-CZ" baseline="30000" dirty="0" smtClean="0"/>
              <a:t>-</a:t>
            </a:r>
            <a:r>
              <a:rPr lang="cs-CZ" dirty="0" smtClean="0"/>
              <a:t>, oxidační číslo se snižuje 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76608" y="5294238"/>
            <a:ext cx="4471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 err="1"/>
              <a:t>Komplexotvorné</a:t>
            </a:r>
            <a:r>
              <a:rPr lang="cs-CZ" dirty="0"/>
              <a:t> reakce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60585" y="5589240"/>
            <a:ext cx="81295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2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dirty="0" smtClean="0"/>
              <a:t>Atomy </a:t>
            </a:r>
            <a:r>
              <a:rPr lang="cs-CZ" dirty="0"/>
              <a:t>či funkční skupiny </a:t>
            </a:r>
            <a:r>
              <a:rPr lang="cs-CZ" dirty="0" smtClean="0"/>
              <a:t>(</a:t>
            </a:r>
            <a:r>
              <a:rPr lang="cs-CZ" dirty="0"/>
              <a:t> ligandy) se váží </a:t>
            </a:r>
            <a:r>
              <a:rPr lang="cs-CZ" dirty="0" smtClean="0"/>
              <a:t>na</a:t>
            </a:r>
            <a:r>
              <a:rPr lang="cs-CZ" dirty="0"/>
              <a:t> centrální atom za vzniku koordinačních sloučenin neboli </a:t>
            </a:r>
            <a:r>
              <a:rPr lang="cs-CZ" dirty="0" smtClean="0"/>
              <a:t>komplexů.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60585" y="4795991"/>
            <a:ext cx="84318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2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dirty="0"/>
              <a:t>t</a:t>
            </a:r>
            <a:r>
              <a:rPr lang="cs-CZ" dirty="0" smtClean="0"/>
              <a:t>ypická je reakce</a:t>
            </a:r>
            <a:r>
              <a:rPr lang="cs-CZ" dirty="0"/>
              <a:t> kyseliny s </a:t>
            </a:r>
            <a:r>
              <a:rPr lang="cs-CZ" dirty="0" smtClean="0"/>
              <a:t>hydroxidem</a:t>
            </a:r>
            <a:r>
              <a:rPr lang="cs-CZ" dirty="0"/>
              <a:t> </a:t>
            </a:r>
            <a:r>
              <a:rPr lang="cs-CZ" dirty="0" smtClean="0"/>
              <a:t>-</a:t>
            </a:r>
            <a:r>
              <a:rPr lang="cs-CZ" dirty="0"/>
              <a:t> </a:t>
            </a:r>
            <a:r>
              <a:rPr lang="cs-CZ" dirty="0" smtClean="0">
                <a:solidFill>
                  <a:srgbClr val="FF0000"/>
                </a:solidFill>
              </a:rPr>
              <a:t>neutralizace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8113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3528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331640" y="1260049"/>
            <a:ext cx="5760640" cy="584775"/>
          </a:xfrm>
          <a:prstGeom prst="rect">
            <a:avLst/>
          </a:pr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Chemické reakce - dělení</a:t>
            </a:r>
            <a:endParaRPr lang="cs-CZ" sz="32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899592" y="2132856"/>
            <a:ext cx="6336704" cy="461665"/>
          </a:xfrm>
          <a:prstGeom prst="rect">
            <a:avLst/>
          </a:prstGeom>
          <a:blipFill>
            <a:blip r:embed="rId6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Určete typ reakce podle </a:t>
            </a:r>
            <a:r>
              <a:rPr lang="cs-CZ" sz="2400" b="1" dirty="0">
                <a:solidFill>
                  <a:srgbClr val="FF0000"/>
                </a:solidFill>
              </a:rPr>
              <a:t>vnější </a:t>
            </a:r>
            <a:r>
              <a:rPr lang="cs-CZ" sz="2400" b="1" dirty="0" smtClean="0">
                <a:solidFill>
                  <a:srgbClr val="FF0000"/>
                </a:solidFill>
              </a:rPr>
              <a:t>změny.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27584" y="2996952"/>
            <a:ext cx="34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32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z="2600" dirty="0" smtClean="0">
                <a:solidFill>
                  <a:schemeClr val="tx1"/>
                </a:solidFill>
                <a:effectLst/>
              </a:rPr>
              <a:t>CaCO</a:t>
            </a:r>
            <a:r>
              <a:rPr lang="cs-CZ" sz="2600" baseline="-25000" dirty="0" smtClean="0">
                <a:solidFill>
                  <a:schemeClr val="tx1"/>
                </a:solidFill>
                <a:effectLst/>
              </a:rPr>
              <a:t>3</a:t>
            </a:r>
            <a:r>
              <a:rPr lang="cs-CZ" sz="2600" dirty="0" smtClean="0">
                <a:solidFill>
                  <a:schemeClr val="tx1"/>
                </a:solidFill>
                <a:effectLst/>
              </a:rPr>
              <a:t>                   →</a:t>
            </a:r>
            <a:endParaRPr lang="cs-CZ" sz="2600" dirty="0">
              <a:solidFill>
                <a:schemeClr val="tx1"/>
              </a:solidFill>
              <a:effectLst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827584" y="3637719"/>
            <a:ext cx="34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32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z="2600" dirty="0" smtClean="0">
                <a:solidFill>
                  <a:schemeClr val="tx1"/>
                </a:solidFill>
                <a:effectLst/>
              </a:rPr>
              <a:t>K </a:t>
            </a:r>
            <a:r>
              <a:rPr lang="cs-CZ" sz="2600" dirty="0">
                <a:solidFill>
                  <a:schemeClr val="tx1"/>
                </a:solidFill>
                <a:effectLst/>
              </a:rPr>
              <a:t>+   H</a:t>
            </a:r>
            <a:r>
              <a:rPr lang="cs-CZ" sz="2600" baseline="-25000" dirty="0">
                <a:solidFill>
                  <a:schemeClr val="tx1"/>
                </a:solidFill>
                <a:effectLst/>
              </a:rPr>
              <a:t>2</a:t>
            </a:r>
            <a:r>
              <a:rPr lang="cs-CZ" sz="2600" dirty="0">
                <a:solidFill>
                  <a:schemeClr val="tx1"/>
                </a:solidFill>
                <a:effectLst/>
              </a:rPr>
              <a:t>O </a:t>
            </a:r>
            <a:r>
              <a:rPr lang="cs-CZ" sz="2600" dirty="0" smtClean="0">
                <a:solidFill>
                  <a:schemeClr val="tx1"/>
                </a:solidFill>
                <a:effectLst/>
              </a:rPr>
              <a:t>            →</a:t>
            </a:r>
            <a:endParaRPr lang="cs-CZ" sz="2600" dirty="0">
              <a:solidFill>
                <a:schemeClr val="tx1"/>
              </a:solidFill>
              <a:effectLst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827584" y="4941168"/>
            <a:ext cx="34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36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defRPr>
            </a:lvl1pPr>
          </a:lstStyle>
          <a:p>
            <a:r>
              <a:rPr lang="cs-CZ" sz="2600" dirty="0" smtClean="0">
                <a:solidFill>
                  <a:schemeClr val="tx1"/>
                </a:solidFill>
                <a:effectLst/>
                <a:latin typeface="+mn-lt"/>
              </a:rPr>
              <a:t>O</a:t>
            </a:r>
            <a:r>
              <a:rPr lang="cs-CZ" sz="2600" baseline="-25000" dirty="0" smtClean="0">
                <a:solidFill>
                  <a:schemeClr val="tx1"/>
                </a:solidFill>
                <a:effectLst/>
                <a:latin typeface="+mn-lt"/>
              </a:rPr>
              <a:t>2</a:t>
            </a:r>
            <a:r>
              <a:rPr lang="cs-CZ" sz="2600" dirty="0" smtClean="0">
                <a:solidFill>
                  <a:schemeClr val="tx1"/>
                </a:solidFill>
                <a:effectLst/>
                <a:latin typeface="+mn-lt"/>
              </a:rPr>
              <a:t>  </a:t>
            </a:r>
            <a:r>
              <a:rPr lang="cs-CZ" sz="2600" dirty="0">
                <a:solidFill>
                  <a:schemeClr val="tx1"/>
                </a:solidFill>
                <a:effectLst/>
                <a:latin typeface="+mn-lt"/>
              </a:rPr>
              <a:t>+    C </a:t>
            </a:r>
            <a:r>
              <a:rPr lang="cs-CZ" sz="2600" dirty="0" smtClean="0">
                <a:solidFill>
                  <a:schemeClr val="tx1"/>
                </a:solidFill>
                <a:effectLst/>
                <a:latin typeface="+mn-lt"/>
              </a:rPr>
              <a:t>              →</a:t>
            </a:r>
            <a:endParaRPr lang="cs-CZ" sz="260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827584" y="5589240"/>
            <a:ext cx="34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32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z="2600" dirty="0" smtClean="0">
                <a:solidFill>
                  <a:schemeClr val="tx1"/>
                </a:solidFill>
                <a:effectLst/>
              </a:rPr>
              <a:t>Al  </a:t>
            </a:r>
            <a:r>
              <a:rPr lang="cs-CZ" sz="2600" dirty="0">
                <a:solidFill>
                  <a:schemeClr val="tx1"/>
                </a:solidFill>
                <a:effectLst/>
              </a:rPr>
              <a:t>+    </a:t>
            </a:r>
            <a:r>
              <a:rPr lang="cs-CZ" sz="2600" dirty="0" err="1">
                <a:solidFill>
                  <a:schemeClr val="tx1"/>
                </a:solidFill>
                <a:effectLst/>
              </a:rPr>
              <a:t>HCl</a:t>
            </a:r>
            <a:r>
              <a:rPr lang="cs-CZ" sz="2600" dirty="0">
                <a:solidFill>
                  <a:schemeClr val="tx1"/>
                </a:solidFill>
                <a:effectLst/>
              </a:rPr>
              <a:t> </a:t>
            </a:r>
            <a:r>
              <a:rPr lang="cs-CZ" sz="2600" dirty="0" smtClean="0">
                <a:solidFill>
                  <a:schemeClr val="tx1"/>
                </a:solidFill>
                <a:effectLst/>
              </a:rPr>
              <a:t>          →</a:t>
            </a:r>
            <a:endParaRPr lang="cs-CZ" sz="2600" dirty="0">
              <a:solidFill>
                <a:schemeClr val="tx1"/>
              </a:solidFill>
              <a:effectLst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995936" y="2996952"/>
            <a:ext cx="25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32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z="2600" dirty="0" err="1">
                <a:solidFill>
                  <a:schemeClr val="tx1"/>
                </a:solidFill>
                <a:effectLst/>
              </a:rPr>
              <a:t>CaO</a:t>
            </a:r>
            <a:r>
              <a:rPr lang="cs-CZ" sz="2600" dirty="0">
                <a:solidFill>
                  <a:schemeClr val="tx1"/>
                </a:solidFill>
                <a:effectLst/>
              </a:rPr>
              <a:t>  + CO</a:t>
            </a:r>
            <a:r>
              <a:rPr lang="cs-CZ" sz="2600" baseline="-25000" dirty="0">
                <a:solidFill>
                  <a:schemeClr val="tx1"/>
                </a:solidFill>
                <a:effectLst/>
              </a:rPr>
              <a:t>2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996396" y="3637719"/>
            <a:ext cx="25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32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z="2600" dirty="0">
                <a:solidFill>
                  <a:schemeClr val="tx1"/>
                </a:solidFill>
                <a:effectLst/>
              </a:rPr>
              <a:t>2KOH +  H</a:t>
            </a:r>
            <a:r>
              <a:rPr lang="cs-CZ" sz="2600" baseline="-25000" dirty="0">
                <a:solidFill>
                  <a:schemeClr val="tx1"/>
                </a:solidFill>
                <a:effectLst/>
              </a:rPr>
              <a:t>2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996396" y="4293096"/>
            <a:ext cx="25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32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z="2600" dirty="0">
                <a:solidFill>
                  <a:schemeClr val="tx1"/>
                </a:solidFill>
                <a:effectLst/>
              </a:rPr>
              <a:t>MgCl</a:t>
            </a:r>
            <a:r>
              <a:rPr lang="cs-CZ" sz="2600" baseline="-25000" dirty="0">
                <a:solidFill>
                  <a:schemeClr val="tx1"/>
                </a:solidFill>
                <a:effectLst/>
              </a:rPr>
              <a:t>2</a:t>
            </a:r>
            <a:r>
              <a:rPr lang="cs-CZ" sz="2600" dirty="0">
                <a:solidFill>
                  <a:schemeClr val="tx1"/>
                </a:solidFill>
                <a:effectLst/>
              </a:rPr>
              <a:t> + 2H</a:t>
            </a:r>
            <a:r>
              <a:rPr lang="cs-CZ" sz="2600" baseline="-25000" dirty="0">
                <a:solidFill>
                  <a:schemeClr val="tx1"/>
                </a:solidFill>
                <a:effectLst/>
              </a:rPr>
              <a:t>2</a:t>
            </a:r>
            <a:r>
              <a:rPr lang="cs-CZ" sz="2600" dirty="0">
                <a:solidFill>
                  <a:schemeClr val="tx1"/>
                </a:solidFill>
                <a:effectLst/>
              </a:rPr>
              <a:t>O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996396" y="4941168"/>
            <a:ext cx="25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32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z="2600" dirty="0">
                <a:solidFill>
                  <a:schemeClr val="tx1"/>
                </a:solidFill>
                <a:effectLst/>
              </a:rPr>
              <a:t>2CO</a:t>
            </a:r>
            <a:r>
              <a:rPr lang="cs-CZ" sz="2600" baseline="-25000" dirty="0">
                <a:solidFill>
                  <a:schemeClr val="tx1"/>
                </a:solidFill>
                <a:effectLst/>
              </a:rPr>
              <a:t>2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3996396" y="5589240"/>
            <a:ext cx="25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32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z="2600" dirty="0">
                <a:solidFill>
                  <a:schemeClr val="tx1"/>
                </a:solidFill>
                <a:effectLst/>
              </a:rPr>
              <a:t>2 AlCl</a:t>
            </a:r>
            <a:r>
              <a:rPr lang="cs-CZ" sz="2600" baseline="-25000" dirty="0">
                <a:solidFill>
                  <a:schemeClr val="tx1"/>
                </a:solidFill>
                <a:effectLst/>
              </a:rPr>
              <a:t>3</a:t>
            </a:r>
            <a:r>
              <a:rPr lang="cs-CZ" sz="2600" dirty="0">
                <a:solidFill>
                  <a:schemeClr val="tx1"/>
                </a:solidFill>
                <a:effectLst/>
              </a:rPr>
              <a:t> + 3 H</a:t>
            </a:r>
            <a:r>
              <a:rPr lang="cs-CZ" sz="2600" baseline="-25000" dirty="0">
                <a:solidFill>
                  <a:schemeClr val="tx1"/>
                </a:solidFill>
                <a:effectLst/>
              </a:rPr>
              <a:t>2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6588044" y="2996952"/>
            <a:ext cx="25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32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z="2400" dirty="0">
                <a:solidFill>
                  <a:srgbClr val="FF0000"/>
                </a:solidFill>
              </a:rPr>
              <a:t>rozklad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6588504" y="3637719"/>
            <a:ext cx="25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32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z="2400" dirty="0">
                <a:solidFill>
                  <a:srgbClr val="FF0000"/>
                </a:solidFill>
              </a:rPr>
              <a:t>substituce</a:t>
            </a:r>
            <a:endParaRPr lang="cs-CZ" sz="24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6588504" y="4293096"/>
            <a:ext cx="25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32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z="2400" dirty="0" smtClean="0">
                <a:solidFill>
                  <a:srgbClr val="FF0000"/>
                </a:solidFill>
              </a:rPr>
              <a:t>neutralizace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6588504" y="4941168"/>
            <a:ext cx="25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32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z="2400" dirty="0">
                <a:solidFill>
                  <a:srgbClr val="FF0000"/>
                </a:solidFill>
              </a:rPr>
              <a:t>syntéza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6588504" y="5589240"/>
            <a:ext cx="25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32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z="2400" dirty="0">
                <a:solidFill>
                  <a:srgbClr val="FF0000"/>
                </a:solidFill>
              </a:rPr>
              <a:t>substituce</a:t>
            </a:r>
            <a:endParaRPr lang="cs-CZ" sz="2400" baseline="-25000" dirty="0">
              <a:solidFill>
                <a:srgbClr val="FF0000"/>
              </a:solidFill>
            </a:endParaRP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621976" y="4941167"/>
            <a:ext cx="39305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cs-CZ"/>
            </a:defPPr>
            <a:lvl1pPr>
              <a:defRPr sz="26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2</a:t>
            </a: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1722656" y="5589240"/>
            <a:ext cx="40107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cs-CZ"/>
            </a:defPPr>
            <a:lvl1pPr>
              <a:defRPr sz="26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6</a:t>
            </a:r>
          </a:p>
        </p:txBody>
      </p: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611560" y="5589239"/>
            <a:ext cx="39305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cs-CZ"/>
            </a:defPPr>
            <a:lvl1pPr>
              <a:defRPr sz="26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2</a:t>
            </a: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578544" y="3637719"/>
            <a:ext cx="39305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6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1457496" y="3645024"/>
            <a:ext cx="39305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cs-CZ"/>
            </a:defPPr>
            <a:lvl1pPr>
              <a:defRPr sz="26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2</a:t>
            </a: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1730672" y="4941168"/>
            <a:ext cx="39305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cs-CZ"/>
            </a:defPPr>
            <a:lvl1pPr>
              <a:defRPr sz="26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2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719952" y="4293096"/>
            <a:ext cx="35640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32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z="2600" dirty="0">
                <a:solidFill>
                  <a:schemeClr val="tx1"/>
                </a:solidFill>
                <a:effectLst/>
              </a:rPr>
              <a:t>Mg(OH)</a:t>
            </a:r>
            <a:r>
              <a:rPr lang="cs-CZ" sz="2600" baseline="-25000" dirty="0">
                <a:solidFill>
                  <a:schemeClr val="tx1"/>
                </a:solidFill>
                <a:effectLst/>
              </a:rPr>
              <a:t>2</a:t>
            </a:r>
            <a:r>
              <a:rPr lang="cs-CZ" sz="2600" dirty="0">
                <a:solidFill>
                  <a:schemeClr val="tx1"/>
                </a:solidFill>
                <a:effectLst/>
              </a:rPr>
              <a:t> </a:t>
            </a:r>
            <a:r>
              <a:rPr lang="cs-CZ" sz="2600" dirty="0" smtClean="0">
                <a:solidFill>
                  <a:schemeClr val="tx1"/>
                </a:solidFill>
                <a:effectLst/>
              </a:rPr>
              <a:t>+ 2HCl→</a:t>
            </a:r>
            <a:endParaRPr lang="cs-CZ" sz="2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65624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3528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331640" y="1260049"/>
            <a:ext cx="5760640" cy="584775"/>
          </a:xfrm>
          <a:prstGeom prst="rect">
            <a:avLst/>
          </a:pr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Chemické reakce - dělení</a:t>
            </a:r>
            <a:endParaRPr lang="cs-CZ" sz="32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899592" y="2132856"/>
            <a:ext cx="7560840" cy="461665"/>
          </a:xfrm>
          <a:prstGeom prst="rect">
            <a:avLst/>
          </a:prstGeom>
          <a:blipFill>
            <a:blip r:embed="rId6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Určete typ reakce podle tepelného zabarvení.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27584" y="2996952"/>
            <a:ext cx="34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32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z="2600" dirty="0" smtClean="0">
                <a:solidFill>
                  <a:schemeClr val="tx1"/>
                </a:solidFill>
                <a:effectLst/>
              </a:rPr>
              <a:t>CaCO</a:t>
            </a:r>
            <a:r>
              <a:rPr lang="cs-CZ" sz="2600" baseline="-25000" dirty="0" smtClean="0">
                <a:solidFill>
                  <a:schemeClr val="tx1"/>
                </a:solidFill>
                <a:effectLst/>
              </a:rPr>
              <a:t>3</a:t>
            </a:r>
            <a:r>
              <a:rPr lang="cs-CZ" sz="2600" dirty="0" smtClean="0">
                <a:solidFill>
                  <a:schemeClr val="tx1"/>
                </a:solidFill>
                <a:effectLst/>
              </a:rPr>
              <a:t>                   →</a:t>
            </a:r>
            <a:endParaRPr lang="cs-CZ" sz="2600" dirty="0">
              <a:solidFill>
                <a:schemeClr val="tx1"/>
              </a:solidFill>
              <a:effectLst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827584" y="3637719"/>
            <a:ext cx="34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32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z="2600" dirty="0" smtClean="0">
                <a:solidFill>
                  <a:schemeClr val="tx1"/>
                </a:solidFill>
                <a:effectLst/>
              </a:rPr>
              <a:t>K </a:t>
            </a:r>
            <a:r>
              <a:rPr lang="cs-CZ" sz="2600" dirty="0">
                <a:solidFill>
                  <a:schemeClr val="tx1"/>
                </a:solidFill>
                <a:effectLst/>
              </a:rPr>
              <a:t>+   H</a:t>
            </a:r>
            <a:r>
              <a:rPr lang="cs-CZ" sz="2600" baseline="-25000" dirty="0">
                <a:solidFill>
                  <a:schemeClr val="tx1"/>
                </a:solidFill>
                <a:effectLst/>
              </a:rPr>
              <a:t>2</a:t>
            </a:r>
            <a:r>
              <a:rPr lang="cs-CZ" sz="2600" dirty="0">
                <a:solidFill>
                  <a:schemeClr val="tx1"/>
                </a:solidFill>
                <a:effectLst/>
              </a:rPr>
              <a:t>O </a:t>
            </a:r>
            <a:r>
              <a:rPr lang="cs-CZ" sz="2600" dirty="0" smtClean="0">
                <a:solidFill>
                  <a:schemeClr val="tx1"/>
                </a:solidFill>
                <a:effectLst/>
              </a:rPr>
              <a:t>            →</a:t>
            </a:r>
            <a:endParaRPr lang="cs-CZ" sz="2600" dirty="0">
              <a:solidFill>
                <a:schemeClr val="tx1"/>
              </a:solidFill>
              <a:effectLst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827584" y="4941168"/>
            <a:ext cx="34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36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defRPr>
            </a:lvl1pPr>
          </a:lstStyle>
          <a:p>
            <a:r>
              <a:rPr lang="cs-CZ" sz="2600" dirty="0" smtClean="0">
                <a:solidFill>
                  <a:schemeClr val="tx1"/>
                </a:solidFill>
                <a:effectLst/>
                <a:latin typeface="+mn-lt"/>
              </a:rPr>
              <a:t>O</a:t>
            </a:r>
            <a:r>
              <a:rPr lang="cs-CZ" sz="2600" baseline="-25000" dirty="0" smtClean="0">
                <a:solidFill>
                  <a:schemeClr val="tx1"/>
                </a:solidFill>
                <a:effectLst/>
                <a:latin typeface="+mn-lt"/>
              </a:rPr>
              <a:t>2</a:t>
            </a:r>
            <a:r>
              <a:rPr lang="cs-CZ" sz="2600" dirty="0" smtClean="0">
                <a:solidFill>
                  <a:schemeClr val="tx1"/>
                </a:solidFill>
                <a:effectLst/>
                <a:latin typeface="+mn-lt"/>
              </a:rPr>
              <a:t>  </a:t>
            </a:r>
            <a:r>
              <a:rPr lang="cs-CZ" sz="2600" dirty="0">
                <a:solidFill>
                  <a:schemeClr val="tx1"/>
                </a:solidFill>
                <a:effectLst/>
                <a:latin typeface="+mn-lt"/>
              </a:rPr>
              <a:t>+    C </a:t>
            </a:r>
            <a:r>
              <a:rPr lang="cs-CZ" sz="2600" dirty="0" smtClean="0">
                <a:solidFill>
                  <a:schemeClr val="tx1"/>
                </a:solidFill>
                <a:effectLst/>
                <a:latin typeface="+mn-lt"/>
              </a:rPr>
              <a:t>              →</a:t>
            </a:r>
            <a:endParaRPr lang="cs-CZ" sz="260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827584" y="5589240"/>
            <a:ext cx="34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32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z="2600" dirty="0" smtClean="0">
                <a:solidFill>
                  <a:schemeClr val="tx1"/>
                </a:solidFill>
                <a:effectLst/>
              </a:rPr>
              <a:t>Al  </a:t>
            </a:r>
            <a:r>
              <a:rPr lang="cs-CZ" sz="2600" dirty="0">
                <a:solidFill>
                  <a:schemeClr val="tx1"/>
                </a:solidFill>
                <a:effectLst/>
              </a:rPr>
              <a:t>+    </a:t>
            </a:r>
            <a:r>
              <a:rPr lang="cs-CZ" sz="2600" dirty="0" err="1">
                <a:solidFill>
                  <a:schemeClr val="tx1"/>
                </a:solidFill>
                <a:effectLst/>
              </a:rPr>
              <a:t>HCl</a:t>
            </a:r>
            <a:r>
              <a:rPr lang="cs-CZ" sz="2600" dirty="0">
                <a:solidFill>
                  <a:schemeClr val="tx1"/>
                </a:solidFill>
                <a:effectLst/>
              </a:rPr>
              <a:t> </a:t>
            </a:r>
            <a:r>
              <a:rPr lang="cs-CZ" sz="2600" dirty="0" smtClean="0">
                <a:solidFill>
                  <a:schemeClr val="tx1"/>
                </a:solidFill>
                <a:effectLst/>
              </a:rPr>
              <a:t>          →</a:t>
            </a:r>
            <a:endParaRPr lang="cs-CZ" sz="2600" dirty="0">
              <a:solidFill>
                <a:schemeClr val="tx1"/>
              </a:solidFill>
              <a:effectLst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995936" y="2996952"/>
            <a:ext cx="25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32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z="2600" dirty="0" err="1">
                <a:solidFill>
                  <a:schemeClr val="tx1"/>
                </a:solidFill>
                <a:effectLst/>
              </a:rPr>
              <a:t>CaO</a:t>
            </a:r>
            <a:r>
              <a:rPr lang="cs-CZ" sz="2600" dirty="0">
                <a:solidFill>
                  <a:schemeClr val="tx1"/>
                </a:solidFill>
                <a:effectLst/>
              </a:rPr>
              <a:t>  + CO</a:t>
            </a:r>
            <a:r>
              <a:rPr lang="cs-CZ" sz="2600" baseline="-25000" dirty="0">
                <a:solidFill>
                  <a:schemeClr val="tx1"/>
                </a:solidFill>
                <a:effectLst/>
              </a:rPr>
              <a:t>2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996396" y="3637719"/>
            <a:ext cx="25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32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z="2600" dirty="0">
                <a:solidFill>
                  <a:schemeClr val="tx1"/>
                </a:solidFill>
                <a:effectLst/>
              </a:rPr>
              <a:t>2KOH +  H</a:t>
            </a:r>
            <a:r>
              <a:rPr lang="cs-CZ" sz="2600" baseline="-25000" dirty="0">
                <a:solidFill>
                  <a:schemeClr val="tx1"/>
                </a:solidFill>
                <a:effectLst/>
              </a:rPr>
              <a:t>2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996396" y="4293096"/>
            <a:ext cx="25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32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z="2600" dirty="0">
                <a:solidFill>
                  <a:schemeClr val="tx1"/>
                </a:solidFill>
                <a:effectLst/>
              </a:rPr>
              <a:t>MgCl</a:t>
            </a:r>
            <a:r>
              <a:rPr lang="cs-CZ" sz="2600" baseline="-25000" dirty="0">
                <a:solidFill>
                  <a:schemeClr val="tx1"/>
                </a:solidFill>
                <a:effectLst/>
              </a:rPr>
              <a:t>2</a:t>
            </a:r>
            <a:r>
              <a:rPr lang="cs-CZ" sz="2600" dirty="0">
                <a:solidFill>
                  <a:schemeClr val="tx1"/>
                </a:solidFill>
                <a:effectLst/>
              </a:rPr>
              <a:t> + 2H</a:t>
            </a:r>
            <a:r>
              <a:rPr lang="cs-CZ" sz="2600" baseline="-25000" dirty="0">
                <a:solidFill>
                  <a:schemeClr val="tx1"/>
                </a:solidFill>
                <a:effectLst/>
              </a:rPr>
              <a:t>2</a:t>
            </a:r>
            <a:r>
              <a:rPr lang="cs-CZ" sz="2600" dirty="0">
                <a:solidFill>
                  <a:schemeClr val="tx1"/>
                </a:solidFill>
                <a:effectLst/>
              </a:rPr>
              <a:t>O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996396" y="4941168"/>
            <a:ext cx="25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32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z="2600" dirty="0">
                <a:solidFill>
                  <a:schemeClr val="tx1"/>
                </a:solidFill>
                <a:effectLst/>
              </a:rPr>
              <a:t>2CO</a:t>
            </a:r>
            <a:r>
              <a:rPr lang="cs-CZ" sz="2600" baseline="-25000" dirty="0">
                <a:solidFill>
                  <a:schemeClr val="tx1"/>
                </a:solidFill>
                <a:effectLst/>
              </a:rPr>
              <a:t>2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3996396" y="5589240"/>
            <a:ext cx="25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32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z="2600" dirty="0">
                <a:solidFill>
                  <a:schemeClr val="tx1"/>
                </a:solidFill>
                <a:effectLst/>
              </a:rPr>
              <a:t>2 AlCl</a:t>
            </a:r>
            <a:r>
              <a:rPr lang="cs-CZ" sz="2600" baseline="-25000" dirty="0">
                <a:solidFill>
                  <a:schemeClr val="tx1"/>
                </a:solidFill>
                <a:effectLst/>
              </a:rPr>
              <a:t>3</a:t>
            </a:r>
            <a:r>
              <a:rPr lang="cs-CZ" sz="2600" dirty="0">
                <a:solidFill>
                  <a:schemeClr val="tx1"/>
                </a:solidFill>
                <a:effectLst/>
              </a:rPr>
              <a:t> + 3 H</a:t>
            </a:r>
            <a:r>
              <a:rPr lang="cs-CZ" sz="2600" baseline="-25000" dirty="0">
                <a:solidFill>
                  <a:schemeClr val="tx1"/>
                </a:solidFill>
                <a:effectLst/>
              </a:rPr>
              <a:t>2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6588044" y="2996952"/>
            <a:ext cx="25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32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z="2400" dirty="0" smtClean="0">
                <a:solidFill>
                  <a:srgbClr val="FF0000"/>
                </a:solidFill>
              </a:rPr>
              <a:t>endotermní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6588504" y="3637719"/>
            <a:ext cx="25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32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z="2400" dirty="0" smtClean="0">
                <a:solidFill>
                  <a:srgbClr val="FF0000"/>
                </a:solidFill>
              </a:rPr>
              <a:t>exotermní</a:t>
            </a:r>
            <a:endParaRPr lang="cs-CZ" sz="24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6588504" y="4293096"/>
            <a:ext cx="25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32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z="2400" dirty="0">
                <a:solidFill>
                  <a:srgbClr val="FF0000"/>
                </a:solidFill>
              </a:rPr>
              <a:t>exotermní</a:t>
            </a:r>
            <a:endParaRPr lang="cs-CZ" sz="24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6588504" y="4941168"/>
            <a:ext cx="25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32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z="2400" dirty="0">
                <a:solidFill>
                  <a:srgbClr val="FF0000"/>
                </a:solidFill>
              </a:rPr>
              <a:t>exotermní</a:t>
            </a:r>
            <a:endParaRPr lang="cs-CZ" sz="24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6588504" y="5589240"/>
            <a:ext cx="25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32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z="2400" dirty="0">
                <a:solidFill>
                  <a:srgbClr val="FF0000"/>
                </a:solidFill>
              </a:rPr>
              <a:t>exotermní</a:t>
            </a:r>
            <a:endParaRPr lang="cs-CZ" sz="24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621976" y="4941167"/>
            <a:ext cx="39305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cs-CZ"/>
            </a:defPPr>
            <a:lvl1pPr>
              <a:defRPr sz="26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2</a:t>
            </a: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1722656" y="5589240"/>
            <a:ext cx="40107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cs-CZ"/>
            </a:defPPr>
            <a:lvl1pPr>
              <a:defRPr sz="26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6</a:t>
            </a:r>
          </a:p>
        </p:txBody>
      </p: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611560" y="5589239"/>
            <a:ext cx="39305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cs-CZ"/>
            </a:defPPr>
            <a:lvl1pPr>
              <a:defRPr sz="26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2</a:t>
            </a: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578544" y="3637719"/>
            <a:ext cx="39305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6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1457496" y="3645024"/>
            <a:ext cx="39305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cs-CZ"/>
            </a:defPPr>
            <a:lvl1pPr>
              <a:defRPr sz="26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2</a:t>
            </a: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1730672" y="4941168"/>
            <a:ext cx="39305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cs-CZ"/>
            </a:defPPr>
            <a:lvl1pPr>
              <a:defRPr sz="26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2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719952" y="4293096"/>
            <a:ext cx="35640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32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z="2600" dirty="0">
                <a:solidFill>
                  <a:schemeClr val="tx1"/>
                </a:solidFill>
                <a:effectLst/>
              </a:rPr>
              <a:t>Mg(OH)</a:t>
            </a:r>
            <a:r>
              <a:rPr lang="cs-CZ" sz="2600" baseline="-25000" dirty="0">
                <a:solidFill>
                  <a:schemeClr val="tx1"/>
                </a:solidFill>
                <a:effectLst/>
              </a:rPr>
              <a:t>2</a:t>
            </a:r>
            <a:r>
              <a:rPr lang="cs-CZ" sz="2600" dirty="0">
                <a:solidFill>
                  <a:schemeClr val="tx1"/>
                </a:solidFill>
                <a:effectLst/>
              </a:rPr>
              <a:t> </a:t>
            </a:r>
            <a:r>
              <a:rPr lang="cs-CZ" sz="2600" dirty="0" smtClean="0">
                <a:solidFill>
                  <a:schemeClr val="tx1"/>
                </a:solidFill>
                <a:effectLst/>
              </a:rPr>
              <a:t>+ 2HCl→</a:t>
            </a:r>
            <a:endParaRPr lang="cs-CZ" sz="2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46632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000"/>
                            </p:stCondLst>
                            <p:childTnLst>
                              <p:par>
                                <p:cTn id="1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3528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331640" y="1260049"/>
            <a:ext cx="5760640" cy="584775"/>
          </a:xfrm>
          <a:prstGeom prst="rect">
            <a:avLst/>
          </a:pr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Chemické reakce - dělení</a:t>
            </a:r>
            <a:endParaRPr lang="cs-CZ" sz="32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621976" y="2132856"/>
            <a:ext cx="7910464" cy="461665"/>
          </a:xfrm>
          <a:prstGeom prst="rect">
            <a:avLst/>
          </a:prstGeom>
          <a:blipFill>
            <a:blip r:embed="rId6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Určete typ reakce podle typu přenášených částic.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00560" y="2996952"/>
            <a:ext cx="39604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2600" b="1">
                <a:effectLst/>
              </a:defRPr>
            </a:lvl1pPr>
          </a:lstStyle>
          <a:p>
            <a:r>
              <a:rPr lang="cs-CZ" dirty="0"/>
              <a:t>CuSO</a:t>
            </a:r>
            <a:r>
              <a:rPr lang="cs-CZ" baseline="-25000" dirty="0"/>
              <a:t>4</a:t>
            </a:r>
            <a:r>
              <a:rPr lang="cs-CZ" dirty="0"/>
              <a:t> + </a:t>
            </a:r>
            <a:r>
              <a:rPr lang="cs-CZ" dirty="0" smtClean="0"/>
              <a:t>  H</a:t>
            </a:r>
            <a:r>
              <a:rPr lang="cs-CZ" baseline="-25000" dirty="0" smtClean="0"/>
              <a:t>2</a:t>
            </a:r>
            <a:r>
              <a:rPr lang="cs-CZ" dirty="0" smtClean="0"/>
              <a:t>O     →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83568" y="3637719"/>
            <a:ext cx="34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32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z="2600" dirty="0" smtClean="0">
                <a:solidFill>
                  <a:schemeClr val="tx1"/>
                </a:solidFill>
                <a:effectLst/>
              </a:rPr>
              <a:t>K </a:t>
            </a:r>
            <a:r>
              <a:rPr lang="cs-CZ" sz="2600" dirty="0">
                <a:solidFill>
                  <a:schemeClr val="tx1"/>
                </a:solidFill>
                <a:effectLst/>
              </a:rPr>
              <a:t>+   H</a:t>
            </a:r>
            <a:r>
              <a:rPr lang="cs-CZ" sz="2600" baseline="-25000" dirty="0">
                <a:solidFill>
                  <a:schemeClr val="tx1"/>
                </a:solidFill>
                <a:effectLst/>
              </a:rPr>
              <a:t>2</a:t>
            </a:r>
            <a:r>
              <a:rPr lang="cs-CZ" sz="2600" dirty="0">
                <a:solidFill>
                  <a:schemeClr val="tx1"/>
                </a:solidFill>
                <a:effectLst/>
              </a:rPr>
              <a:t>O </a:t>
            </a:r>
            <a:r>
              <a:rPr lang="cs-CZ" sz="2600" dirty="0" smtClean="0">
                <a:solidFill>
                  <a:schemeClr val="tx1"/>
                </a:solidFill>
                <a:effectLst/>
              </a:rPr>
              <a:t>            →</a:t>
            </a:r>
            <a:endParaRPr lang="cs-CZ" sz="2600" dirty="0">
              <a:solidFill>
                <a:schemeClr val="tx1"/>
              </a:solidFill>
              <a:effectLst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39552" y="4293096"/>
            <a:ext cx="35640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32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z="2600" dirty="0">
                <a:solidFill>
                  <a:schemeClr val="tx1"/>
                </a:solidFill>
                <a:effectLst/>
              </a:rPr>
              <a:t>Mg(OH)</a:t>
            </a:r>
            <a:r>
              <a:rPr lang="cs-CZ" sz="2600" baseline="-25000" dirty="0">
                <a:solidFill>
                  <a:schemeClr val="tx1"/>
                </a:solidFill>
                <a:effectLst/>
              </a:rPr>
              <a:t>2</a:t>
            </a:r>
            <a:r>
              <a:rPr lang="cs-CZ" sz="2600" dirty="0">
                <a:solidFill>
                  <a:schemeClr val="tx1"/>
                </a:solidFill>
                <a:effectLst/>
              </a:rPr>
              <a:t> </a:t>
            </a:r>
            <a:r>
              <a:rPr lang="cs-CZ" sz="2600" dirty="0" smtClean="0">
                <a:solidFill>
                  <a:schemeClr val="tx1"/>
                </a:solidFill>
                <a:effectLst/>
              </a:rPr>
              <a:t>+ 2HCl→</a:t>
            </a:r>
            <a:endParaRPr lang="cs-CZ" sz="2600" dirty="0">
              <a:solidFill>
                <a:schemeClr val="tx1"/>
              </a:solidFill>
              <a:effectLst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83568" y="4941168"/>
            <a:ext cx="34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36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defRPr>
            </a:lvl1pPr>
          </a:lstStyle>
          <a:p>
            <a:r>
              <a:rPr lang="cs-CZ" sz="2600" dirty="0" smtClean="0">
                <a:solidFill>
                  <a:schemeClr val="tx1"/>
                </a:solidFill>
                <a:effectLst/>
                <a:latin typeface="+mn-lt"/>
              </a:rPr>
              <a:t>O</a:t>
            </a:r>
            <a:r>
              <a:rPr lang="cs-CZ" sz="2600" baseline="-25000" dirty="0" smtClean="0">
                <a:solidFill>
                  <a:schemeClr val="tx1"/>
                </a:solidFill>
                <a:effectLst/>
                <a:latin typeface="+mn-lt"/>
              </a:rPr>
              <a:t>2</a:t>
            </a:r>
            <a:r>
              <a:rPr lang="cs-CZ" sz="2600" dirty="0" smtClean="0">
                <a:solidFill>
                  <a:schemeClr val="tx1"/>
                </a:solidFill>
                <a:effectLst/>
                <a:latin typeface="+mn-lt"/>
              </a:rPr>
              <a:t>  </a:t>
            </a:r>
            <a:r>
              <a:rPr lang="cs-CZ" sz="2600" dirty="0">
                <a:solidFill>
                  <a:schemeClr val="tx1"/>
                </a:solidFill>
                <a:effectLst/>
                <a:latin typeface="+mn-lt"/>
              </a:rPr>
              <a:t>+    C </a:t>
            </a:r>
            <a:r>
              <a:rPr lang="cs-CZ" sz="2600" dirty="0" smtClean="0">
                <a:solidFill>
                  <a:schemeClr val="tx1"/>
                </a:solidFill>
                <a:effectLst/>
                <a:latin typeface="+mn-lt"/>
              </a:rPr>
              <a:t>              →</a:t>
            </a:r>
            <a:endParaRPr lang="cs-CZ" sz="260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83568" y="5589240"/>
            <a:ext cx="34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32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z="2600" dirty="0" smtClean="0">
                <a:solidFill>
                  <a:schemeClr val="tx1"/>
                </a:solidFill>
                <a:effectLst/>
              </a:rPr>
              <a:t>Al  </a:t>
            </a:r>
            <a:r>
              <a:rPr lang="cs-CZ" sz="2600" dirty="0">
                <a:solidFill>
                  <a:schemeClr val="tx1"/>
                </a:solidFill>
                <a:effectLst/>
              </a:rPr>
              <a:t>+    </a:t>
            </a:r>
            <a:r>
              <a:rPr lang="cs-CZ" sz="2600" dirty="0" err="1">
                <a:solidFill>
                  <a:schemeClr val="tx1"/>
                </a:solidFill>
                <a:effectLst/>
              </a:rPr>
              <a:t>HCl</a:t>
            </a:r>
            <a:r>
              <a:rPr lang="cs-CZ" sz="2600" dirty="0">
                <a:solidFill>
                  <a:schemeClr val="tx1"/>
                </a:solidFill>
                <a:effectLst/>
              </a:rPr>
              <a:t> </a:t>
            </a:r>
            <a:r>
              <a:rPr lang="cs-CZ" sz="2600" dirty="0" smtClean="0">
                <a:solidFill>
                  <a:schemeClr val="tx1"/>
                </a:solidFill>
                <a:effectLst/>
              </a:rPr>
              <a:t>          →</a:t>
            </a:r>
            <a:endParaRPr lang="cs-CZ" sz="2600" dirty="0">
              <a:solidFill>
                <a:schemeClr val="tx1"/>
              </a:solidFill>
              <a:effectLst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596904" y="2996952"/>
            <a:ext cx="28083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2600" b="1">
                <a:effectLst/>
              </a:defRPr>
            </a:lvl1pPr>
          </a:lstStyle>
          <a:p>
            <a:r>
              <a:rPr lang="cs-CZ" dirty="0"/>
              <a:t>[</a:t>
            </a:r>
            <a:r>
              <a:rPr lang="cs-CZ" dirty="0" err="1"/>
              <a:t>Cu</a:t>
            </a:r>
            <a:r>
              <a:rPr lang="cs-CZ" dirty="0"/>
              <a:t>(H</a:t>
            </a:r>
            <a:r>
              <a:rPr lang="cs-CZ" baseline="-25000" dirty="0"/>
              <a:t>2</a:t>
            </a:r>
            <a:r>
              <a:rPr lang="cs-CZ" dirty="0"/>
              <a:t>O)4]SO</a:t>
            </a:r>
            <a:r>
              <a:rPr lang="cs-CZ" baseline="-25000" dirty="0"/>
              <a:t>4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851920" y="3637719"/>
            <a:ext cx="25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32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z="2600" dirty="0">
                <a:solidFill>
                  <a:schemeClr val="tx1"/>
                </a:solidFill>
                <a:effectLst/>
              </a:rPr>
              <a:t>2KOH +  H</a:t>
            </a:r>
            <a:r>
              <a:rPr lang="cs-CZ" sz="2600" baseline="-25000" dirty="0">
                <a:solidFill>
                  <a:schemeClr val="tx1"/>
                </a:solidFill>
                <a:effectLst/>
              </a:rPr>
              <a:t>2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851920" y="4293096"/>
            <a:ext cx="25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32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z="2600" dirty="0">
                <a:solidFill>
                  <a:schemeClr val="tx1"/>
                </a:solidFill>
                <a:effectLst/>
              </a:rPr>
              <a:t>MgCl</a:t>
            </a:r>
            <a:r>
              <a:rPr lang="cs-CZ" sz="2600" baseline="-25000" dirty="0">
                <a:solidFill>
                  <a:schemeClr val="tx1"/>
                </a:solidFill>
                <a:effectLst/>
              </a:rPr>
              <a:t>2</a:t>
            </a:r>
            <a:r>
              <a:rPr lang="cs-CZ" sz="2600" dirty="0">
                <a:solidFill>
                  <a:schemeClr val="tx1"/>
                </a:solidFill>
                <a:effectLst/>
              </a:rPr>
              <a:t> + 2H</a:t>
            </a:r>
            <a:r>
              <a:rPr lang="cs-CZ" sz="2600" baseline="-25000" dirty="0">
                <a:solidFill>
                  <a:schemeClr val="tx1"/>
                </a:solidFill>
                <a:effectLst/>
              </a:rPr>
              <a:t>2</a:t>
            </a:r>
            <a:r>
              <a:rPr lang="cs-CZ" sz="2600" dirty="0">
                <a:solidFill>
                  <a:schemeClr val="tx1"/>
                </a:solidFill>
                <a:effectLst/>
              </a:rPr>
              <a:t>O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851920" y="4941168"/>
            <a:ext cx="25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32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z="2600" dirty="0">
                <a:solidFill>
                  <a:schemeClr val="tx1"/>
                </a:solidFill>
                <a:effectLst/>
              </a:rPr>
              <a:t>2CO</a:t>
            </a:r>
            <a:r>
              <a:rPr lang="cs-CZ" sz="2600" baseline="-25000" dirty="0">
                <a:solidFill>
                  <a:schemeClr val="tx1"/>
                </a:solidFill>
                <a:effectLst/>
              </a:rPr>
              <a:t>2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3851920" y="5589240"/>
            <a:ext cx="25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32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z="2600" dirty="0">
                <a:solidFill>
                  <a:schemeClr val="tx1"/>
                </a:solidFill>
                <a:effectLst/>
              </a:rPr>
              <a:t>2 AlCl</a:t>
            </a:r>
            <a:r>
              <a:rPr lang="cs-CZ" sz="2600" baseline="-25000" dirty="0">
                <a:solidFill>
                  <a:schemeClr val="tx1"/>
                </a:solidFill>
                <a:effectLst/>
              </a:rPr>
              <a:t>3</a:t>
            </a:r>
            <a:r>
              <a:rPr lang="cs-CZ" sz="2600" dirty="0">
                <a:solidFill>
                  <a:schemeClr val="tx1"/>
                </a:solidFill>
                <a:effectLst/>
              </a:rPr>
              <a:t> + 3 H</a:t>
            </a:r>
            <a:r>
              <a:rPr lang="cs-CZ" sz="2600" baseline="-25000" dirty="0">
                <a:solidFill>
                  <a:schemeClr val="tx1"/>
                </a:solidFill>
                <a:effectLst/>
              </a:rPr>
              <a:t>2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6261020" y="2996952"/>
            <a:ext cx="306350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32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z="2200" dirty="0" err="1" smtClean="0">
                <a:solidFill>
                  <a:srgbClr val="FF0000"/>
                </a:solidFill>
              </a:rPr>
              <a:t>komplexotvorná</a:t>
            </a:r>
            <a:endParaRPr lang="cs-CZ" sz="2200" dirty="0">
              <a:solidFill>
                <a:srgbClr val="FF0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6300012" y="3637719"/>
            <a:ext cx="25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32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z="2400" dirty="0" smtClean="0">
                <a:solidFill>
                  <a:srgbClr val="FF0000"/>
                </a:solidFill>
              </a:rPr>
              <a:t>redoxní</a:t>
            </a:r>
            <a:endParaRPr lang="cs-CZ" sz="24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6300012" y="4293096"/>
            <a:ext cx="25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32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z="2400" dirty="0" err="1" smtClean="0">
                <a:solidFill>
                  <a:srgbClr val="FF0000"/>
                </a:solidFill>
              </a:rPr>
              <a:t>protolytická</a:t>
            </a:r>
            <a:endParaRPr lang="cs-CZ" sz="24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6300012" y="4941168"/>
            <a:ext cx="25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32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z="2400" dirty="0" smtClean="0">
                <a:solidFill>
                  <a:srgbClr val="FF0000"/>
                </a:solidFill>
              </a:rPr>
              <a:t>redoxní</a:t>
            </a:r>
            <a:endParaRPr lang="cs-CZ" sz="24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6300012" y="5589240"/>
            <a:ext cx="25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ct val="50000"/>
              </a:spcBef>
              <a:defRPr sz="32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z="2400" dirty="0" smtClean="0">
                <a:solidFill>
                  <a:srgbClr val="FF0000"/>
                </a:solidFill>
              </a:rPr>
              <a:t>redoxní</a:t>
            </a:r>
            <a:endParaRPr lang="cs-CZ" sz="24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477960" y="4941167"/>
            <a:ext cx="39305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cs-CZ"/>
            </a:defPPr>
            <a:lvl1pPr>
              <a:defRPr sz="26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2</a:t>
            </a: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1578640" y="5589240"/>
            <a:ext cx="40107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cs-CZ"/>
            </a:defPPr>
            <a:lvl1pPr>
              <a:defRPr sz="26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6</a:t>
            </a:r>
          </a:p>
        </p:txBody>
      </p: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467544" y="5589239"/>
            <a:ext cx="39305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cs-CZ"/>
            </a:defPPr>
            <a:lvl1pPr>
              <a:defRPr sz="26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2</a:t>
            </a: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434528" y="3637719"/>
            <a:ext cx="39305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6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1313480" y="3645024"/>
            <a:ext cx="39305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cs-CZ"/>
            </a:defPPr>
            <a:lvl1pPr>
              <a:defRPr sz="26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2</a:t>
            </a: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1586656" y="4941168"/>
            <a:ext cx="39305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cs-CZ"/>
            </a:defPPr>
            <a:lvl1pPr>
              <a:defRPr sz="26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2</a:t>
            </a:r>
          </a:p>
        </p:txBody>
      </p:sp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1957407" y="2943996"/>
            <a:ext cx="40107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cs-CZ"/>
            </a:defPPr>
            <a:lvl1pPr>
              <a:defRPr sz="2600" b="1">
                <a:solidFill>
                  <a:srgbClr val="FF0000"/>
                </a:solidFill>
              </a:defRPr>
            </a:lvl1pPr>
          </a:lstStyle>
          <a:p>
            <a:r>
              <a:rPr lang="cs-CZ" dirty="0" smtClean="0"/>
              <a:t>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09322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634126" y="1342101"/>
            <a:ext cx="7875748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cs-CZ" sz="1200" dirty="0" smtClean="0"/>
              <a:t>Dušek </a:t>
            </a:r>
            <a:r>
              <a:rPr lang="cs-CZ" sz="1200" dirty="0"/>
              <a:t>B.; </a:t>
            </a:r>
            <a:r>
              <a:rPr lang="cs-CZ" sz="1200" dirty="0" err="1"/>
              <a:t>Flemr</a:t>
            </a:r>
            <a:r>
              <a:rPr lang="cs-CZ" sz="1200" dirty="0"/>
              <a:t> </a:t>
            </a:r>
            <a:r>
              <a:rPr lang="cs-CZ" sz="1200" dirty="0" smtClean="0"/>
              <a:t>V.            Chemie </a:t>
            </a:r>
            <a:r>
              <a:rPr lang="cs-CZ" sz="1200" dirty="0"/>
              <a:t>pro gymnázia I. (Obecná a anorganická</a:t>
            </a:r>
            <a:r>
              <a:rPr lang="cs-CZ" sz="1200" dirty="0" smtClean="0"/>
              <a:t>), SPN 2007,</a:t>
            </a:r>
            <a:r>
              <a:rPr lang="cs-CZ" sz="1200" dirty="0"/>
              <a:t> </a:t>
            </a:r>
            <a:r>
              <a:rPr lang="cs-CZ" sz="1200" dirty="0" smtClean="0"/>
              <a:t>ISBN:80-7235-369-1</a:t>
            </a:r>
            <a:endParaRPr lang="cs-CZ" sz="1200" dirty="0"/>
          </a:p>
          <a:p>
            <a:r>
              <a:rPr lang="cs-CZ" sz="1200" dirty="0" smtClean="0"/>
              <a:t> </a:t>
            </a:r>
            <a:endParaRPr lang="cs-CZ" sz="1200" dirty="0"/>
          </a:p>
        </p:txBody>
      </p:sp>
      <p:sp>
        <p:nvSpPr>
          <p:cNvPr id="7" name="TextovéPole 2"/>
          <p:cNvSpPr txBox="1"/>
          <p:nvPr/>
        </p:nvSpPr>
        <p:spPr>
          <a:xfrm>
            <a:off x="1677733" y="838045"/>
            <a:ext cx="1818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>
                <a:solidFill>
                  <a:srgbClr val="FF0000"/>
                </a:solidFill>
              </a:rPr>
              <a:t>Literatura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34126" y="1654233"/>
            <a:ext cx="6291572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200" dirty="0" smtClean="0"/>
              <a:t>Vacík J. a kolektiv              Přehled středoškolské chemie, SPN 1995, </a:t>
            </a:r>
            <a:r>
              <a:rPr lang="cs-CZ" sz="1200" dirty="0">
                <a:solidFill>
                  <a:prstClr val="black"/>
                </a:solidFill>
              </a:rPr>
              <a:t>ISBN: </a:t>
            </a:r>
            <a:r>
              <a:rPr lang="cs-CZ" sz="1200" dirty="0" smtClean="0">
                <a:solidFill>
                  <a:prstClr val="black"/>
                </a:solidFill>
              </a:rPr>
              <a:t>80-85937-08-5</a:t>
            </a:r>
            <a:endParaRPr lang="cs-CZ" sz="1200" dirty="0">
              <a:solidFill>
                <a:prstClr val="black"/>
              </a:solidFill>
            </a:endParaRPr>
          </a:p>
          <a:p>
            <a:endParaRPr lang="cs-CZ" sz="1200" dirty="0"/>
          </a:p>
        </p:txBody>
      </p:sp>
      <p:sp>
        <p:nvSpPr>
          <p:cNvPr id="9" name="Obdélník 8"/>
          <p:cNvSpPr/>
          <p:nvPr/>
        </p:nvSpPr>
        <p:spPr>
          <a:xfrm>
            <a:off x="634126" y="1988872"/>
            <a:ext cx="7110536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dirty="0" smtClean="0"/>
              <a:t>Kotlík B., Růžičková K.    Chemie </a:t>
            </a:r>
            <a:r>
              <a:rPr lang="cs-CZ" sz="1200" dirty="0"/>
              <a:t>I. v kostce pro střední </a:t>
            </a:r>
            <a:r>
              <a:rPr lang="cs-CZ" sz="1200" dirty="0" smtClean="0"/>
              <a:t>školy, Fragment 2002, </a:t>
            </a:r>
            <a:r>
              <a:rPr lang="cs-CZ" sz="1200" dirty="0"/>
              <a:t>ISBN: 80-7200-337-2</a:t>
            </a:r>
            <a:r>
              <a:rPr lang="cs-CZ" sz="1200" dirty="0" smtClean="0"/>
              <a:t> 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8765168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2420888"/>
            <a:ext cx="8424936" cy="2376264"/>
          </a:xfrm>
          <a:solidFill>
            <a:schemeClr val="bg2">
              <a:lumMod val="40000"/>
              <a:lumOff val="6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  <a:softEdge rad="63500"/>
          </a:effectLst>
        </p:spPr>
        <p:txBody>
          <a:bodyPr anchor="ctr">
            <a:normAutofit/>
          </a:bodyPr>
          <a:lstStyle/>
          <a:p>
            <a:pPr algn="ctr"/>
            <a:r>
              <a:rPr lang="cs-CZ" dirty="0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  <a:t>CHEMICKÁ REAKCE</a:t>
            </a:r>
            <a:r>
              <a:rPr lang="cs-CZ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  <a:t/>
            </a:r>
            <a:br>
              <a:rPr lang="cs-CZ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</a:br>
            <a:r>
              <a:rPr lang="cs-CZ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  <a:t>I.</a:t>
            </a:r>
            <a:endParaRPr lang="cs-CZ" dirty="0">
              <a:ln w="6350">
                <a:solidFill>
                  <a:schemeClr val="tx1"/>
                </a:solidFill>
              </a:ln>
              <a:solidFill>
                <a:srgbClr val="EC1C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0749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3528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2267744" y="1188041"/>
            <a:ext cx="3672408" cy="584775"/>
          </a:xfrm>
          <a:prstGeom prst="rect">
            <a:avLst/>
          </a:prstGeom>
          <a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3200" b="1"/>
            </a:lvl1pPr>
          </a:lstStyle>
          <a:p>
            <a:r>
              <a:rPr lang="cs-CZ" dirty="0"/>
              <a:t>Chemický děj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23528" y="4509120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Nejčastějším případem chemického děje je </a:t>
            </a:r>
            <a:r>
              <a:rPr lang="cs-CZ" sz="2400" b="1" dirty="0" smtClean="0">
                <a:solidFill>
                  <a:srgbClr val="FF0000"/>
                </a:solidFill>
              </a:rPr>
              <a:t>chemická reakce</a:t>
            </a:r>
            <a:r>
              <a:rPr lang="cs-CZ" sz="2400" b="1" dirty="0" smtClean="0"/>
              <a:t>. </a:t>
            </a:r>
            <a:endParaRPr lang="cs-CZ" sz="24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323528" y="1916832"/>
            <a:ext cx="8604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Proces, při kterém dochází ke změnám chemických vazeb mezi stavebními částicemi látek. 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5397023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Chemický děj charakterizují údaje o jeho 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     stechiometrii, termodynamice, kinetice a 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</a:rPr>
              <a:t>    mechanismu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332888" y="2795444"/>
            <a:ext cx="82715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Dochází ke změnám ve stavbě a struktuře látek, nebo jen ke změnám v jejich struktuře - přeměna kapalného skupenství na plynné, rozpouštění pevné látky v rozpouštědle na roztok.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9192812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3528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1835696" y="1260049"/>
            <a:ext cx="3960440" cy="584775"/>
          </a:xfrm>
          <a:prstGeom prst="rect">
            <a:avLst/>
          </a:pr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Chemická reakce</a:t>
            </a:r>
            <a:endParaRPr lang="cs-CZ" sz="32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431540" y="198884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Proces, při kterém nastávají látkové změny.</a:t>
            </a:r>
            <a:endParaRPr lang="cs-CZ" sz="24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2564904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Dochází ke změnám ve složení a struktuře látek.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3140968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Uskutečňují se zpravidla v důsledku vzájemného působení dvou či více různých látek.</a:t>
            </a:r>
            <a:endParaRPr lang="cs-CZ" sz="24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431540" y="4082461"/>
            <a:ext cx="77408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Některé z nich se uskutečňují i vlivem energie na látku jednu.</a:t>
            </a:r>
            <a:endParaRPr lang="cs-CZ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449542" y="5018565"/>
            <a:ext cx="88029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/>
              <a:t>Látky, které do reakce vstupují nazýváme </a:t>
            </a:r>
            <a:endParaRPr lang="cs-CZ" sz="2400" b="1" dirty="0" smtClean="0"/>
          </a:p>
          <a:p>
            <a:r>
              <a:rPr lang="cs-CZ" sz="2400" b="1" i="1" dirty="0" smtClean="0">
                <a:solidFill>
                  <a:srgbClr val="FF0000"/>
                </a:solidFill>
              </a:rPr>
              <a:t>reaktanty</a:t>
            </a:r>
            <a:r>
              <a:rPr lang="cs-CZ" sz="2400" b="1" dirty="0"/>
              <a:t>, látky z reakce vystupující </a:t>
            </a:r>
            <a:r>
              <a:rPr lang="cs-CZ" sz="2400" b="1" dirty="0" smtClean="0"/>
              <a:t>jsou </a:t>
            </a:r>
            <a:r>
              <a:rPr lang="cs-CZ" sz="2400" b="1" i="1" dirty="0" smtClean="0">
                <a:solidFill>
                  <a:srgbClr val="FF0000"/>
                </a:solidFill>
              </a:rPr>
              <a:t>produkty</a:t>
            </a:r>
            <a:r>
              <a:rPr lang="cs-CZ" sz="2400" b="1" dirty="0"/>
              <a:t>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67544" y="5949280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Chemické </a:t>
            </a:r>
            <a:r>
              <a:rPr lang="cs-CZ" sz="2400" b="1" dirty="0"/>
              <a:t>reakce popisujeme pomocí </a:t>
            </a:r>
            <a:r>
              <a:rPr lang="cs-CZ" sz="2400" b="1" dirty="0" smtClean="0"/>
              <a:t>chemických </a:t>
            </a:r>
            <a:r>
              <a:rPr lang="cs-CZ" sz="2400" b="1" dirty="0"/>
              <a:t>rovnic.</a:t>
            </a:r>
          </a:p>
        </p:txBody>
      </p:sp>
    </p:spTree>
    <p:extLst>
      <p:ext uri="{BB962C8B-B14F-4D97-AF65-F5344CB8AC3E}">
        <p14:creationId xmlns:p14="http://schemas.microsoft.com/office/powerpoint/2010/main" val="1419843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3528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331640" y="1052736"/>
            <a:ext cx="5760640" cy="584775"/>
          </a:xfrm>
          <a:prstGeom prst="rect">
            <a:avLst/>
          </a:pr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Chemické reakce - dělení</a:t>
            </a:r>
            <a:endParaRPr lang="cs-CZ" sz="32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899592" y="1815207"/>
            <a:ext cx="3312368" cy="461665"/>
          </a:xfrm>
          <a:prstGeom prst="rect">
            <a:avLst/>
          </a:prstGeom>
          <a:blipFill>
            <a:blip r:embed="rId6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Podle vnější změny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99592" y="2348880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sz="2400" b="1" dirty="0">
                <a:solidFill>
                  <a:srgbClr val="0000FF"/>
                </a:solidFill>
              </a:rPr>
              <a:t>skladné (slučování, syntéza, adice)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899592" y="3356992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sz="2400" b="1" dirty="0">
                <a:solidFill>
                  <a:srgbClr val="0000FF"/>
                </a:solidFill>
              </a:rPr>
              <a:t>rozkladné (rozklad, analýza, eliminace)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899592" y="4654819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sz="2400" b="1" dirty="0">
                <a:solidFill>
                  <a:srgbClr val="0000FF"/>
                </a:solidFill>
              </a:rPr>
              <a:t>vytěsňovací (substituce, nahrazování)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899592" y="5949280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sz="2400" b="1" dirty="0">
                <a:solidFill>
                  <a:srgbClr val="0000FF"/>
                </a:solidFill>
              </a:rPr>
              <a:t>podvojné přeměny (konverze)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03040" y="2708920"/>
            <a:ext cx="8640960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200" b="1" dirty="0"/>
              <a:t>Několik látek se při nich sloučí na látku složitější, aniž by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200" b="1" dirty="0"/>
              <a:t>došlo k vzniku vedlejšího produktu. 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503040" y="3717032"/>
            <a:ext cx="8640960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200" b="1" dirty="0"/>
              <a:t>Jedna látka se při nich rozloží na látku jednodušší, v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200" b="1" dirty="0"/>
              <a:t>reakci je více produktů než reaktantů. K zahájení je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200" b="1" dirty="0"/>
              <a:t>třeba energie, ta reakci zahájí odštěpením nějaké části.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90254" y="4942851"/>
            <a:ext cx="9194313" cy="100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200" b="1" dirty="0"/>
              <a:t>Atom nebo skupina atomů v molekule se vymění za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200" b="1" dirty="0"/>
              <a:t>jiný atom nebo skupinu. Obvykle není třeba dodávat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200" b="1" dirty="0"/>
              <a:t>energii, reakce probíhá samovolně.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03040" y="6266929"/>
            <a:ext cx="73093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/>
              <a:t>Dvě složitější látky si vymění některé své části</a:t>
            </a:r>
            <a:r>
              <a:rPr lang="cs-CZ" sz="2200" b="1" dirty="0" smtClean="0"/>
              <a:t>.</a:t>
            </a:r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37699421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3528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331640" y="1052736"/>
            <a:ext cx="5760640" cy="584775"/>
          </a:xfrm>
          <a:prstGeom prst="rect">
            <a:avLst/>
          </a:pr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Chemické reakce - dělení</a:t>
            </a:r>
            <a:endParaRPr lang="cs-CZ" sz="3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899592" y="1772816"/>
            <a:ext cx="3312368" cy="461665"/>
          </a:xfrm>
          <a:prstGeom prst="rect">
            <a:avLst/>
          </a:prstGeom>
          <a:blipFill>
            <a:blip r:embed="rId6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Podle vnější změny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83568" y="2306489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cs-CZ" sz="2400" b="1" dirty="0">
                <a:solidFill>
                  <a:srgbClr val="FF0000"/>
                </a:solidFill>
              </a:rPr>
              <a:t>s</a:t>
            </a:r>
            <a:r>
              <a:rPr lang="cs-CZ" sz="2400" b="1" dirty="0" smtClean="0">
                <a:solidFill>
                  <a:srgbClr val="FF0000"/>
                </a:solidFill>
              </a:rPr>
              <a:t>yntéza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83568" y="3674641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buFont typeface="Wingdings" pitchFamily="2" charset="2"/>
              <a:buChar char="q"/>
              <a:defRPr sz="2400" b="1">
                <a:solidFill>
                  <a:srgbClr val="0000FF"/>
                </a:solidFill>
              </a:defRPr>
            </a:lvl1pPr>
          </a:lstStyle>
          <a:p>
            <a:r>
              <a:rPr lang="cs-CZ" dirty="0" smtClean="0">
                <a:solidFill>
                  <a:srgbClr val="FF0000"/>
                </a:solidFill>
              </a:rPr>
              <a:t>analýza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83568" y="4727051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buFont typeface="Wingdings" pitchFamily="2" charset="2"/>
              <a:buChar char="q"/>
              <a:defRPr sz="2400" b="1">
                <a:solidFill>
                  <a:srgbClr val="0000FF"/>
                </a:solidFill>
              </a:defRPr>
            </a:lvl1pPr>
          </a:lstStyle>
          <a:p>
            <a:r>
              <a:rPr lang="cs-CZ" dirty="0">
                <a:solidFill>
                  <a:srgbClr val="FF0000"/>
                </a:solidFill>
              </a:rPr>
              <a:t>s</a:t>
            </a:r>
            <a:r>
              <a:rPr lang="cs-CZ" dirty="0" smtClean="0">
                <a:solidFill>
                  <a:srgbClr val="FF0000"/>
                </a:solidFill>
              </a:rPr>
              <a:t>ubstituce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83568" y="5755262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buFont typeface="Wingdings" pitchFamily="2" charset="2"/>
              <a:buChar char="q"/>
              <a:defRPr sz="2400" b="1">
                <a:solidFill>
                  <a:srgbClr val="0000FF"/>
                </a:solidFill>
              </a:defRPr>
            </a:lvl1pPr>
          </a:lstStyle>
          <a:p>
            <a:r>
              <a:rPr lang="cs-CZ" dirty="0">
                <a:solidFill>
                  <a:srgbClr val="FF0000"/>
                </a:solidFill>
              </a:rPr>
              <a:t>k</a:t>
            </a:r>
            <a:r>
              <a:rPr lang="cs-CZ" dirty="0" smtClean="0">
                <a:solidFill>
                  <a:srgbClr val="FF0000"/>
                </a:solidFill>
              </a:rPr>
              <a:t>onverze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95536" y="6043935"/>
            <a:ext cx="89289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2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v"/>
            </a:pPr>
            <a:r>
              <a:rPr lang="cs-CZ" sz="2100" dirty="0"/>
              <a:t>podvojná záměna – dvě látky si při reakci vymění atomy, funkční skupiny. Patří sem např. neutralizace a srážení.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23528" y="2566645"/>
            <a:ext cx="84249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cs-CZ" sz="2200" b="1" dirty="0">
                <a:solidFill>
                  <a:srgbClr val="0000FF"/>
                </a:solidFill>
              </a:rPr>
              <a:t>chemické slučování – ze dvou nebo více prvků </a:t>
            </a:r>
            <a:r>
              <a:rPr lang="cs-CZ" sz="2200" b="1" dirty="0" smtClean="0">
                <a:solidFill>
                  <a:srgbClr val="0000FF"/>
                </a:solidFill>
              </a:rPr>
              <a:t>nebo sloučenin</a:t>
            </a:r>
            <a:r>
              <a:rPr lang="cs-CZ" sz="2200" b="1" dirty="0">
                <a:solidFill>
                  <a:srgbClr val="0000FF"/>
                </a:solidFill>
              </a:rPr>
              <a:t> vznikne produkt, který je většinou </a:t>
            </a:r>
            <a:r>
              <a:rPr lang="cs-CZ" sz="2200" b="1" dirty="0" smtClean="0">
                <a:solidFill>
                  <a:srgbClr val="0000FF"/>
                </a:solidFill>
              </a:rPr>
              <a:t>složitější než </a:t>
            </a:r>
            <a:r>
              <a:rPr lang="cs-CZ" sz="2200" b="1" dirty="0">
                <a:solidFill>
                  <a:srgbClr val="0000FF"/>
                </a:solidFill>
              </a:rPr>
              <a:t>výchozí </a:t>
            </a:r>
            <a:r>
              <a:rPr lang="cs-CZ" sz="2200" b="1" dirty="0" smtClean="0">
                <a:solidFill>
                  <a:srgbClr val="0000FF"/>
                </a:solidFill>
              </a:rPr>
              <a:t>látky.</a:t>
            </a:r>
            <a:endParaRPr lang="cs-CZ" sz="2200" b="1" dirty="0">
              <a:solidFill>
                <a:srgbClr val="0000FF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23528" y="3934797"/>
            <a:ext cx="8208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2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v"/>
            </a:pPr>
            <a:r>
              <a:rPr lang="cs-CZ" dirty="0"/>
              <a:t>chemický rozklad, dekompozice - molekula se rozpadne na několik jednodušších </a:t>
            </a:r>
            <a:r>
              <a:rPr lang="cs-CZ" dirty="0" smtClean="0"/>
              <a:t>látek.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23528" y="4993432"/>
            <a:ext cx="8208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2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v"/>
            </a:pPr>
            <a:r>
              <a:rPr lang="cs-CZ" dirty="0"/>
              <a:t>nahrazování, vytěsňování – část molekuly je nahrazena jiným atomem nebo </a:t>
            </a:r>
            <a:r>
              <a:rPr lang="cs-CZ" dirty="0" smtClean="0"/>
              <a:t>skupinou.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8537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3528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331640" y="1052736"/>
            <a:ext cx="5760640" cy="584775"/>
          </a:xfrm>
          <a:prstGeom prst="rect">
            <a:avLst/>
          </a:pr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Chemické reakce - dělení</a:t>
            </a:r>
            <a:endParaRPr lang="cs-CZ" sz="3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899592" y="1815207"/>
            <a:ext cx="3312368" cy="461665"/>
          </a:xfrm>
          <a:prstGeom prst="rect">
            <a:avLst/>
          </a:prstGeom>
          <a:blipFill>
            <a:blip r:embed="rId6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Podle směru reakce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11560" y="2564904"/>
            <a:ext cx="6119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buFont typeface="Wingdings" pitchFamily="2" charset="2"/>
              <a:buChar char="q"/>
              <a:defRPr sz="2400" b="1">
                <a:solidFill>
                  <a:srgbClr val="0000FF"/>
                </a:solidFill>
              </a:defRPr>
            </a:lvl1pPr>
          </a:lstStyle>
          <a:p>
            <a:r>
              <a:rPr lang="cs-CZ" i="1" dirty="0" smtClean="0">
                <a:solidFill>
                  <a:srgbClr val="FF0000"/>
                </a:solidFill>
              </a:rPr>
              <a:t>přímé</a:t>
            </a:r>
            <a:r>
              <a:rPr lang="cs-CZ" dirty="0"/>
              <a:t> – základní typ </a:t>
            </a:r>
            <a:r>
              <a:rPr lang="cs-CZ" dirty="0" smtClean="0"/>
              <a:t>reakce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21191" y="3203684"/>
            <a:ext cx="78392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buFont typeface="Wingdings" pitchFamily="2" charset="2"/>
              <a:buChar char="q"/>
              <a:defRPr sz="2400" b="1">
                <a:solidFill>
                  <a:srgbClr val="0000FF"/>
                </a:solidFill>
              </a:defRPr>
            </a:lvl1pPr>
          </a:lstStyle>
          <a:p>
            <a:r>
              <a:rPr lang="cs-CZ" i="1" dirty="0">
                <a:solidFill>
                  <a:srgbClr val="FF0000"/>
                </a:solidFill>
              </a:rPr>
              <a:t>zpětné</a:t>
            </a:r>
            <a:r>
              <a:rPr lang="cs-CZ" dirty="0"/>
              <a:t> – reakce probíhá stejným mechanismem, ale opačným </a:t>
            </a:r>
            <a:r>
              <a:rPr lang="cs-CZ" dirty="0" smtClean="0"/>
              <a:t>směrem.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21191" y="4202504"/>
            <a:ext cx="82347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buFont typeface="Wingdings" pitchFamily="2" charset="2"/>
              <a:buChar char="q"/>
              <a:defRPr sz="2400" b="1">
                <a:solidFill>
                  <a:srgbClr val="0000FF"/>
                </a:solidFill>
              </a:defRPr>
            </a:lvl1pPr>
          </a:lstStyle>
          <a:p>
            <a:r>
              <a:rPr lang="cs-CZ" i="1" dirty="0">
                <a:solidFill>
                  <a:srgbClr val="FF0000"/>
                </a:solidFill>
              </a:rPr>
              <a:t>bočné</a:t>
            </a:r>
            <a:r>
              <a:rPr lang="cs-CZ" dirty="0"/>
              <a:t> – několik současně běžících reakcí spotřebovává stejnou výchozí látku, ale jejich produktem jsou různé </a:t>
            </a:r>
            <a:r>
              <a:rPr lang="cs-CZ" dirty="0" smtClean="0">
                <a:solidFill>
                  <a:srgbClr val="FF0000"/>
                </a:solidFill>
              </a:rPr>
              <a:t>sloučeniny.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21191" y="5570656"/>
            <a:ext cx="84153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buFont typeface="Wingdings" pitchFamily="2" charset="2"/>
              <a:buChar char="q"/>
              <a:defRPr sz="2400" b="1">
                <a:solidFill>
                  <a:srgbClr val="0000FF"/>
                </a:solidFill>
              </a:defRPr>
            </a:lvl1pPr>
          </a:lstStyle>
          <a:p>
            <a:r>
              <a:rPr lang="cs-CZ" i="1" dirty="0">
                <a:solidFill>
                  <a:srgbClr val="FF0000"/>
                </a:solidFill>
              </a:rPr>
              <a:t>násobné</a:t>
            </a:r>
            <a:r>
              <a:rPr lang="cs-CZ" dirty="0"/>
              <a:t> – produkt reakce dál reaguje stejným mechanismem, například </a:t>
            </a:r>
            <a:r>
              <a:rPr lang="cs-CZ" dirty="0">
                <a:solidFill>
                  <a:srgbClr val="FF0000"/>
                </a:solidFill>
              </a:rPr>
              <a:t>polymerace</a:t>
            </a:r>
            <a:r>
              <a:rPr lang="cs-CZ" dirty="0"/>
              <a:t>, </a:t>
            </a:r>
            <a:r>
              <a:rPr lang="cs-CZ" dirty="0">
                <a:solidFill>
                  <a:srgbClr val="FF0000"/>
                </a:solidFill>
              </a:rPr>
              <a:t>radikálové </a:t>
            </a:r>
            <a:r>
              <a:rPr lang="cs-CZ" dirty="0" smtClean="0">
                <a:solidFill>
                  <a:srgbClr val="FF0000"/>
                </a:solidFill>
              </a:rPr>
              <a:t>reakce.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667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3528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331640" y="1052736"/>
            <a:ext cx="5760640" cy="584775"/>
          </a:xfrm>
          <a:prstGeom prst="rect">
            <a:avLst/>
          </a:pr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Chemické reakce - dělení</a:t>
            </a:r>
            <a:endParaRPr lang="cs-CZ" sz="3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899592" y="1700808"/>
            <a:ext cx="4608512" cy="461665"/>
          </a:xfrm>
          <a:prstGeom prst="rect">
            <a:avLst/>
          </a:prstGeom>
          <a:blipFill>
            <a:blip r:embed="rId6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Podle tepelného zabarvení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55576" y="2162473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exotermické reakce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23528" y="2564904"/>
            <a:ext cx="82089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2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v"/>
            </a:pPr>
            <a:r>
              <a:rPr lang="cs-CZ" dirty="0" smtClean="0"/>
              <a:t>Během </a:t>
            </a:r>
            <a:r>
              <a:rPr lang="cs-CZ" dirty="0"/>
              <a:t>reakce se teplo uvolňuje</a:t>
            </a:r>
            <a:r>
              <a:rPr lang="cs-CZ" dirty="0" smtClean="0"/>
              <a:t>, </a:t>
            </a:r>
            <a:r>
              <a:rPr lang="cs-CZ" dirty="0"/>
              <a:t>energie reaktantů je vyšší než energie produktů (např. </a:t>
            </a:r>
            <a:r>
              <a:rPr lang="cs-CZ" dirty="0" smtClean="0"/>
              <a:t>hoření,</a:t>
            </a:r>
            <a:r>
              <a:rPr lang="cs-CZ" dirty="0"/>
              <a:t> neutralizace</a:t>
            </a:r>
            <a:r>
              <a:rPr lang="cs-CZ" dirty="0" smtClean="0"/>
              <a:t>,</a:t>
            </a:r>
            <a:r>
              <a:rPr lang="cs-CZ" dirty="0"/>
              <a:t> </a:t>
            </a:r>
            <a:r>
              <a:rPr lang="cs-CZ" dirty="0" smtClean="0"/>
              <a:t>buněčné </a:t>
            </a:r>
            <a:r>
              <a:rPr lang="cs-CZ" dirty="0"/>
              <a:t>dýchání</a:t>
            </a:r>
            <a:r>
              <a:rPr lang="cs-CZ" dirty="0" smtClean="0"/>
              <a:t>).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827584" y="3637552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 smtClean="0"/>
              <a:t>endotermické </a:t>
            </a:r>
            <a:r>
              <a:rPr lang="cs-CZ" dirty="0"/>
              <a:t>reakce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23528" y="4106145"/>
            <a:ext cx="82089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2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v"/>
            </a:pPr>
            <a:r>
              <a:rPr lang="cs-CZ" dirty="0" smtClean="0"/>
              <a:t>Během </a:t>
            </a:r>
            <a:r>
              <a:rPr lang="cs-CZ" dirty="0"/>
              <a:t>reakce se teplo spotřebovává (musí se do soustavy dodávat), tzn. energie reaktantů je nižší než energie produktů (např. tepelný rozklad uhličitanu vápenatého, fotosyntéza</a:t>
            </a:r>
            <a:r>
              <a:rPr lang="cs-CZ" dirty="0" smtClean="0"/>
              <a:t>).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827584" y="5595086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atermické</a:t>
            </a:r>
            <a:r>
              <a:rPr lang="cs-CZ" dirty="0" smtClean="0"/>
              <a:t> </a:t>
            </a:r>
            <a:r>
              <a:rPr lang="cs-CZ" dirty="0"/>
              <a:t>reakce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23528" y="6056751"/>
            <a:ext cx="88569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2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v"/>
            </a:pPr>
            <a:r>
              <a:rPr lang="cs-CZ" dirty="0" smtClean="0"/>
              <a:t>Během </a:t>
            </a:r>
            <a:r>
              <a:rPr lang="cs-CZ" dirty="0"/>
              <a:t>reakce se teplo ani nespotřebovává, ani neuvolňuje. Tato reakce se v přírodě často nevyskytuje.</a:t>
            </a:r>
          </a:p>
        </p:txBody>
      </p:sp>
    </p:spTree>
    <p:extLst>
      <p:ext uri="{BB962C8B-B14F-4D97-AF65-F5344CB8AC3E}">
        <p14:creationId xmlns:p14="http://schemas.microsoft.com/office/powerpoint/2010/main" val="3357272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3528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331640" y="1268760"/>
            <a:ext cx="5760640" cy="584775"/>
          </a:xfrm>
          <a:prstGeom prst="rect">
            <a:avLst/>
          </a:pr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Chemické reakce - dělení</a:t>
            </a:r>
            <a:endParaRPr lang="cs-CZ" sz="3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899592" y="2276872"/>
            <a:ext cx="3312368" cy="461665"/>
          </a:xfrm>
          <a:prstGeom prst="rect">
            <a:avLst/>
          </a:prstGeom>
          <a:blipFill>
            <a:blip r:embed="rId6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Podle skupenství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83568" y="3501008"/>
            <a:ext cx="87849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2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v"/>
            </a:pPr>
            <a:r>
              <a:rPr lang="cs-CZ" dirty="0" smtClean="0"/>
              <a:t>Má </a:t>
            </a:r>
            <a:r>
              <a:rPr lang="cs-CZ" dirty="0"/>
              <a:t>všechny reaktanty a produkty ve stejné fázi, </a:t>
            </a:r>
            <a:endParaRPr lang="cs-CZ" dirty="0" smtClean="0"/>
          </a:p>
          <a:p>
            <a:r>
              <a:rPr lang="cs-CZ" dirty="0"/>
              <a:t>s</a:t>
            </a:r>
            <a:r>
              <a:rPr lang="cs-CZ" dirty="0" smtClean="0"/>
              <a:t>kupenství.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75645" y="2996952"/>
            <a:ext cx="3636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h</a:t>
            </a:r>
            <a:r>
              <a:rPr lang="cs-CZ" dirty="0" smtClean="0"/>
              <a:t>omogenní </a:t>
            </a:r>
            <a:r>
              <a:rPr lang="cs-CZ" dirty="0"/>
              <a:t>reakce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83568" y="4841284"/>
            <a:ext cx="87849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2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v"/>
            </a:pPr>
            <a:r>
              <a:rPr lang="cs-CZ" dirty="0" smtClean="0"/>
              <a:t>Obsahuje </a:t>
            </a:r>
            <a:r>
              <a:rPr lang="cs-CZ" dirty="0"/>
              <a:t>rozdílné fáze, probíhá na styčné ploše, tzv. fázovém rozhraní. Typické heterogenní reakce </a:t>
            </a:r>
            <a:r>
              <a:rPr lang="cs-CZ" dirty="0" smtClean="0"/>
              <a:t>jsou srážecí reakce.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75645" y="4337228"/>
            <a:ext cx="3636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 smtClean="0"/>
              <a:t>heterogenní </a:t>
            </a:r>
            <a:r>
              <a:rPr lang="cs-CZ" dirty="0"/>
              <a:t>reakce</a:t>
            </a:r>
          </a:p>
        </p:txBody>
      </p:sp>
    </p:spTree>
    <p:extLst>
      <p:ext uri="{BB962C8B-B14F-4D97-AF65-F5344CB8AC3E}">
        <p14:creationId xmlns:p14="http://schemas.microsoft.com/office/powerpoint/2010/main" val="27773301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/>
      <p:bldP spid="7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2337</TotalTime>
  <Words>846</Words>
  <Application>Microsoft Office PowerPoint</Application>
  <PresentationFormat>Předvádění na obrazovce (4:3)</PresentationFormat>
  <Paragraphs>190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18</vt:i4>
      </vt:variant>
    </vt:vector>
  </HeadingPairs>
  <TitlesOfParts>
    <vt:vector size="20" baseType="lpstr">
      <vt:lpstr>Tok</vt:lpstr>
      <vt:lpstr>1_Tok</vt:lpstr>
      <vt:lpstr>Prezentace aplikace PowerPoint</vt:lpstr>
      <vt:lpstr>CHEMICKÁ REAKCE 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Chemická reakce I.</dc:title>
  <dc:creator>Lenovo</dc:creator>
  <cp:lastModifiedBy>Lenovo</cp:lastModifiedBy>
  <cp:revision>115</cp:revision>
  <dcterms:created xsi:type="dcterms:W3CDTF">2013-01-15T07:03:01Z</dcterms:created>
  <dcterms:modified xsi:type="dcterms:W3CDTF">2013-05-24T06:00:44Z</dcterms:modified>
</cp:coreProperties>
</file>