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6"/>
  </p:notesMasterIdLst>
  <p:sldIdLst>
    <p:sldId id="271" r:id="rId4"/>
    <p:sldId id="261" r:id="rId5"/>
    <p:sldId id="257" r:id="rId6"/>
    <p:sldId id="263" r:id="rId7"/>
    <p:sldId id="264" r:id="rId8"/>
    <p:sldId id="265" r:id="rId9"/>
    <p:sldId id="266" r:id="rId10"/>
    <p:sldId id="267" r:id="rId11"/>
    <p:sldId id="268" r:id="rId12"/>
    <p:sldId id="262" r:id="rId13"/>
    <p:sldId id="269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00"/>
    <a:srgbClr val="FFFF66"/>
    <a:srgbClr val="FF0000"/>
    <a:srgbClr val="065093"/>
    <a:srgbClr val="FFFF00"/>
    <a:srgbClr val="EC1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2BE99-8C6B-4C16-8951-9297CCB42798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0564C-A2CC-4B4A-BD27-247D705006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0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088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1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11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10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1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69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22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05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49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83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89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20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3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9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86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812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214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44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92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598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706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719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6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376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85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9879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8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58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624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GHS-pictogram-flamme.svg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 27"/>
          <p:cNvSpPr/>
          <p:nvPr/>
        </p:nvSpPr>
        <p:spPr>
          <a:xfrm>
            <a:off x="251520" y="2398713"/>
            <a:ext cx="8640960" cy="42306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2" name="Group 43"/>
          <p:cNvGrpSpPr>
            <a:grpSpLocks noGrp="1" noChangeAspect="1"/>
          </p:cNvGrpSpPr>
          <p:nvPr/>
        </p:nvGrpSpPr>
        <p:grpSpPr bwMode="auto">
          <a:xfrm>
            <a:off x="642938" y="928688"/>
            <a:ext cx="7772400" cy="1470025"/>
            <a:chOff x="0" y="0"/>
            <a:chExt cx="9765" cy="1637"/>
          </a:xfrm>
        </p:grpSpPr>
        <p:sp>
          <p:nvSpPr>
            <p:cNvPr id="3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4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20 w 7514"/>
                <a:gd name="T1" fmla="*/ 23 h 385"/>
                <a:gd name="T2" fmla="*/ 25 w 7514"/>
                <a:gd name="T3" fmla="*/ 4 h 385"/>
                <a:gd name="T4" fmla="*/ 29 w 7514"/>
                <a:gd name="T5" fmla="*/ 20 h 385"/>
                <a:gd name="T6" fmla="*/ 52 w 7514"/>
                <a:gd name="T7" fmla="*/ 12 h 385"/>
                <a:gd name="T8" fmla="*/ 41 w 7514"/>
                <a:gd name="T9" fmla="*/ 17 h 385"/>
                <a:gd name="T10" fmla="*/ 70 w 7514"/>
                <a:gd name="T11" fmla="*/ 18 h 385"/>
                <a:gd name="T12" fmla="*/ 58 w 7514"/>
                <a:gd name="T13" fmla="*/ 5 h 385"/>
                <a:gd name="T14" fmla="*/ 68 w 7514"/>
                <a:gd name="T15" fmla="*/ 7 h 385"/>
                <a:gd name="T16" fmla="*/ 64 w 7514"/>
                <a:gd name="T17" fmla="*/ 12 h 385"/>
                <a:gd name="T18" fmla="*/ 61 w 7514"/>
                <a:gd name="T19" fmla="*/ 23 h 385"/>
                <a:gd name="T20" fmla="*/ 81 w 7514"/>
                <a:gd name="T21" fmla="*/ 11 h 385"/>
                <a:gd name="T22" fmla="*/ 107 w 7514"/>
                <a:gd name="T23" fmla="*/ 5 h 385"/>
                <a:gd name="T24" fmla="*/ 100 w 7514"/>
                <a:gd name="T25" fmla="*/ 20 h 385"/>
                <a:gd name="T26" fmla="*/ 110 w 7514"/>
                <a:gd name="T27" fmla="*/ 21 h 385"/>
                <a:gd name="T28" fmla="*/ 97 w 7514"/>
                <a:gd name="T29" fmla="*/ 6 h 385"/>
                <a:gd name="T30" fmla="*/ 125 w 7514"/>
                <a:gd name="T31" fmla="*/ 4 h 385"/>
                <a:gd name="T32" fmla="*/ 118 w 7514"/>
                <a:gd name="T33" fmla="*/ 22 h 385"/>
                <a:gd name="T34" fmla="*/ 148 w 7514"/>
                <a:gd name="T35" fmla="*/ 4 h 385"/>
                <a:gd name="T36" fmla="*/ 143 w 7514"/>
                <a:gd name="T37" fmla="*/ 23 h 385"/>
                <a:gd name="T38" fmla="*/ 153 w 7514"/>
                <a:gd name="T39" fmla="*/ 12 h 385"/>
                <a:gd name="T40" fmla="*/ 170 w 7514"/>
                <a:gd name="T41" fmla="*/ 4 h 385"/>
                <a:gd name="T42" fmla="*/ 162 w 7514"/>
                <a:gd name="T43" fmla="*/ 23 h 385"/>
                <a:gd name="T44" fmla="*/ 169 w 7514"/>
                <a:gd name="T45" fmla="*/ 22 h 385"/>
                <a:gd name="T46" fmla="*/ 164 w 7514"/>
                <a:gd name="T47" fmla="*/ 5 h 385"/>
                <a:gd name="T48" fmla="*/ 191 w 7514"/>
                <a:gd name="T49" fmla="*/ 4 h 385"/>
                <a:gd name="T50" fmla="*/ 197 w 7514"/>
                <a:gd name="T51" fmla="*/ 14 h 385"/>
                <a:gd name="T52" fmla="*/ 198 w 7514"/>
                <a:gd name="T53" fmla="*/ 15 h 385"/>
                <a:gd name="T54" fmla="*/ 197 w 7514"/>
                <a:gd name="T55" fmla="*/ 12 h 385"/>
                <a:gd name="T56" fmla="*/ 213 w 7514"/>
                <a:gd name="T57" fmla="*/ 3 h 385"/>
                <a:gd name="T58" fmla="*/ 213 w 7514"/>
                <a:gd name="T59" fmla="*/ 24 h 385"/>
                <a:gd name="T60" fmla="*/ 213 w 7514"/>
                <a:gd name="T61" fmla="*/ 3 h 385"/>
                <a:gd name="T62" fmla="*/ 214 w 7514"/>
                <a:gd name="T63" fmla="*/ 5 h 385"/>
                <a:gd name="T64" fmla="*/ 212 w 7514"/>
                <a:gd name="T65" fmla="*/ 22 h 385"/>
                <a:gd name="T66" fmla="*/ 236 w 7514"/>
                <a:gd name="T67" fmla="*/ 23 h 385"/>
                <a:gd name="T68" fmla="*/ 242 w 7514"/>
                <a:gd name="T69" fmla="*/ 9 h 385"/>
                <a:gd name="T70" fmla="*/ 241 w 7514"/>
                <a:gd name="T71" fmla="*/ 10 h 385"/>
                <a:gd name="T72" fmla="*/ 269 w 7514"/>
                <a:gd name="T73" fmla="*/ 23 h 385"/>
                <a:gd name="T74" fmla="*/ 261 w 7514"/>
                <a:gd name="T75" fmla="*/ 4 h 385"/>
                <a:gd name="T76" fmla="*/ 269 w 7514"/>
                <a:gd name="T77" fmla="*/ 6 h 385"/>
                <a:gd name="T78" fmla="*/ 261 w 7514"/>
                <a:gd name="T79" fmla="*/ 21 h 385"/>
                <a:gd name="T80" fmla="*/ 281 w 7514"/>
                <a:gd name="T81" fmla="*/ 24 h 385"/>
                <a:gd name="T82" fmla="*/ 283 w 7514"/>
                <a:gd name="T83" fmla="*/ 22 h 385"/>
                <a:gd name="T84" fmla="*/ 301 w 7514"/>
                <a:gd name="T85" fmla="*/ 5 h 385"/>
                <a:gd name="T86" fmla="*/ 305 w 7514"/>
                <a:gd name="T87" fmla="*/ 22 h 385"/>
                <a:gd name="T88" fmla="*/ 322 w 7514"/>
                <a:gd name="T89" fmla="*/ 18 h 385"/>
                <a:gd name="T90" fmla="*/ 340 w 7514"/>
                <a:gd name="T91" fmla="*/ 4 h 385"/>
                <a:gd name="T92" fmla="*/ 329 w 7514"/>
                <a:gd name="T93" fmla="*/ 22 h 385"/>
                <a:gd name="T94" fmla="*/ 360 w 7514"/>
                <a:gd name="T95" fmla="*/ 6 h 385"/>
                <a:gd name="T96" fmla="*/ 347 w 7514"/>
                <a:gd name="T97" fmla="*/ 13 h 385"/>
                <a:gd name="T98" fmla="*/ 359 w 7514"/>
                <a:gd name="T99" fmla="*/ 8 h 385"/>
                <a:gd name="T100" fmla="*/ 379 w 7514"/>
                <a:gd name="T101" fmla="*/ 5 h 385"/>
                <a:gd name="T102" fmla="*/ 378 w 7514"/>
                <a:gd name="T103" fmla="*/ 22 h 385"/>
                <a:gd name="T104" fmla="*/ 376 w 7514"/>
                <a:gd name="T105" fmla="*/ 0 h 385"/>
                <a:gd name="T106" fmla="*/ 388 w 7514"/>
                <a:gd name="T107" fmla="*/ 23 h 385"/>
                <a:gd name="T108" fmla="*/ 400 w 7514"/>
                <a:gd name="T109" fmla="*/ 17 h 385"/>
                <a:gd name="T110" fmla="*/ 402 w 7514"/>
                <a:gd name="T111" fmla="*/ 2 h 385"/>
                <a:gd name="T112" fmla="*/ 427 w 7514"/>
                <a:gd name="T113" fmla="*/ 4 h 385"/>
                <a:gd name="T114" fmla="*/ 441 w 7514"/>
                <a:gd name="T115" fmla="*/ 22 h 385"/>
                <a:gd name="T116" fmla="*/ 432 w 7514"/>
                <a:gd name="T117" fmla="*/ 10 h 385"/>
                <a:gd name="T118" fmla="*/ 458 w 7514"/>
                <a:gd name="T119" fmla="*/ 12 h 385"/>
                <a:gd name="T120" fmla="*/ 447 w 7514"/>
                <a:gd name="T121" fmla="*/ 21 h 385"/>
                <a:gd name="T122" fmla="*/ 466 w 7514"/>
                <a:gd name="T123" fmla="*/ 13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5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2 w 2517"/>
                <a:gd name="T1" fmla="*/ 105 h 1689"/>
                <a:gd name="T2" fmla="*/ 15 w 2517"/>
                <a:gd name="T3" fmla="*/ 105 h 1689"/>
                <a:gd name="T4" fmla="*/ 37 w 2517"/>
                <a:gd name="T5" fmla="*/ 105 h 1689"/>
                <a:gd name="T6" fmla="*/ 64 w 2517"/>
                <a:gd name="T7" fmla="*/ 105 h 1689"/>
                <a:gd name="T8" fmla="*/ 94 w 2517"/>
                <a:gd name="T9" fmla="*/ 105 h 1689"/>
                <a:gd name="T10" fmla="*/ 121 w 2517"/>
                <a:gd name="T11" fmla="*/ 105 h 1689"/>
                <a:gd name="T12" fmla="*/ 143 w 2517"/>
                <a:gd name="T13" fmla="*/ 105 h 1689"/>
                <a:gd name="T14" fmla="*/ 156 w 2517"/>
                <a:gd name="T15" fmla="*/ 105 h 1689"/>
                <a:gd name="T16" fmla="*/ 158 w 2517"/>
                <a:gd name="T17" fmla="*/ 104 h 1689"/>
                <a:gd name="T18" fmla="*/ 158 w 2517"/>
                <a:gd name="T19" fmla="*/ 95 h 1689"/>
                <a:gd name="T20" fmla="*/ 158 w 2517"/>
                <a:gd name="T21" fmla="*/ 81 h 1689"/>
                <a:gd name="T22" fmla="*/ 158 w 2517"/>
                <a:gd name="T23" fmla="*/ 62 h 1689"/>
                <a:gd name="T24" fmla="*/ 158 w 2517"/>
                <a:gd name="T25" fmla="*/ 42 h 1689"/>
                <a:gd name="T26" fmla="*/ 158 w 2517"/>
                <a:gd name="T27" fmla="*/ 24 h 1689"/>
                <a:gd name="T28" fmla="*/ 158 w 2517"/>
                <a:gd name="T29" fmla="*/ 9 h 1689"/>
                <a:gd name="T30" fmla="*/ 158 w 2517"/>
                <a:gd name="T31" fmla="*/ 1 h 1689"/>
                <a:gd name="T32" fmla="*/ 156 w 2517"/>
                <a:gd name="T33" fmla="*/ 0 h 1689"/>
                <a:gd name="T34" fmla="*/ 143 w 2517"/>
                <a:gd name="T35" fmla="*/ 0 h 1689"/>
                <a:gd name="T36" fmla="*/ 121 w 2517"/>
                <a:gd name="T37" fmla="*/ 0 h 1689"/>
                <a:gd name="T38" fmla="*/ 94 w 2517"/>
                <a:gd name="T39" fmla="*/ 0 h 1689"/>
                <a:gd name="T40" fmla="*/ 64 w 2517"/>
                <a:gd name="T41" fmla="*/ 0 h 1689"/>
                <a:gd name="T42" fmla="*/ 37 w 2517"/>
                <a:gd name="T43" fmla="*/ 0 h 1689"/>
                <a:gd name="T44" fmla="*/ 15 w 2517"/>
                <a:gd name="T45" fmla="*/ 0 h 1689"/>
                <a:gd name="T46" fmla="*/ 2 w 2517"/>
                <a:gd name="T47" fmla="*/ 0 h 1689"/>
                <a:gd name="T48" fmla="*/ 0 w 2517"/>
                <a:gd name="T49" fmla="*/ 1 h 1689"/>
                <a:gd name="T50" fmla="*/ 0 w 2517"/>
                <a:gd name="T51" fmla="*/ 9 h 1689"/>
                <a:gd name="T52" fmla="*/ 0 w 2517"/>
                <a:gd name="T53" fmla="*/ 24 h 1689"/>
                <a:gd name="T54" fmla="*/ 0 w 2517"/>
                <a:gd name="T55" fmla="*/ 42 h 1689"/>
                <a:gd name="T56" fmla="*/ 0 w 2517"/>
                <a:gd name="T57" fmla="*/ 62 h 1689"/>
                <a:gd name="T58" fmla="*/ 0 w 2517"/>
                <a:gd name="T59" fmla="*/ 81 h 1689"/>
                <a:gd name="T60" fmla="*/ 0 w 2517"/>
                <a:gd name="T61" fmla="*/ 95 h 1689"/>
                <a:gd name="T62" fmla="*/ 0 w 2517"/>
                <a:gd name="T63" fmla="*/ 104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6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43 w 1310"/>
                <a:gd name="T1" fmla="*/ 7 h 1309"/>
                <a:gd name="T2" fmla="*/ 41 w 1310"/>
                <a:gd name="T3" fmla="*/ 10 h 1309"/>
                <a:gd name="T4" fmla="*/ 38 w 1310"/>
                <a:gd name="T5" fmla="*/ 8 h 1309"/>
                <a:gd name="T6" fmla="*/ 39 w 1310"/>
                <a:gd name="T7" fmla="*/ 5 h 1309"/>
                <a:gd name="T8" fmla="*/ 41 w 1310"/>
                <a:gd name="T9" fmla="*/ 4 h 1309"/>
                <a:gd name="T10" fmla="*/ 27 w 1310"/>
                <a:gd name="T11" fmla="*/ 11 h 1309"/>
                <a:gd name="T12" fmla="*/ 24 w 1310"/>
                <a:gd name="T13" fmla="*/ 15 h 1309"/>
                <a:gd name="T14" fmla="*/ 20 w 1310"/>
                <a:gd name="T15" fmla="*/ 14 h 1309"/>
                <a:gd name="T16" fmla="*/ 20 w 1310"/>
                <a:gd name="T17" fmla="*/ 10 h 1309"/>
                <a:gd name="T18" fmla="*/ 23 w 1310"/>
                <a:gd name="T19" fmla="*/ 7 h 1309"/>
                <a:gd name="T20" fmla="*/ 15 w 1310"/>
                <a:gd name="T21" fmla="*/ 23 h 1309"/>
                <a:gd name="T22" fmla="*/ 13 w 1310"/>
                <a:gd name="T23" fmla="*/ 29 h 1309"/>
                <a:gd name="T24" fmla="*/ 6 w 1310"/>
                <a:gd name="T25" fmla="*/ 29 h 1309"/>
                <a:gd name="T26" fmla="*/ 5 w 1310"/>
                <a:gd name="T27" fmla="*/ 22 h 1309"/>
                <a:gd name="T28" fmla="*/ 10 w 1310"/>
                <a:gd name="T29" fmla="*/ 19 h 1309"/>
                <a:gd name="T30" fmla="*/ 11 w 1310"/>
                <a:gd name="T31" fmla="*/ 40 h 1309"/>
                <a:gd name="T32" fmla="*/ 10 w 1310"/>
                <a:gd name="T33" fmla="*/ 47 h 1309"/>
                <a:gd name="T34" fmla="*/ 3 w 1310"/>
                <a:gd name="T35" fmla="*/ 47 h 1309"/>
                <a:gd name="T36" fmla="*/ 0 w 1310"/>
                <a:gd name="T37" fmla="*/ 40 h 1309"/>
                <a:gd name="T38" fmla="*/ 5 w 1310"/>
                <a:gd name="T39" fmla="*/ 36 h 1309"/>
                <a:gd name="T40" fmla="*/ 15 w 1310"/>
                <a:gd name="T41" fmla="*/ 58 h 1309"/>
                <a:gd name="T42" fmla="*/ 13 w 1310"/>
                <a:gd name="T43" fmla="*/ 64 h 1309"/>
                <a:gd name="T44" fmla="*/ 7 w 1310"/>
                <a:gd name="T45" fmla="*/ 65 h 1309"/>
                <a:gd name="T46" fmla="*/ 5 w 1310"/>
                <a:gd name="T47" fmla="*/ 59 h 1309"/>
                <a:gd name="T48" fmla="*/ 10 w 1310"/>
                <a:gd name="T49" fmla="*/ 54 h 1309"/>
                <a:gd name="T50" fmla="*/ 26 w 1310"/>
                <a:gd name="T51" fmla="*/ 71 h 1309"/>
                <a:gd name="T52" fmla="*/ 25 w 1310"/>
                <a:gd name="T53" fmla="*/ 76 h 1309"/>
                <a:gd name="T54" fmla="*/ 21 w 1310"/>
                <a:gd name="T55" fmla="*/ 77 h 1309"/>
                <a:gd name="T56" fmla="*/ 19 w 1310"/>
                <a:gd name="T57" fmla="*/ 72 h 1309"/>
                <a:gd name="T58" fmla="*/ 22 w 1310"/>
                <a:gd name="T59" fmla="*/ 69 h 1309"/>
                <a:gd name="T60" fmla="*/ 43 w 1310"/>
                <a:gd name="T61" fmla="*/ 75 h 1309"/>
                <a:gd name="T62" fmla="*/ 43 w 1310"/>
                <a:gd name="T63" fmla="*/ 79 h 1309"/>
                <a:gd name="T64" fmla="*/ 41 w 1310"/>
                <a:gd name="T65" fmla="*/ 80 h 1309"/>
                <a:gd name="T66" fmla="*/ 39 w 1310"/>
                <a:gd name="T67" fmla="*/ 78 h 1309"/>
                <a:gd name="T68" fmla="*/ 40 w 1310"/>
                <a:gd name="T69" fmla="*/ 75 h 1309"/>
                <a:gd name="T70" fmla="*/ 59 w 1310"/>
                <a:gd name="T71" fmla="*/ 71 h 1309"/>
                <a:gd name="T72" fmla="*/ 60 w 1310"/>
                <a:gd name="T73" fmla="*/ 74 h 1309"/>
                <a:gd name="T74" fmla="*/ 58 w 1310"/>
                <a:gd name="T75" fmla="*/ 75 h 1309"/>
                <a:gd name="T76" fmla="*/ 56 w 1310"/>
                <a:gd name="T77" fmla="*/ 74 h 1309"/>
                <a:gd name="T78" fmla="*/ 56 w 1310"/>
                <a:gd name="T79" fmla="*/ 71 h 1309"/>
                <a:gd name="T80" fmla="*/ 59 w 1310"/>
                <a:gd name="T81" fmla="*/ 71 h 1309"/>
                <a:gd name="T82" fmla="*/ 75 w 1310"/>
                <a:gd name="T83" fmla="*/ 60 h 1309"/>
                <a:gd name="T84" fmla="*/ 72 w 1310"/>
                <a:gd name="T85" fmla="*/ 62 h 1309"/>
                <a:gd name="T86" fmla="*/ 69 w 1310"/>
                <a:gd name="T87" fmla="*/ 61 h 1309"/>
                <a:gd name="T88" fmla="*/ 70 w 1310"/>
                <a:gd name="T89" fmla="*/ 58 h 1309"/>
                <a:gd name="T90" fmla="*/ 73 w 1310"/>
                <a:gd name="T91" fmla="*/ 57 h 1309"/>
                <a:gd name="T92" fmla="*/ 81 w 1310"/>
                <a:gd name="T93" fmla="*/ 41 h 1309"/>
                <a:gd name="T94" fmla="*/ 78 w 1310"/>
                <a:gd name="T95" fmla="*/ 46 h 1309"/>
                <a:gd name="T96" fmla="*/ 74 w 1310"/>
                <a:gd name="T97" fmla="*/ 45 h 1309"/>
                <a:gd name="T98" fmla="*/ 73 w 1310"/>
                <a:gd name="T99" fmla="*/ 40 h 1309"/>
                <a:gd name="T100" fmla="*/ 77 w 1310"/>
                <a:gd name="T101" fmla="*/ 38 h 1309"/>
                <a:gd name="T102" fmla="*/ 77 w 1310"/>
                <a:gd name="T103" fmla="*/ 23 h 1309"/>
                <a:gd name="T104" fmla="*/ 75 w 1310"/>
                <a:gd name="T105" fmla="*/ 29 h 1309"/>
                <a:gd name="T106" fmla="*/ 69 w 1310"/>
                <a:gd name="T107" fmla="*/ 29 h 1309"/>
                <a:gd name="T108" fmla="*/ 67 w 1310"/>
                <a:gd name="T109" fmla="*/ 22 h 1309"/>
                <a:gd name="T110" fmla="*/ 72 w 1310"/>
                <a:gd name="T111" fmla="*/ 19 h 1309"/>
                <a:gd name="T112" fmla="*/ 63 w 1310"/>
                <a:gd name="T113" fmla="*/ 9 h 1309"/>
                <a:gd name="T114" fmla="*/ 61 w 1310"/>
                <a:gd name="T115" fmla="*/ 16 h 1309"/>
                <a:gd name="T116" fmla="*/ 54 w 1310"/>
                <a:gd name="T117" fmla="*/ 17 h 1309"/>
                <a:gd name="T118" fmla="*/ 52 w 1310"/>
                <a:gd name="T119" fmla="*/ 10 h 1309"/>
                <a:gd name="T120" fmla="*/ 57 w 1310"/>
                <a:gd name="T121" fmla="*/ 5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7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2 w 2521"/>
                <a:gd name="T1" fmla="*/ 9 h 294"/>
                <a:gd name="T2" fmla="*/ 2 w 2521"/>
                <a:gd name="T3" fmla="*/ 15 h 294"/>
                <a:gd name="T4" fmla="*/ 0 w 2521"/>
                <a:gd name="T5" fmla="*/ 13 h 294"/>
                <a:gd name="T6" fmla="*/ 19 w 2521"/>
                <a:gd name="T7" fmla="*/ 15 h 294"/>
                <a:gd name="T8" fmla="*/ 22 w 2521"/>
                <a:gd name="T9" fmla="*/ 10 h 294"/>
                <a:gd name="T10" fmla="*/ 12 w 2521"/>
                <a:gd name="T11" fmla="*/ 3 h 294"/>
                <a:gd name="T12" fmla="*/ 37 w 2521"/>
                <a:gd name="T13" fmla="*/ 5 h 294"/>
                <a:gd name="T14" fmla="*/ 36 w 2521"/>
                <a:gd name="T15" fmla="*/ 11 h 294"/>
                <a:gd name="T16" fmla="*/ 38 w 2521"/>
                <a:gd name="T17" fmla="*/ 18 h 294"/>
                <a:gd name="T18" fmla="*/ 36 w 2521"/>
                <a:gd name="T19" fmla="*/ 14 h 294"/>
                <a:gd name="T20" fmla="*/ 29 w 2521"/>
                <a:gd name="T21" fmla="*/ 11 h 294"/>
                <a:gd name="T22" fmla="*/ 27 w 2521"/>
                <a:gd name="T23" fmla="*/ 5 h 294"/>
                <a:gd name="T24" fmla="*/ 35 w 2521"/>
                <a:gd name="T25" fmla="*/ 6 h 294"/>
                <a:gd name="T26" fmla="*/ 29 w 2521"/>
                <a:gd name="T27" fmla="*/ 7 h 294"/>
                <a:gd name="T28" fmla="*/ 53 w 2521"/>
                <a:gd name="T29" fmla="*/ 9 h 294"/>
                <a:gd name="T30" fmla="*/ 49 w 2521"/>
                <a:gd name="T31" fmla="*/ 18 h 294"/>
                <a:gd name="T32" fmla="*/ 40 w 2521"/>
                <a:gd name="T33" fmla="*/ 14 h 294"/>
                <a:gd name="T34" fmla="*/ 42 w 2521"/>
                <a:gd name="T35" fmla="*/ 5 h 294"/>
                <a:gd name="T36" fmla="*/ 52 w 2521"/>
                <a:gd name="T37" fmla="*/ 5 h 294"/>
                <a:gd name="T38" fmla="*/ 51 w 2521"/>
                <a:gd name="T39" fmla="*/ 7 h 294"/>
                <a:gd name="T40" fmla="*/ 45 w 2521"/>
                <a:gd name="T41" fmla="*/ 5 h 294"/>
                <a:gd name="T42" fmla="*/ 42 w 2521"/>
                <a:gd name="T43" fmla="*/ 12 h 294"/>
                <a:gd name="T44" fmla="*/ 47 w 2521"/>
                <a:gd name="T45" fmla="*/ 17 h 294"/>
                <a:gd name="T46" fmla="*/ 63 w 2521"/>
                <a:gd name="T47" fmla="*/ 3 h 294"/>
                <a:gd name="T48" fmla="*/ 66 w 2521"/>
                <a:gd name="T49" fmla="*/ 9 h 294"/>
                <a:gd name="T50" fmla="*/ 59 w 2521"/>
                <a:gd name="T51" fmla="*/ 11 h 294"/>
                <a:gd name="T52" fmla="*/ 56 w 2521"/>
                <a:gd name="T53" fmla="*/ 5 h 294"/>
                <a:gd name="T54" fmla="*/ 58 w 2521"/>
                <a:gd name="T55" fmla="*/ 10 h 294"/>
                <a:gd name="T56" fmla="*/ 64 w 2521"/>
                <a:gd name="T57" fmla="*/ 7 h 294"/>
                <a:gd name="T58" fmla="*/ 71 w 2521"/>
                <a:gd name="T59" fmla="*/ 17 h 294"/>
                <a:gd name="T60" fmla="*/ 77 w 2521"/>
                <a:gd name="T61" fmla="*/ 15 h 294"/>
                <a:gd name="T62" fmla="*/ 72 w 2521"/>
                <a:gd name="T63" fmla="*/ 11 h 294"/>
                <a:gd name="T64" fmla="*/ 69 w 2521"/>
                <a:gd name="T65" fmla="*/ 6 h 294"/>
                <a:gd name="T66" fmla="*/ 75 w 2521"/>
                <a:gd name="T67" fmla="*/ 3 h 294"/>
                <a:gd name="T68" fmla="*/ 78 w 2521"/>
                <a:gd name="T69" fmla="*/ 8 h 294"/>
                <a:gd name="T70" fmla="*/ 73 w 2521"/>
                <a:gd name="T71" fmla="*/ 5 h 294"/>
                <a:gd name="T72" fmla="*/ 73 w 2521"/>
                <a:gd name="T73" fmla="*/ 9 h 294"/>
                <a:gd name="T74" fmla="*/ 79 w 2521"/>
                <a:gd name="T75" fmla="*/ 13 h 294"/>
                <a:gd name="T76" fmla="*/ 73 w 2521"/>
                <a:gd name="T77" fmla="*/ 18 h 294"/>
                <a:gd name="T78" fmla="*/ 68 w 2521"/>
                <a:gd name="T79" fmla="*/ 13 h 294"/>
                <a:gd name="T80" fmla="*/ 91 w 2521"/>
                <a:gd name="T81" fmla="*/ 3 h 294"/>
                <a:gd name="T82" fmla="*/ 92 w 2521"/>
                <a:gd name="T83" fmla="*/ 18 h 294"/>
                <a:gd name="T84" fmla="*/ 83 w 2521"/>
                <a:gd name="T85" fmla="*/ 18 h 294"/>
                <a:gd name="T86" fmla="*/ 102 w 2521"/>
                <a:gd name="T87" fmla="*/ 5 h 294"/>
                <a:gd name="T88" fmla="*/ 102 w 2521"/>
                <a:gd name="T89" fmla="*/ 13 h 294"/>
                <a:gd name="T90" fmla="*/ 98 w 2521"/>
                <a:gd name="T91" fmla="*/ 9 h 294"/>
                <a:gd name="T92" fmla="*/ 100 w 2521"/>
                <a:gd name="T93" fmla="*/ 12 h 294"/>
                <a:gd name="T94" fmla="*/ 102 w 2521"/>
                <a:gd name="T95" fmla="*/ 0 h 294"/>
                <a:gd name="T96" fmla="*/ 118 w 2521"/>
                <a:gd name="T97" fmla="*/ 17 h 294"/>
                <a:gd name="T98" fmla="*/ 123 w 2521"/>
                <a:gd name="T99" fmla="*/ 13 h 294"/>
                <a:gd name="T100" fmla="*/ 125 w 2521"/>
                <a:gd name="T101" fmla="*/ 14 h 294"/>
                <a:gd name="T102" fmla="*/ 117 w 2521"/>
                <a:gd name="T103" fmla="*/ 18 h 294"/>
                <a:gd name="T104" fmla="*/ 116 w 2521"/>
                <a:gd name="T105" fmla="*/ 3 h 294"/>
                <a:gd name="T106" fmla="*/ 137 w 2521"/>
                <a:gd name="T107" fmla="*/ 11 h 294"/>
                <a:gd name="T108" fmla="*/ 139 w 2521"/>
                <a:gd name="T109" fmla="*/ 18 h 294"/>
                <a:gd name="T110" fmla="*/ 130 w 2521"/>
                <a:gd name="T111" fmla="*/ 10 h 294"/>
                <a:gd name="T112" fmla="*/ 128 w 2521"/>
                <a:gd name="T113" fmla="*/ 5 h 294"/>
                <a:gd name="T114" fmla="*/ 143 w 2521"/>
                <a:gd name="T115" fmla="*/ 3 h 294"/>
                <a:gd name="T116" fmla="*/ 158 w 2521"/>
                <a:gd name="T117" fmla="*/ 5 h 294"/>
                <a:gd name="T118" fmla="*/ 157 w 2521"/>
                <a:gd name="T119" fmla="*/ 10 h 294"/>
                <a:gd name="T120" fmla="*/ 158 w 2521"/>
                <a:gd name="T121" fmla="*/ 18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8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2 w 1777"/>
                <a:gd name="T1" fmla="*/ 65 h 1049"/>
                <a:gd name="T2" fmla="*/ 11 w 1777"/>
                <a:gd name="T3" fmla="*/ 65 h 1049"/>
                <a:gd name="T4" fmla="*/ 26 w 1777"/>
                <a:gd name="T5" fmla="*/ 65 h 1049"/>
                <a:gd name="T6" fmla="*/ 46 w 1777"/>
                <a:gd name="T7" fmla="*/ 65 h 1049"/>
                <a:gd name="T8" fmla="*/ 66 w 1777"/>
                <a:gd name="T9" fmla="*/ 65 h 1049"/>
                <a:gd name="T10" fmla="*/ 86 w 1777"/>
                <a:gd name="T11" fmla="*/ 65 h 1049"/>
                <a:gd name="T12" fmla="*/ 101 w 1777"/>
                <a:gd name="T13" fmla="*/ 65 h 1049"/>
                <a:gd name="T14" fmla="*/ 110 w 1777"/>
                <a:gd name="T15" fmla="*/ 65 h 1049"/>
                <a:gd name="T16" fmla="*/ 112 w 1777"/>
                <a:gd name="T17" fmla="*/ 64 h 1049"/>
                <a:gd name="T18" fmla="*/ 112 w 1777"/>
                <a:gd name="T19" fmla="*/ 59 h 1049"/>
                <a:gd name="T20" fmla="*/ 112 w 1777"/>
                <a:gd name="T21" fmla="*/ 50 h 1049"/>
                <a:gd name="T22" fmla="*/ 112 w 1777"/>
                <a:gd name="T23" fmla="*/ 38 h 1049"/>
                <a:gd name="T24" fmla="*/ 112 w 1777"/>
                <a:gd name="T25" fmla="*/ 26 h 1049"/>
                <a:gd name="T26" fmla="*/ 112 w 1777"/>
                <a:gd name="T27" fmla="*/ 15 h 1049"/>
                <a:gd name="T28" fmla="*/ 112 w 1777"/>
                <a:gd name="T29" fmla="*/ 6 h 1049"/>
                <a:gd name="T30" fmla="*/ 112 w 1777"/>
                <a:gd name="T31" fmla="*/ 0 h 1049"/>
                <a:gd name="T32" fmla="*/ 110 w 1777"/>
                <a:gd name="T33" fmla="*/ 0 h 1049"/>
                <a:gd name="T34" fmla="*/ 101 w 1777"/>
                <a:gd name="T35" fmla="*/ 0 h 1049"/>
                <a:gd name="T36" fmla="*/ 86 w 1777"/>
                <a:gd name="T37" fmla="*/ 0 h 1049"/>
                <a:gd name="T38" fmla="*/ 66 w 1777"/>
                <a:gd name="T39" fmla="*/ 0 h 1049"/>
                <a:gd name="T40" fmla="*/ 46 w 1777"/>
                <a:gd name="T41" fmla="*/ 0 h 1049"/>
                <a:gd name="T42" fmla="*/ 26 w 1777"/>
                <a:gd name="T43" fmla="*/ 0 h 1049"/>
                <a:gd name="T44" fmla="*/ 11 w 1777"/>
                <a:gd name="T45" fmla="*/ 0 h 1049"/>
                <a:gd name="T46" fmla="*/ 2 w 1777"/>
                <a:gd name="T47" fmla="*/ 0 h 1049"/>
                <a:gd name="T48" fmla="*/ 0 w 1777"/>
                <a:gd name="T49" fmla="*/ 0 h 1049"/>
                <a:gd name="T50" fmla="*/ 0 w 1777"/>
                <a:gd name="T51" fmla="*/ 6 h 1049"/>
                <a:gd name="T52" fmla="*/ 0 w 1777"/>
                <a:gd name="T53" fmla="*/ 15 h 1049"/>
                <a:gd name="T54" fmla="*/ 0 w 1777"/>
                <a:gd name="T55" fmla="*/ 26 h 1049"/>
                <a:gd name="T56" fmla="*/ 0 w 1777"/>
                <a:gd name="T57" fmla="*/ 38 h 1049"/>
                <a:gd name="T58" fmla="*/ 0 w 1777"/>
                <a:gd name="T59" fmla="*/ 50 h 1049"/>
                <a:gd name="T60" fmla="*/ 0 w 1777"/>
                <a:gd name="T61" fmla="*/ 59 h 1049"/>
                <a:gd name="T62" fmla="*/ 0 w 1777"/>
                <a:gd name="T63" fmla="*/ 64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9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146 w 2355"/>
                <a:gd name="T1" fmla="*/ 10 h 1405"/>
                <a:gd name="T2" fmla="*/ 140 w 2355"/>
                <a:gd name="T3" fmla="*/ 14 h 1405"/>
                <a:gd name="T4" fmla="*/ 136 w 2355"/>
                <a:gd name="T5" fmla="*/ 17 h 1405"/>
                <a:gd name="T6" fmla="*/ 145 w 2355"/>
                <a:gd name="T7" fmla="*/ 24 h 1405"/>
                <a:gd name="T8" fmla="*/ 145 w 2355"/>
                <a:gd name="T9" fmla="*/ 36 h 1405"/>
                <a:gd name="T10" fmla="*/ 136 w 2355"/>
                <a:gd name="T11" fmla="*/ 84 h 1405"/>
                <a:gd name="T12" fmla="*/ 120 w 2355"/>
                <a:gd name="T13" fmla="*/ 84 h 1405"/>
                <a:gd name="T14" fmla="*/ 112 w 2355"/>
                <a:gd name="T15" fmla="*/ 36 h 1405"/>
                <a:gd name="T16" fmla="*/ 112 w 2355"/>
                <a:gd name="T17" fmla="*/ 24 h 1405"/>
                <a:gd name="T18" fmla="*/ 120 w 2355"/>
                <a:gd name="T19" fmla="*/ 13 h 1405"/>
                <a:gd name="T20" fmla="*/ 123 w 2355"/>
                <a:gd name="T21" fmla="*/ 5 h 1405"/>
                <a:gd name="T22" fmla="*/ 133 w 2355"/>
                <a:gd name="T23" fmla="*/ 1 h 1405"/>
                <a:gd name="T24" fmla="*/ 66 w 2355"/>
                <a:gd name="T25" fmla="*/ 68 h 1405"/>
                <a:gd name="T26" fmla="*/ 69 w 2355"/>
                <a:gd name="T27" fmla="*/ 73 h 1405"/>
                <a:gd name="T28" fmla="*/ 80 w 2355"/>
                <a:gd name="T29" fmla="*/ 75 h 1405"/>
                <a:gd name="T30" fmla="*/ 89 w 2355"/>
                <a:gd name="T31" fmla="*/ 73 h 1405"/>
                <a:gd name="T32" fmla="*/ 90 w 2355"/>
                <a:gd name="T33" fmla="*/ 67 h 1405"/>
                <a:gd name="T34" fmla="*/ 77 w 2355"/>
                <a:gd name="T35" fmla="*/ 62 h 1405"/>
                <a:gd name="T36" fmla="*/ 57 w 2355"/>
                <a:gd name="T37" fmla="*/ 55 h 1405"/>
                <a:gd name="T38" fmla="*/ 52 w 2355"/>
                <a:gd name="T39" fmla="*/ 49 h 1405"/>
                <a:gd name="T40" fmla="*/ 52 w 2355"/>
                <a:gd name="T41" fmla="*/ 39 h 1405"/>
                <a:gd name="T42" fmla="*/ 57 w 2355"/>
                <a:gd name="T43" fmla="*/ 29 h 1405"/>
                <a:gd name="T44" fmla="*/ 66 w 2355"/>
                <a:gd name="T45" fmla="*/ 23 h 1405"/>
                <a:gd name="T46" fmla="*/ 80 w 2355"/>
                <a:gd name="T47" fmla="*/ 22 h 1405"/>
                <a:gd name="T48" fmla="*/ 93 w 2355"/>
                <a:gd name="T49" fmla="*/ 24 h 1405"/>
                <a:gd name="T50" fmla="*/ 101 w 2355"/>
                <a:gd name="T51" fmla="*/ 31 h 1405"/>
                <a:gd name="T52" fmla="*/ 105 w 2355"/>
                <a:gd name="T53" fmla="*/ 42 h 1405"/>
                <a:gd name="T54" fmla="*/ 88 w 2355"/>
                <a:gd name="T55" fmla="*/ 41 h 1405"/>
                <a:gd name="T56" fmla="*/ 85 w 2355"/>
                <a:gd name="T57" fmla="*/ 36 h 1405"/>
                <a:gd name="T58" fmla="*/ 73 w 2355"/>
                <a:gd name="T59" fmla="*/ 35 h 1405"/>
                <a:gd name="T60" fmla="*/ 68 w 2355"/>
                <a:gd name="T61" fmla="*/ 39 h 1405"/>
                <a:gd name="T62" fmla="*/ 70 w 2355"/>
                <a:gd name="T63" fmla="*/ 44 h 1405"/>
                <a:gd name="T64" fmla="*/ 92 w 2355"/>
                <a:gd name="T65" fmla="*/ 50 h 1405"/>
                <a:gd name="T66" fmla="*/ 104 w 2355"/>
                <a:gd name="T67" fmla="*/ 58 h 1405"/>
                <a:gd name="T68" fmla="*/ 107 w 2355"/>
                <a:gd name="T69" fmla="*/ 65 h 1405"/>
                <a:gd name="T70" fmla="*/ 105 w 2355"/>
                <a:gd name="T71" fmla="*/ 76 h 1405"/>
                <a:gd name="T72" fmla="*/ 98 w 2355"/>
                <a:gd name="T73" fmla="*/ 84 h 1405"/>
                <a:gd name="T74" fmla="*/ 85 w 2355"/>
                <a:gd name="T75" fmla="*/ 88 h 1405"/>
                <a:gd name="T76" fmla="*/ 68 w 2355"/>
                <a:gd name="T77" fmla="*/ 87 h 1405"/>
                <a:gd name="T78" fmla="*/ 56 w 2355"/>
                <a:gd name="T79" fmla="*/ 82 h 1405"/>
                <a:gd name="T80" fmla="*/ 50 w 2355"/>
                <a:gd name="T81" fmla="*/ 73 h 1405"/>
                <a:gd name="T82" fmla="*/ 58 w 2355"/>
                <a:gd name="T83" fmla="*/ 68 h 1405"/>
                <a:gd name="T84" fmla="*/ 23 w 2355"/>
                <a:gd name="T85" fmla="*/ 87 h 1405"/>
                <a:gd name="T86" fmla="*/ 37 w 2355"/>
                <a:gd name="T87" fmla="*/ 80 h 1405"/>
                <a:gd name="T88" fmla="*/ 43 w 2355"/>
                <a:gd name="T89" fmla="*/ 68 h 1405"/>
                <a:gd name="T90" fmla="*/ 26 w 2355"/>
                <a:gd name="T91" fmla="*/ 70 h 1405"/>
                <a:gd name="T92" fmla="*/ 18 w 2355"/>
                <a:gd name="T93" fmla="*/ 75 h 1405"/>
                <a:gd name="T94" fmla="*/ 7 w 2355"/>
                <a:gd name="T95" fmla="*/ 73 h 1405"/>
                <a:gd name="T96" fmla="*/ 0 w 2355"/>
                <a:gd name="T97" fmla="*/ 65 h 1405"/>
                <a:gd name="T98" fmla="*/ 5 w 2355"/>
                <a:gd name="T99" fmla="*/ 87 h 1405"/>
                <a:gd name="T100" fmla="*/ 8 w 2355"/>
                <a:gd name="T101" fmla="*/ 36 h 1405"/>
                <a:gd name="T102" fmla="*/ 21 w 2355"/>
                <a:gd name="T103" fmla="*/ 37 h 1405"/>
                <a:gd name="T104" fmla="*/ 28 w 2355"/>
                <a:gd name="T105" fmla="*/ 48 h 1405"/>
                <a:gd name="T106" fmla="*/ 0 w 2355"/>
                <a:gd name="T107" fmla="*/ 54 h 1405"/>
                <a:gd name="T108" fmla="*/ 45 w 2355"/>
                <a:gd name="T109" fmla="*/ 59 h 1405"/>
                <a:gd name="T110" fmla="*/ 43 w 2355"/>
                <a:gd name="T111" fmla="*/ 43 h 1405"/>
                <a:gd name="T112" fmla="*/ 34 w 2355"/>
                <a:gd name="T113" fmla="*/ 28 h 1405"/>
                <a:gd name="T114" fmla="*/ 18 w 2355"/>
                <a:gd name="T115" fmla="*/ 22 h 1405"/>
                <a:gd name="T116" fmla="*/ 0 w 2355"/>
                <a:gd name="T117" fmla="*/ 24 h 1405"/>
                <a:gd name="T118" fmla="*/ 0 w 2355"/>
                <a:gd name="T119" fmla="*/ 45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0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75 w 1237"/>
                <a:gd name="T1" fmla="*/ 3 h 939"/>
                <a:gd name="T2" fmla="*/ 76 w 1237"/>
                <a:gd name="T3" fmla="*/ 3 h 939"/>
                <a:gd name="T4" fmla="*/ 74 w 1237"/>
                <a:gd name="T5" fmla="*/ 5 h 939"/>
                <a:gd name="T6" fmla="*/ 75 w 1237"/>
                <a:gd name="T7" fmla="*/ 8 h 939"/>
                <a:gd name="T8" fmla="*/ 74 w 1237"/>
                <a:gd name="T9" fmla="*/ 7 h 939"/>
                <a:gd name="T10" fmla="*/ 72 w 1237"/>
                <a:gd name="T11" fmla="*/ 6 h 939"/>
                <a:gd name="T12" fmla="*/ 69 w 1237"/>
                <a:gd name="T13" fmla="*/ 8 h 939"/>
                <a:gd name="T14" fmla="*/ 70 w 1237"/>
                <a:gd name="T15" fmla="*/ 5 h 939"/>
                <a:gd name="T16" fmla="*/ 69 w 1237"/>
                <a:gd name="T17" fmla="*/ 4 h 939"/>
                <a:gd name="T18" fmla="*/ 68 w 1237"/>
                <a:gd name="T19" fmla="*/ 3 h 939"/>
                <a:gd name="T20" fmla="*/ 71 w 1237"/>
                <a:gd name="T21" fmla="*/ 3 h 939"/>
                <a:gd name="T22" fmla="*/ 72 w 1237"/>
                <a:gd name="T23" fmla="*/ 0 h 939"/>
                <a:gd name="T24" fmla="*/ 73 w 1237"/>
                <a:gd name="T25" fmla="*/ 1 h 939"/>
                <a:gd name="T26" fmla="*/ 58 w 1237"/>
                <a:gd name="T27" fmla="*/ 6 h 939"/>
                <a:gd name="T28" fmla="*/ 63 w 1237"/>
                <a:gd name="T29" fmla="*/ 6 h 939"/>
                <a:gd name="T30" fmla="*/ 61 w 1237"/>
                <a:gd name="T31" fmla="*/ 8 h 939"/>
                <a:gd name="T32" fmla="*/ 59 w 1237"/>
                <a:gd name="T33" fmla="*/ 11 h 939"/>
                <a:gd name="T34" fmla="*/ 61 w 1237"/>
                <a:gd name="T35" fmla="*/ 16 h 939"/>
                <a:gd name="T36" fmla="*/ 57 w 1237"/>
                <a:gd name="T37" fmla="*/ 13 h 939"/>
                <a:gd name="T38" fmla="*/ 53 w 1237"/>
                <a:gd name="T39" fmla="*/ 14 h 939"/>
                <a:gd name="T40" fmla="*/ 51 w 1237"/>
                <a:gd name="T41" fmla="*/ 15 h 939"/>
                <a:gd name="T42" fmla="*/ 53 w 1237"/>
                <a:gd name="T43" fmla="*/ 10 h 939"/>
                <a:gd name="T44" fmla="*/ 48 w 1237"/>
                <a:gd name="T45" fmla="*/ 7 h 939"/>
                <a:gd name="T46" fmla="*/ 51 w 1237"/>
                <a:gd name="T47" fmla="*/ 6 h 939"/>
                <a:gd name="T48" fmla="*/ 54 w 1237"/>
                <a:gd name="T49" fmla="*/ 5 h 939"/>
                <a:gd name="T50" fmla="*/ 56 w 1237"/>
                <a:gd name="T51" fmla="*/ 0 h 939"/>
                <a:gd name="T52" fmla="*/ 57 w 1237"/>
                <a:gd name="T53" fmla="*/ 5 h 939"/>
                <a:gd name="T54" fmla="*/ 22 w 1237"/>
                <a:gd name="T55" fmla="*/ 37 h 939"/>
                <a:gd name="T56" fmla="*/ 28 w 1237"/>
                <a:gd name="T57" fmla="*/ 37 h 939"/>
                <a:gd name="T58" fmla="*/ 35 w 1237"/>
                <a:gd name="T59" fmla="*/ 37 h 939"/>
                <a:gd name="T60" fmla="*/ 30 w 1237"/>
                <a:gd name="T61" fmla="*/ 41 h 939"/>
                <a:gd name="T62" fmla="*/ 25 w 1237"/>
                <a:gd name="T63" fmla="*/ 46 h 939"/>
                <a:gd name="T64" fmla="*/ 26 w 1237"/>
                <a:gd name="T65" fmla="*/ 52 h 939"/>
                <a:gd name="T66" fmla="*/ 28 w 1237"/>
                <a:gd name="T67" fmla="*/ 58 h 939"/>
                <a:gd name="T68" fmla="*/ 23 w 1237"/>
                <a:gd name="T69" fmla="*/ 54 h 939"/>
                <a:gd name="T70" fmla="*/ 16 w 1237"/>
                <a:gd name="T71" fmla="*/ 52 h 939"/>
                <a:gd name="T72" fmla="*/ 6 w 1237"/>
                <a:gd name="T73" fmla="*/ 58 h 939"/>
                <a:gd name="T74" fmla="*/ 8 w 1237"/>
                <a:gd name="T75" fmla="*/ 54 h 939"/>
                <a:gd name="T76" fmla="*/ 10 w 1237"/>
                <a:gd name="T77" fmla="*/ 47 h 939"/>
                <a:gd name="T78" fmla="*/ 9 w 1237"/>
                <a:gd name="T79" fmla="*/ 44 h 939"/>
                <a:gd name="T80" fmla="*/ 0 w 1237"/>
                <a:gd name="T81" fmla="*/ 37 h 939"/>
                <a:gd name="T82" fmla="*/ 4 w 1237"/>
                <a:gd name="T83" fmla="*/ 37 h 939"/>
                <a:gd name="T84" fmla="*/ 11 w 1237"/>
                <a:gd name="T85" fmla="*/ 37 h 939"/>
                <a:gd name="T86" fmla="*/ 13 w 1237"/>
                <a:gd name="T87" fmla="*/ 36 h 939"/>
                <a:gd name="T88" fmla="*/ 15 w 1237"/>
                <a:gd name="T89" fmla="*/ 31 h 939"/>
                <a:gd name="T90" fmla="*/ 17 w 1237"/>
                <a:gd name="T91" fmla="*/ 25 h 939"/>
                <a:gd name="T92" fmla="*/ 18 w 1237"/>
                <a:gd name="T93" fmla="*/ 26 h 939"/>
                <a:gd name="T94" fmla="*/ 20 w 1237"/>
                <a:gd name="T95" fmla="*/ 33 h 939"/>
                <a:gd name="T96" fmla="*/ 22 w 1237"/>
                <a:gd name="T97" fmla="*/ 37 h 939"/>
                <a:gd name="T98" fmla="*/ 42 w 1237"/>
                <a:gd name="T99" fmla="*/ 16 h 939"/>
                <a:gd name="T100" fmla="*/ 45 w 1237"/>
                <a:gd name="T101" fmla="*/ 17 h 939"/>
                <a:gd name="T102" fmla="*/ 39 w 1237"/>
                <a:gd name="T103" fmla="*/ 21 h 939"/>
                <a:gd name="T104" fmla="*/ 41 w 1237"/>
                <a:gd name="T105" fmla="*/ 27 h 939"/>
                <a:gd name="T106" fmla="*/ 39 w 1237"/>
                <a:gd name="T107" fmla="*/ 26 h 939"/>
                <a:gd name="T108" fmla="*/ 34 w 1237"/>
                <a:gd name="T109" fmla="*/ 25 h 939"/>
                <a:gd name="T110" fmla="*/ 29 w 1237"/>
                <a:gd name="T111" fmla="*/ 29 h 939"/>
                <a:gd name="T112" fmla="*/ 31 w 1237"/>
                <a:gd name="T113" fmla="*/ 22 h 939"/>
                <a:gd name="T114" fmla="*/ 28 w 1237"/>
                <a:gd name="T115" fmla="*/ 18 h 939"/>
                <a:gd name="T116" fmla="*/ 26 w 1237"/>
                <a:gd name="T117" fmla="*/ 16 h 939"/>
                <a:gd name="T118" fmla="*/ 33 w 1237"/>
                <a:gd name="T119" fmla="*/ 16 h 939"/>
                <a:gd name="T120" fmla="*/ 35 w 1237"/>
                <a:gd name="T121" fmla="*/ 9 h 939"/>
                <a:gd name="T122" fmla="*/ 37 w 1237"/>
                <a:gd name="T123" fmla="*/ 12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1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0 h 1107"/>
                <a:gd name="T2" fmla="*/ 3 w 1739"/>
                <a:gd name="T3" fmla="*/ 14 h 1107"/>
                <a:gd name="T4" fmla="*/ 6 w 1739"/>
                <a:gd name="T5" fmla="*/ 8 h 1107"/>
                <a:gd name="T6" fmla="*/ 20 w 1739"/>
                <a:gd name="T7" fmla="*/ 14 h 1107"/>
                <a:gd name="T8" fmla="*/ 32 w 1739"/>
                <a:gd name="T9" fmla="*/ 7 h 1107"/>
                <a:gd name="T10" fmla="*/ 30 w 1739"/>
                <a:gd name="T11" fmla="*/ 19 h 1107"/>
                <a:gd name="T12" fmla="*/ 38 w 1739"/>
                <a:gd name="T13" fmla="*/ 9 h 1107"/>
                <a:gd name="T14" fmla="*/ 50 w 1739"/>
                <a:gd name="T15" fmla="*/ 16 h 1107"/>
                <a:gd name="T16" fmla="*/ 43 w 1739"/>
                <a:gd name="T17" fmla="*/ 16 h 1107"/>
                <a:gd name="T18" fmla="*/ 57 w 1739"/>
                <a:gd name="T19" fmla="*/ 8 h 1107"/>
                <a:gd name="T20" fmla="*/ 64 w 1739"/>
                <a:gd name="T21" fmla="*/ 18 h 1107"/>
                <a:gd name="T22" fmla="*/ 53 w 1739"/>
                <a:gd name="T23" fmla="*/ 7 h 1107"/>
                <a:gd name="T24" fmla="*/ 60 w 1739"/>
                <a:gd name="T25" fmla="*/ 9 h 1107"/>
                <a:gd name="T26" fmla="*/ 74 w 1739"/>
                <a:gd name="T27" fmla="*/ 8 h 1107"/>
                <a:gd name="T28" fmla="*/ 80 w 1739"/>
                <a:gd name="T29" fmla="*/ 17 h 1107"/>
                <a:gd name="T30" fmla="*/ 72 w 1739"/>
                <a:gd name="T31" fmla="*/ 16 h 1107"/>
                <a:gd name="T32" fmla="*/ 68 w 1739"/>
                <a:gd name="T33" fmla="*/ 10 h 1107"/>
                <a:gd name="T34" fmla="*/ 77 w 1739"/>
                <a:gd name="T35" fmla="*/ 10 h 1107"/>
                <a:gd name="T36" fmla="*/ 92 w 1739"/>
                <a:gd name="T37" fmla="*/ 8 h 1107"/>
                <a:gd name="T38" fmla="*/ 100 w 1739"/>
                <a:gd name="T39" fmla="*/ 25 h 1107"/>
                <a:gd name="T40" fmla="*/ 101 w 1739"/>
                <a:gd name="T41" fmla="*/ 14 h 1107"/>
                <a:gd name="T42" fmla="*/ 106 w 1739"/>
                <a:gd name="T43" fmla="*/ 0 h 1107"/>
                <a:gd name="T44" fmla="*/ 9 w 1739"/>
                <a:gd name="T45" fmla="*/ 38 h 1107"/>
                <a:gd name="T46" fmla="*/ 0 w 1739"/>
                <a:gd name="T47" fmla="*/ 41 h 1107"/>
                <a:gd name="T48" fmla="*/ 1 w 1739"/>
                <a:gd name="T49" fmla="*/ 38 h 1107"/>
                <a:gd name="T50" fmla="*/ 17 w 1739"/>
                <a:gd name="T51" fmla="*/ 32 h 1107"/>
                <a:gd name="T52" fmla="*/ 17 w 1739"/>
                <a:gd name="T53" fmla="*/ 45 h 1107"/>
                <a:gd name="T54" fmla="*/ 17 w 1739"/>
                <a:gd name="T55" fmla="*/ 32 h 1107"/>
                <a:gd name="T56" fmla="*/ 14 w 1739"/>
                <a:gd name="T57" fmla="*/ 35 h 1107"/>
                <a:gd name="T58" fmla="*/ 27 w 1739"/>
                <a:gd name="T59" fmla="*/ 35 h 1107"/>
                <a:gd name="T60" fmla="*/ 33 w 1739"/>
                <a:gd name="T61" fmla="*/ 43 h 1107"/>
                <a:gd name="T62" fmla="*/ 25 w 1739"/>
                <a:gd name="T63" fmla="*/ 34 h 1107"/>
                <a:gd name="T64" fmla="*/ 37 w 1739"/>
                <a:gd name="T65" fmla="*/ 28 h 1107"/>
                <a:gd name="T66" fmla="*/ 41 w 1739"/>
                <a:gd name="T67" fmla="*/ 33 h 1107"/>
                <a:gd name="T68" fmla="*/ 50 w 1739"/>
                <a:gd name="T69" fmla="*/ 44 h 1107"/>
                <a:gd name="T70" fmla="*/ 40 w 1739"/>
                <a:gd name="T71" fmla="*/ 39 h 1107"/>
                <a:gd name="T72" fmla="*/ 42 w 1739"/>
                <a:gd name="T73" fmla="*/ 35 h 1107"/>
                <a:gd name="T74" fmla="*/ 47 w 1739"/>
                <a:gd name="T75" fmla="*/ 41 h 1107"/>
                <a:gd name="T76" fmla="*/ 52 w 1739"/>
                <a:gd name="T77" fmla="*/ 28 h 1107"/>
                <a:gd name="T78" fmla="*/ 59 w 1739"/>
                <a:gd name="T79" fmla="*/ 36 h 1107"/>
                <a:gd name="T80" fmla="*/ 63 w 1739"/>
                <a:gd name="T81" fmla="*/ 32 h 1107"/>
                <a:gd name="T82" fmla="*/ 72 w 1739"/>
                <a:gd name="T83" fmla="*/ 38 h 1107"/>
                <a:gd name="T84" fmla="*/ 0 w 1739"/>
                <a:gd name="T85" fmla="*/ 59 h 1107"/>
                <a:gd name="T86" fmla="*/ 5 w 1739"/>
                <a:gd name="T87" fmla="*/ 57 h 1107"/>
                <a:gd name="T88" fmla="*/ 15 w 1739"/>
                <a:gd name="T89" fmla="*/ 69 h 1107"/>
                <a:gd name="T90" fmla="*/ 9 w 1739"/>
                <a:gd name="T91" fmla="*/ 58 h 1107"/>
                <a:gd name="T92" fmla="*/ 11 w 1739"/>
                <a:gd name="T93" fmla="*/ 59 h 1107"/>
                <a:gd name="T94" fmla="*/ 27 w 1739"/>
                <a:gd name="T95" fmla="*/ 60 h 1107"/>
                <a:gd name="T96" fmla="*/ 20 w 1739"/>
                <a:gd name="T97" fmla="*/ 57 h 1107"/>
                <a:gd name="T98" fmla="*/ 40 w 1739"/>
                <a:gd name="T99" fmla="*/ 68 h 1107"/>
                <a:gd name="T100" fmla="*/ 32 w 1739"/>
                <a:gd name="T101" fmla="*/ 59 h 1107"/>
                <a:gd name="T102" fmla="*/ 37 w 1739"/>
                <a:gd name="T103" fmla="*/ 68 h 1107"/>
                <a:gd name="T104" fmla="*/ 33 w 1739"/>
                <a:gd name="T105" fmla="*/ 61 h 1107"/>
                <a:gd name="T106" fmla="*/ 52 w 1739"/>
                <a:gd name="T107" fmla="*/ 67 h 1107"/>
                <a:gd name="T108" fmla="*/ 75 w 1739"/>
                <a:gd name="T109" fmla="*/ 54 h 1107"/>
                <a:gd name="T110" fmla="*/ 73 w 1739"/>
                <a:gd name="T111" fmla="*/ 68 h 1107"/>
                <a:gd name="T112" fmla="*/ 72 w 1739"/>
                <a:gd name="T113" fmla="*/ 69 h 1107"/>
                <a:gd name="T114" fmla="*/ 76 w 1739"/>
                <a:gd name="T115" fmla="*/ 52 h 1107"/>
                <a:gd name="T116" fmla="*/ 70 w 1739"/>
                <a:gd name="T117" fmla="*/ 49 h 1107"/>
                <a:gd name="T118" fmla="*/ 97 w 1739"/>
                <a:gd name="T119" fmla="*/ 55 h 1107"/>
                <a:gd name="T120" fmla="*/ 95 w 1739"/>
                <a:gd name="T121" fmla="*/ 69 h 1107"/>
                <a:gd name="T122" fmla="*/ 92 w 1739"/>
                <a:gd name="T123" fmla="*/ 60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2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7 w 317"/>
                <a:gd name="T1" fmla="*/ 10 h 235"/>
                <a:gd name="T2" fmla="*/ 7 w 317"/>
                <a:gd name="T3" fmla="*/ 9 h 235"/>
                <a:gd name="T4" fmla="*/ 7 w 317"/>
                <a:gd name="T5" fmla="*/ 8 h 235"/>
                <a:gd name="T6" fmla="*/ 6 w 317"/>
                <a:gd name="T7" fmla="*/ 7 h 235"/>
                <a:gd name="T8" fmla="*/ 5 w 317"/>
                <a:gd name="T9" fmla="*/ 6 h 235"/>
                <a:gd name="T10" fmla="*/ 4 w 317"/>
                <a:gd name="T11" fmla="*/ 6 h 235"/>
                <a:gd name="T12" fmla="*/ 3 w 317"/>
                <a:gd name="T13" fmla="*/ 6 h 235"/>
                <a:gd name="T14" fmla="*/ 2 w 317"/>
                <a:gd name="T15" fmla="*/ 6 h 235"/>
                <a:gd name="T16" fmla="*/ 1 w 317"/>
                <a:gd name="T17" fmla="*/ 7 h 235"/>
                <a:gd name="T18" fmla="*/ 0 w 317"/>
                <a:gd name="T19" fmla="*/ 8 h 235"/>
                <a:gd name="T20" fmla="*/ 0 w 317"/>
                <a:gd name="T21" fmla="*/ 9 h 235"/>
                <a:gd name="T22" fmla="*/ 0 w 317"/>
                <a:gd name="T23" fmla="*/ 10 h 235"/>
                <a:gd name="T24" fmla="*/ 0 w 317"/>
                <a:gd name="T25" fmla="*/ 11 h 235"/>
                <a:gd name="T26" fmla="*/ 0 w 317"/>
                <a:gd name="T27" fmla="*/ 11 h 235"/>
                <a:gd name="T28" fmla="*/ 0 w 317"/>
                <a:gd name="T29" fmla="*/ 12 h 235"/>
                <a:gd name="T30" fmla="*/ 1 w 317"/>
                <a:gd name="T31" fmla="*/ 14 h 235"/>
                <a:gd name="T32" fmla="*/ 2 w 317"/>
                <a:gd name="T33" fmla="*/ 14 h 235"/>
                <a:gd name="T34" fmla="*/ 3 w 317"/>
                <a:gd name="T35" fmla="*/ 14 h 235"/>
                <a:gd name="T36" fmla="*/ 4 w 317"/>
                <a:gd name="T37" fmla="*/ 14 h 235"/>
                <a:gd name="T38" fmla="*/ 5 w 317"/>
                <a:gd name="T39" fmla="*/ 14 h 235"/>
                <a:gd name="T40" fmla="*/ 6 w 317"/>
                <a:gd name="T41" fmla="*/ 14 h 235"/>
                <a:gd name="T42" fmla="*/ 7 w 317"/>
                <a:gd name="T43" fmla="*/ 12 h 235"/>
                <a:gd name="T44" fmla="*/ 7 w 317"/>
                <a:gd name="T45" fmla="*/ 11 h 235"/>
                <a:gd name="T46" fmla="*/ 7 w 317"/>
                <a:gd name="T47" fmla="*/ 11 h 235"/>
                <a:gd name="T48" fmla="*/ 19 w 317"/>
                <a:gd name="T49" fmla="*/ 3 h 235"/>
                <a:gd name="T50" fmla="*/ 19 w 317"/>
                <a:gd name="T51" fmla="*/ 3 h 235"/>
                <a:gd name="T52" fmla="*/ 19 w 317"/>
                <a:gd name="T53" fmla="*/ 2 h 235"/>
                <a:gd name="T54" fmla="*/ 18 w 317"/>
                <a:gd name="T55" fmla="*/ 1 h 235"/>
                <a:gd name="T56" fmla="*/ 17 w 317"/>
                <a:gd name="T57" fmla="*/ 0 h 235"/>
                <a:gd name="T58" fmla="*/ 16 w 317"/>
                <a:gd name="T59" fmla="*/ 0 h 235"/>
                <a:gd name="T60" fmla="*/ 15 w 317"/>
                <a:gd name="T61" fmla="*/ 0 h 235"/>
                <a:gd name="T62" fmla="*/ 15 w 317"/>
                <a:gd name="T63" fmla="*/ 0 h 235"/>
                <a:gd name="T64" fmla="*/ 14 w 317"/>
                <a:gd name="T65" fmla="*/ 0 h 235"/>
                <a:gd name="T66" fmla="*/ 13 w 317"/>
                <a:gd name="T67" fmla="*/ 1 h 235"/>
                <a:gd name="T68" fmla="*/ 12 w 317"/>
                <a:gd name="T69" fmla="*/ 2 h 235"/>
                <a:gd name="T70" fmla="*/ 11 w 317"/>
                <a:gd name="T71" fmla="*/ 3 h 235"/>
                <a:gd name="T72" fmla="*/ 11 w 317"/>
                <a:gd name="T73" fmla="*/ 3 h 235"/>
                <a:gd name="T74" fmla="*/ 11 w 317"/>
                <a:gd name="T75" fmla="*/ 4 h 235"/>
                <a:gd name="T76" fmla="*/ 12 w 317"/>
                <a:gd name="T77" fmla="*/ 5 h 235"/>
                <a:gd name="T78" fmla="*/ 13 w 317"/>
                <a:gd name="T79" fmla="*/ 6 h 235"/>
                <a:gd name="T80" fmla="*/ 14 w 317"/>
                <a:gd name="T81" fmla="*/ 7 h 235"/>
                <a:gd name="T82" fmla="*/ 15 w 317"/>
                <a:gd name="T83" fmla="*/ 7 h 235"/>
                <a:gd name="T84" fmla="*/ 15 w 317"/>
                <a:gd name="T85" fmla="*/ 7 h 235"/>
                <a:gd name="T86" fmla="*/ 16 w 317"/>
                <a:gd name="T87" fmla="*/ 7 h 235"/>
                <a:gd name="T88" fmla="*/ 17 w 317"/>
                <a:gd name="T89" fmla="*/ 7 h 235"/>
                <a:gd name="T90" fmla="*/ 18 w 317"/>
                <a:gd name="T91" fmla="*/ 6 h 235"/>
                <a:gd name="T92" fmla="*/ 19 w 317"/>
                <a:gd name="T93" fmla="*/ 5 h 235"/>
                <a:gd name="T94" fmla="*/ 19 w 317"/>
                <a:gd name="T95" fmla="*/ 4 h 235"/>
                <a:gd name="T96" fmla="*/ 19 w 317"/>
                <a:gd name="T97" fmla="*/ 3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89 w 1559"/>
                <a:gd name="T1" fmla="*/ 19 h 639"/>
                <a:gd name="T2" fmla="*/ 89 w 1559"/>
                <a:gd name="T3" fmla="*/ 13 h 639"/>
                <a:gd name="T4" fmla="*/ 89 w 1559"/>
                <a:gd name="T5" fmla="*/ 6 h 639"/>
                <a:gd name="T6" fmla="*/ 89 w 1559"/>
                <a:gd name="T7" fmla="*/ 0 h 639"/>
                <a:gd name="T8" fmla="*/ 88 w 1559"/>
                <a:gd name="T9" fmla="*/ 0 h 639"/>
                <a:gd name="T10" fmla="*/ 81 w 1559"/>
                <a:gd name="T11" fmla="*/ 0 h 639"/>
                <a:gd name="T12" fmla="*/ 68 w 1559"/>
                <a:gd name="T13" fmla="*/ 0 h 639"/>
                <a:gd name="T14" fmla="*/ 53 w 1559"/>
                <a:gd name="T15" fmla="*/ 0 h 639"/>
                <a:gd name="T16" fmla="*/ 36 w 1559"/>
                <a:gd name="T17" fmla="*/ 0 h 639"/>
                <a:gd name="T18" fmla="*/ 20 w 1559"/>
                <a:gd name="T19" fmla="*/ 0 h 639"/>
                <a:gd name="T20" fmla="*/ 8 w 1559"/>
                <a:gd name="T21" fmla="*/ 0 h 639"/>
                <a:gd name="T22" fmla="*/ 1 w 1559"/>
                <a:gd name="T23" fmla="*/ 0 h 639"/>
                <a:gd name="T24" fmla="*/ 0 w 1559"/>
                <a:gd name="T25" fmla="*/ 1 h 639"/>
                <a:gd name="T26" fmla="*/ 0 w 1559"/>
                <a:gd name="T27" fmla="*/ 10 h 639"/>
                <a:gd name="T28" fmla="*/ 0 w 1559"/>
                <a:gd name="T29" fmla="*/ 23 h 639"/>
                <a:gd name="T30" fmla="*/ 0 w 1559"/>
                <a:gd name="T31" fmla="*/ 32 h 639"/>
                <a:gd name="T32" fmla="*/ 1 w 1559"/>
                <a:gd name="T33" fmla="*/ 34 h 639"/>
                <a:gd name="T34" fmla="*/ 6 w 1559"/>
                <a:gd name="T35" fmla="*/ 34 h 639"/>
                <a:gd name="T36" fmla="*/ 7 w 1559"/>
                <a:gd name="T37" fmla="*/ 33 h 639"/>
                <a:gd name="T38" fmla="*/ 7 w 1559"/>
                <a:gd name="T39" fmla="*/ 27 h 639"/>
                <a:gd name="T40" fmla="*/ 7 w 1559"/>
                <a:gd name="T41" fmla="*/ 18 h 639"/>
                <a:gd name="T42" fmla="*/ 7 w 1559"/>
                <a:gd name="T43" fmla="*/ 9 h 639"/>
                <a:gd name="T44" fmla="*/ 8 w 1559"/>
                <a:gd name="T45" fmla="*/ 7 h 639"/>
                <a:gd name="T46" fmla="*/ 14 w 1559"/>
                <a:gd name="T47" fmla="*/ 7 h 639"/>
                <a:gd name="T48" fmla="*/ 24 w 1559"/>
                <a:gd name="T49" fmla="*/ 7 h 639"/>
                <a:gd name="T50" fmla="*/ 37 w 1559"/>
                <a:gd name="T51" fmla="*/ 7 h 639"/>
                <a:gd name="T52" fmla="*/ 51 w 1559"/>
                <a:gd name="T53" fmla="*/ 7 h 639"/>
                <a:gd name="T54" fmla="*/ 64 w 1559"/>
                <a:gd name="T55" fmla="*/ 7 h 639"/>
                <a:gd name="T56" fmla="*/ 75 w 1559"/>
                <a:gd name="T57" fmla="*/ 7 h 639"/>
                <a:gd name="T58" fmla="*/ 81 w 1559"/>
                <a:gd name="T59" fmla="*/ 7 h 639"/>
                <a:gd name="T60" fmla="*/ 82 w 1559"/>
                <a:gd name="T61" fmla="*/ 7 h 639"/>
                <a:gd name="T62" fmla="*/ 82 w 1559"/>
                <a:gd name="T63" fmla="*/ 11 h 639"/>
                <a:gd name="T64" fmla="*/ 82 w 1559"/>
                <a:gd name="T65" fmla="*/ 15 h 639"/>
                <a:gd name="T66" fmla="*/ 82 w 1559"/>
                <a:gd name="T67" fmla="*/ 19 h 639"/>
                <a:gd name="T68" fmla="*/ 81 w 1559"/>
                <a:gd name="T69" fmla="*/ 20 h 639"/>
                <a:gd name="T70" fmla="*/ 75 w 1559"/>
                <a:gd name="T71" fmla="*/ 20 h 639"/>
                <a:gd name="T72" fmla="*/ 74 w 1559"/>
                <a:gd name="T73" fmla="*/ 20 h 639"/>
                <a:gd name="T74" fmla="*/ 78 w 1559"/>
                <a:gd name="T75" fmla="*/ 26 h 639"/>
                <a:gd name="T76" fmla="*/ 82 w 1559"/>
                <a:gd name="T77" fmla="*/ 33 h 639"/>
                <a:gd name="T78" fmla="*/ 85 w 1559"/>
                <a:gd name="T79" fmla="*/ 39 h 639"/>
                <a:gd name="T80" fmla="*/ 86 w 1559"/>
                <a:gd name="T81" fmla="*/ 39 h 639"/>
                <a:gd name="T82" fmla="*/ 89 w 1559"/>
                <a:gd name="T83" fmla="*/ 33 h 639"/>
                <a:gd name="T84" fmla="*/ 93 w 1559"/>
                <a:gd name="T85" fmla="*/ 26 h 639"/>
                <a:gd name="T86" fmla="*/ 96 w 1559"/>
                <a:gd name="T87" fmla="*/ 20 h 639"/>
                <a:gd name="T88" fmla="*/ 96 w 1559"/>
                <a:gd name="T89" fmla="*/ 20 h 639"/>
                <a:gd name="T90" fmla="*/ 90 w 1559"/>
                <a:gd name="T91" fmla="*/ 20 h 639"/>
                <a:gd name="T92" fmla="*/ 85 w 1559"/>
                <a:gd name="T93" fmla="*/ 33 h 639"/>
                <a:gd name="T94" fmla="*/ 83 w 1559"/>
                <a:gd name="T95" fmla="*/ 28 h 639"/>
                <a:gd name="T96" fmla="*/ 80 w 1559"/>
                <a:gd name="T97" fmla="*/ 23 h 639"/>
                <a:gd name="T98" fmla="*/ 85 w 1559"/>
                <a:gd name="T99" fmla="*/ 23 h 639"/>
                <a:gd name="T100" fmla="*/ 91 w 1559"/>
                <a:gd name="T101" fmla="*/ 23 h 639"/>
                <a:gd name="T102" fmla="*/ 88 w 1559"/>
                <a:gd name="T103" fmla="*/ 28 h 639"/>
                <a:gd name="T104" fmla="*/ 85 w 1559"/>
                <a:gd name="T105" fmla="*/ 33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4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7 w 468"/>
                <a:gd name="T1" fmla="*/ 37 h 685"/>
                <a:gd name="T2" fmla="*/ 6 w 468"/>
                <a:gd name="T3" fmla="*/ 35 h 685"/>
                <a:gd name="T4" fmla="*/ 4 w 468"/>
                <a:gd name="T5" fmla="*/ 34 h 685"/>
                <a:gd name="T6" fmla="*/ 2 w 468"/>
                <a:gd name="T7" fmla="*/ 35 h 685"/>
                <a:gd name="T8" fmla="*/ 0 w 468"/>
                <a:gd name="T9" fmla="*/ 36 h 685"/>
                <a:gd name="T10" fmla="*/ 0 w 468"/>
                <a:gd name="T11" fmla="*/ 38 h 685"/>
                <a:gd name="T12" fmla="*/ 0 w 468"/>
                <a:gd name="T13" fmla="*/ 40 h 685"/>
                <a:gd name="T14" fmla="*/ 1 w 468"/>
                <a:gd name="T15" fmla="*/ 42 h 685"/>
                <a:gd name="T16" fmla="*/ 3 w 468"/>
                <a:gd name="T17" fmla="*/ 42 h 685"/>
                <a:gd name="T18" fmla="*/ 5 w 468"/>
                <a:gd name="T19" fmla="*/ 42 h 685"/>
                <a:gd name="T20" fmla="*/ 7 w 468"/>
                <a:gd name="T21" fmla="*/ 41 h 685"/>
                <a:gd name="T22" fmla="*/ 7 w 468"/>
                <a:gd name="T23" fmla="*/ 39 h 685"/>
                <a:gd name="T24" fmla="*/ 13 w 468"/>
                <a:gd name="T25" fmla="*/ 23 h 685"/>
                <a:gd name="T26" fmla="*/ 12 w 468"/>
                <a:gd name="T27" fmla="*/ 21 h 685"/>
                <a:gd name="T28" fmla="*/ 10 w 468"/>
                <a:gd name="T29" fmla="*/ 20 h 685"/>
                <a:gd name="T30" fmla="*/ 9 w 468"/>
                <a:gd name="T31" fmla="*/ 20 h 685"/>
                <a:gd name="T32" fmla="*/ 7 w 468"/>
                <a:gd name="T33" fmla="*/ 21 h 685"/>
                <a:gd name="T34" fmla="*/ 6 w 468"/>
                <a:gd name="T35" fmla="*/ 23 h 685"/>
                <a:gd name="T36" fmla="*/ 6 w 468"/>
                <a:gd name="T37" fmla="*/ 25 h 685"/>
                <a:gd name="T38" fmla="*/ 7 w 468"/>
                <a:gd name="T39" fmla="*/ 27 h 685"/>
                <a:gd name="T40" fmla="*/ 9 w 468"/>
                <a:gd name="T41" fmla="*/ 28 h 685"/>
                <a:gd name="T42" fmla="*/ 10 w 468"/>
                <a:gd name="T43" fmla="*/ 28 h 685"/>
                <a:gd name="T44" fmla="*/ 12 w 468"/>
                <a:gd name="T45" fmla="*/ 27 h 685"/>
                <a:gd name="T46" fmla="*/ 13 w 468"/>
                <a:gd name="T47" fmla="*/ 25 h 685"/>
                <a:gd name="T48" fmla="*/ 20 w 468"/>
                <a:gd name="T49" fmla="*/ 13 h 685"/>
                <a:gd name="T50" fmla="*/ 19 w 468"/>
                <a:gd name="T51" fmla="*/ 11 h 685"/>
                <a:gd name="T52" fmla="*/ 17 w 468"/>
                <a:gd name="T53" fmla="*/ 9 h 685"/>
                <a:gd name="T54" fmla="*/ 16 w 468"/>
                <a:gd name="T55" fmla="*/ 9 h 685"/>
                <a:gd name="T56" fmla="*/ 14 w 468"/>
                <a:gd name="T57" fmla="*/ 10 h 685"/>
                <a:gd name="T58" fmla="*/ 12 w 468"/>
                <a:gd name="T59" fmla="*/ 12 h 685"/>
                <a:gd name="T60" fmla="*/ 12 w 468"/>
                <a:gd name="T61" fmla="*/ 14 h 685"/>
                <a:gd name="T62" fmla="*/ 13 w 468"/>
                <a:gd name="T63" fmla="*/ 15 h 685"/>
                <a:gd name="T64" fmla="*/ 15 w 468"/>
                <a:gd name="T65" fmla="*/ 17 h 685"/>
                <a:gd name="T66" fmla="*/ 16 w 468"/>
                <a:gd name="T67" fmla="*/ 17 h 685"/>
                <a:gd name="T68" fmla="*/ 18 w 468"/>
                <a:gd name="T69" fmla="*/ 16 h 685"/>
                <a:gd name="T70" fmla="*/ 20 w 468"/>
                <a:gd name="T71" fmla="*/ 14 h 685"/>
                <a:gd name="T72" fmla="*/ 29 w 468"/>
                <a:gd name="T73" fmla="*/ 3 h 685"/>
                <a:gd name="T74" fmla="*/ 28 w 468"/>
                <a:gd name="T75" fmla="*/ 2 h 685"/>
                <a:gd name="T76" fmla="*/ 26 w 468"/>
                <a:gd name="T77" fmla="*/ 0 h 685"/>
                <a:gd name="T78" fmla="*/ 25 w 468"/>
                <a:gd name="T79" fmla="*/ 0 h 685"/>
                <a:gd name="T80" fmla="*/ 23 w 468"/>
                <a:gd name="T81" fmla="*/ 0 h 685"/>
                <a:gd name="T82" fmla="*/ 21 w 468"/>
                <a:gd name="T83" fmla="*/ 2 h 685"/>
                <a:gd name="T84" fmla="*/ 21 w 468"/>
                <a:gd name="T85" fmla="*/ 3 h 685"/>
                <a:gd name="T86" fmla="*/ 21 w 468"/>
                <a:gd name="T87" fmla="*/ 5 h 685"/>
                <a:gd name="T88" fmla="*/ 23 w 468"/>
                <a:gd name="T89" fmla="*/ 7 h 685"/>
                <a:gd name="T90" fmla="*/ 25 w 468"/>
                <a:gd name="T91" fmla="*/ 7 h 685"/>
                <a:gd name="T92" fmla="*/ 26 w 468"/>
                <a:gd name="T93" fmla="*/ 7 h 685"/>
                <a:gd name="T94" fmla="*/ 28 w 468"/>
                <a:gd name="T95" fmla="*/ 5 h 685"/>
                <a:gd name="T96" fmla="*/ 29 w 468"/>
                <a:gd name="T97" fmla="*/ 3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5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4 w 93"/>
                <a:gd name="T3" fmla="*/ 2 h 553"/>
                <a:gd name="T4" fmla="*/ 5 w 93"/>
                <a:gd name="T5" fmla="*/ 2 h 553"/>
                <a:gd name="T6" fmla="*/ 4 w 93"/>
                <a:gd name="T7" fmla="*/ 0 h 553"/>
                <a:gd name="T8" fmla="*/ 6 w 93"/>
                <a:gd name="T9" fmla="*/ 1 h 553"/>
                <a:gd name="T10" fmla="*/ 6 w 93"/>
                <a:gd name="T11" fmla="*/ 3 h 553"/>
                <a:gd name="T12" fmla="*/ 4 w 93"/>
                <a:gd name="T13" fmla="*/ 4 h 553"/>
                <a:gd name="T14" fmla="*/ 2 w 93"/>
                <a:gd name="T15" fmla="*/ 2 h 553"/>
                <a:gd name="T16" fmla="*/ 3 w 93"/>
                <a:gd name="T17" fmla="*/ 9 h 553"/>
                <a:gd name="T18" fmla="*/ 1 w 93"/>
                <a:gd name="T19" fmla="*/ 8 h 553"/>
                <a:gd name="T20" fmla="*/ 1 w 93"/>
                <a:gd name="T21" fmla="*/ 5 h 553"/>
                <a:gd name="T22" fmla="*/ 4 w 93"/>
                <a:gd name="T23" fmla="*/ 5 h 553"/>
                <a:gd name="T24" fmla="*/ 6 w 93"/>
                <a:gd name="T25" fmla="*/ 7 h 553"/>
                <a:gd name="T26" fmla="*/ 4 w 93"/>
                <a:gd name="T27" fmla="*/ 9 h 553"/>
                <a:gd name="T28" fmla="*/ 2 w 93"/>
                <a:gd name="T29" fmla="*/ 6 h 553"/>
                <a:gd name="T30" fmla="*/ 2 w 93"/>
                <a:gd name="T31" fmla="*/ 7 h 553"/>
                <a:gd name="T32" fmla="*/ 5 w 93"/>
                <a:gd name="T33" fmla="*/ 7 h 553"/>
                <a:gd name="T34" fmla="*/ 5 w 93"/>
                <a:gd name="T35" fmla="*/ 6 h 553"/>
                <a:gd name="T36" fmla="*/ 2 w 93"/>
                <a:gd name="T37" fmla="*/ 14 h 553"/>
                <a:gd name="T38" fmla="*/ 0 w 93"/>
                <a:gd name="T39" fmla="*/ 12 h 553"/>
                <a:gd name="T40" fmla="*/ 2 w 93"/>
                <a:gd name="T41" fmla="*/ 10 h 553"/>
                <a:gd name="T42" fmla="*/ 5 w 93"/>
                <a:gd name="T43" fmla="*/ 10 h 553"/>
                <a:gd name="T44" fmla="*/ 6 w 93"/>
                <a:gd name="T45" fmla="*/ 13 h 553"/>
                <a:gd name="T46" fmla="*/ 3 w 93"/>
                <a:gd name="T47" fmla="*/ 14 h 553"/>
                <a:gd name="T48" fmla="*/ 2 w 93"/>
                <a:gd name="T49" fmla="*/ 12 h 553"/>
                <a:gd name="T50" fmla="*/ 3 w 93"/>
                <a:gd name="T51" fmla="*/ 13 h 553"/>
                <a:gd name="T52" fmla="*/ 5 w 93"/>
                <a:gd name="T53" fmla="*/ 12 h 553"/>
                <a:gd name="T54" fmla="*/ 4 w 93"/>
                <a:gd name="T55" fmla="*/ 11 h 553"/>
                <a:gd name="T56" fmla="*/ 3 w 93"/>
                <a:gd name="T57" fmla="*/ 18 h 553"/>
                <a:gd name="T58" fmla="*/ 1 w 93"/>
                <a:gd name="T59" fmla="*/ 18 h 553"/>
                <a:gd name="T60" fmla="*/ 3 w 93"/>
                <a:gd name="T61" fmla="*/ 16 h 553"/>
                <a:gd name="T62" fmla="*/ 5 w 93"/>
                <a:gd name="T63" fmla="*/ 16 h 553"/>
                <a:gd name="T64" fmla="*/ 6 w 93"/>
                <a:gd name="T65" fmla="*/ 17 h 553"/>
                <a:gd name="T66" fmla="*/ 3 w 93"/>
                <a:gd name="T67" fmla="*/ 24 h 553"/>
                <a:gd name="T68" fmla="*/ 3 w 93"/>
                <a:gd name="T69" fmla="*/ 20 h 553"/>
                <a:gd name="T70" fmla="*/ 2 w 93"/>
                <a:gd name="T71" fmla="*/ 29 h 553"/>
                <a:gd name="T72" fmla="*/ 1 w 93"/>
                <a:gd name="T73" fmla="*/ 24 h 553"/>
                <a:gd name="T74" fmla="*/ 3 w 93"/>
                <a:gd name="T75" fmla="*/ 26 h 553"/>
                <a:gd name="T76" fmla="*/ 4 w 93"/>
                <a:gd name="T77" fmla="*/ 25 h 553"/>
                <a:gd name="T78" fmla="*/ 6 w 93"/>
                <a:gd name="T79" fmla="*/ 26 h 553"/>
                <a:gd name="T80" fmla="*/ 2 w 93"/>
                <a:gd name="T81" fmla="*/ 27 h 553"/>
                <a:gd name="T82" fmla="*/ 2 w 93"/>
                <a:gd name="T83" fmla="*/ 31 h 553"/>
                <a:gd name="T84" fmla="*/ 3 w 93"/>
                <a:gd name="T85" fmla="*/ 32 h 553"/>
                <a:gd name="T86" fmla="*/ 3 w 93"/>
                <a:gd name="T87" fmla="*/ 31 h 553"/>
                <a:gd name="T88" fmla="*/ 4 w 93"/>
                <a:gd name="T89" fmla="*/ 32 h 553"/>
                <a:gd name="T90" fmla="*/ 5 w 93"/>
                <a:gd name="T91" fmla="*/ 32 h 553"/>
                <a:gd name="T92" fmla="*/ 5 w 93"/>
                <a:gd name="T93" fmla="*/ 30 h 553"/>
                <a:gd name="T94" fmla="*/ 6 w 93"/>
                <a:gd name="T95" fmla="*/ 31 h 553"/>
                <a:gd name="T96" fmla="*/ 6 w 93"/>
                <a:gd name="T97" fmla="*/ 33 h 553"/>
                <a:gd name="T98" fmla="*/ 4 w 93"/>
                <a:gd name="T99" fmla="*/ 34 h 553"/>
                <a:gd name="T100" fmla="*/ 3 w 93"/>
                <a:gd name="T101" fmla="*/ 34 h 553"/>
                <a:gd name="T102" fmla="*/ 1 w 93"/>
                <a:gd name="T103" fmla="*/ 34 h 553"/>
                <a:gd name="T104" fmla="*/ 0 w 93"/>
                <a:gd name="T105" fmla="*/ 31 h 553"/>
                <a:gd name="T106" fmla="*/ 2 w 93"/>
                <a:gd name="T107" fmla="*/ 30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6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72 w 2753"/>
                <a:gd name="T1" fmla="*/ 29 h 496"/>
                <a:gd name="T2" fmla="*/ 165 w 2753"/>
                <a:gd name="T3" fmla="*/ 24 h 496"/>
                <a:gd name="T4" fmla="*/ 165 w 2753"/>
                <a:gd name="T5" fmla="*/ 27 h 496"/>
                <a:gd name="T6" fmla="*/ 166 w 2753"/>
                <a:gd name="T7" fmla="*/ 22 h 496"/>
                <a:gd name="T8" fmla="*/ 159 w 2753"/>
                <a:gd name="T9" fmla="*/ 27 h 496"/>
                <a:gd name="T10" fmla="*/ 157 w 2753"/>
                <a:gd name="T11" fmla="*/ 21 h 496"/>
                <a:gd name="T12" fmla="*/ 150 w 2753"/>
                <a:gd name="T13" fmla="*/ 29 h 496"/>
                <a:gd name="T14" fmla="*/ 139 w 2753"/>
                <a:gd name="T15" fmla="*/ 27 h 496"/>
                <a:gd name="T16" fmla="*/ 139 w 2753"/>
                <a:gd name="T17" fmla="*/ 22 h 496"/>
                <a:gd name="T18" fmla="*/ 139 w 2753"/>
                <a:gd name="T19" fmla="*/ 28 h 496"/>
                <a:gd name="T20" fmla="*/ 131 w 2753"/>
                <a:gd name="T21" fmla="*/ 23 h 496"/>
                <a:gd name="T22" fmla="*/ 129 w 2753"/>
                <a:gd name="T23" fmla="*/ 22 h 496"/>
                <a:gd name="T24" fmla="*/ 123 w 2753"/>
                <a:gd name="T25" fmla="*/ 23 h 496"/>
                <a:gd name="T26" fmla="*/ 127 w 2753"/>
                <a:gd name="T27" fmla="*/ 23 h 496"/>
                <a:gd name="T28" fmla="*/ 119 w 2753"/>
                <a:gd name="T29" fmla="*/ 27 h 496"/>
                <a:gd name="T30" fmla="*/ 117 w 2753"/>
                <a:gd name="T31" fmla="*/ 22 h 496"/>
                <a:gd name="T32" fmla="*/ 111 w 2753"/>
                <a:gd name="T33" fmla="*/ 28 h 496"/>
                <a:gd name="T34" fmla="*/ 107 w 2753"/>
                <a:gd name="T35" fmla="*/ 26 h 496"/>
                <a:gd name="T36" fmla="*/ 100 w 2753"/>
                <a:gd name="T37" fmla="*/ 23 h 496"/>
                <a:gd name="T38" fmla="*/ 103 w 2753"/>
                <a:gd name="T39" fmla="*/ 27 h 496"/>
                <a:gd name="T40" fmla="*/ 101 w 2753"/>
                <a:gd name="T41" fmla="*/ 21 h 496"/>
                <a:gd name="T42" fmla="*/ 92 w 2753"/>
                <a:gd name="T43" fmla="*/ 27 h 496"/>
                <a:gd name="T44" fmla="*/ 90 w 2753"/>
                <a:gd name="T45" fmla="*/ 22 h 496"/>
                <a:gd name="T46" fmla="*/ 87 w 2753"/>
                <a:gd name="T47" fmla="*/ 24 h 496"/>
                <a:gd name="T48" fmla="*/ 82 w 2753"/>
                <a:gd name="T49" fmla="*/ 21 h 496"/>
                <a:gd name="T50" fmla="*/ 77 w 2753"/>
                <a:gd name="T51" fmla="*/ 27 h 496"/>
                <a:gd name="T52" fmla="*/ 75 w 2753"/>
                <a:gd name="T53" fmla="*/ 21 h 496"/>
                <a:gd name="T54" fmla="*/ 71 w 2753"/>
                <a:gd name="T55" fmla="*/ 23 h 496"/>
                <a:gd name="T56" fmla="*/ 60 w 2753"/>
                <a:gd name="T57" fmla="*/ 29 h 496"/>
                <a:gd name="T58" fmla="*/ 66 w 2753"/>
                <a:gd name="T59" fmla="*/ 25 h 496"/>
                <a:gd name="T60" fmla="*/ 57 w 2753"/>
                <a:gd name="T61" fmla="*/ 21 h 496"/>
                <a:gd name="T62" fmla="*/ 47 w 2753"/>
                <a:gd name="T63" fmla="*/ 29 h 496"/>
                <a:gd name="T64" fmla="*/ 37 w 2753"/>
                <a:gd name="T65" fmla="*/ 27 h 496"/>
                <a:gd name="T66" fmla="*/ 38 w 2753"/>
                <a:gd name="T67" fmla="*/ 29 h 496"/>
                <a:gd name="T68" fmla="*/ 41 w 2753"/>
                <a:gd name="T69" fmla="*/ 25 h 496"/>
                <a:gd name="T70" fmla="*/ 32 w 2753"/>
                <a:gd name="T71" fmla="*/ 23 h 496"/>
                <a:gd name="T72" fmla="*/ 20 w 2753"/>
                <a:gd name="T73" fmla="*/ 26 h 496"/>
                <a:gd name="T74" fmla="*/ 17 w 2753"/>
                <a:gd name="T75" fmla="*/ 21 h 496"/>
                <a:gd name="T76" fmla="*/ 11 w 2753"/>
                <a:gd name="T77" fmla="*/ 27 h 496"/>
                <a:gd name="T78" fmla="*/ 3 w 2753"/>
                <a:gd name="T79" fmla="*/ 23 h 496"/>
                <a:gd name="T80" fmla="*/ 7 w 2753"/>
                <a:gd name="T81" fmla="*/ 28 h 496"/>
                <a:gd name="T82" fmla="*/ 131 w 2753"/>
                <a:gd name="T83" fmla="*/ 4 h 496"/>
                <a:gd name="T84" fmla="*/ 128 w 2753"/>
                <a:gd name="T85" fmla="*/ 5 h 496"/>
                <a:gd name="T86" fmla="*/ 122 w 2753"/>
                <a:gd name="T87" fmla="*/ 5 h 496"/>
                <a:gd name="T88" fmla="*/ 118 w 2753"/>
                <a:gd name="T89" fmla="*/ 1 h 496"/>
                <a:gd name="T90" fmla="*/ 118 w 2753"/>
                <a:gd name="T91" fmla="*/ 6 h 496"/>
                <a:gd name="T92" fmla="*/ 121 w 2753"/>
                <a:gd name="T93" fmla="*/ 5 h 496"/>
                <a:gd name="T94" fmla="*/ 103 w 2753"/>
                <a:gd name="T95" fmla="*/ 8 h 496"/>
                <a:gd name="T96" fmla="*/ 103 w 2753"/>
                <a:gd name="T97" fmla="*/ 11 h 496"/>
                <a:gd name="T98" fmla="*/ 103 w 2753"/>
                <a:gd name="T99" fmla="*/ 5 h 496"/>
                <a:gd name="T100" fmla="*/ 105 w 2753"/>
                <a:gd name="T101" fmla="*/ 8 h 496"/>
                <a:gd name="T102" fmla="*/ 91 w 2753"/>
                <a:gd name="T103" fmla="*/ 0 h 496"/>
                <a:gd name="T104" fmla="*/ 91 w 2753"/>
                <a:gd name="T105" fmla="*/ 12 h 496"/>
                <a:gd name="T106" fmla="*/ 93 w 2753"/>
                <a:gd name="T107" fmla="*/ 6 h 496"/>
                <a:gd name="T108" fmla="*/ 83 w 2753"/>
                <a:gd name="T109" fmla="*/ 7 h 496"/>
                <a:gd name="T110" fmla="*/ 81 w 2753"/>
                <a:gd name="T111" fmla="*/ 4 h 496"/>
                <a:gd name="T112" fmla="*/ 73 w 2753"/>
                <a:gd name="T113" fmla="*/ 7 h 496"/>
                <a:gd name="T114" fmla="*/ 71 w 2753"/>
                <a:gd name="T115" fmla="*/ 1 h 496"/>
                <a:gd name="T116" fmla="*/ 50 w 2753"/>
                <a:gd name="T117" fmla="*/ 10 h 496"/>
                <a:gd name="T118" fmla="*/ 52 w 2753"/>
                <a:gd name="T119" fmla="*/ 8 h 496"/>
                <a:gd name="T120" fmla="*/ 44 w 2753"/>
                <a:gd name="T121" fmla="*/ 3 h 496"/>
                <a:gd name="T122" fmla="*/ 47 w 2753"/>
                <a:gd name="T123" fmla="*/ 3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7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15 w 1400"/>
                <a:gd name="T1" fmla="*/ 32 h 639"/>
                <a:gd name="T2" fmla="*/ 15 w 1400"/>
                <a:gd name="T3" fmla="*/ 28 h 639"/>
                <a:gd name="T4" fmla="*/ 15 w 1400"/>
                <a:gd name="T5" fmla="*/ 24 h 639"/>
                <a:gd name="T6" fmla="*/ 15 w 1400"/>
                <a:gd name="T7" fmla="*/ 20 h 639"/>
                <a:gd name="T8" fmla="*/ 15 w 1400"/>
                <a:gd name="T9" fmla="*/ 20 h 639"/>
                <a:gd name="T10" fmla="*/ 16 w 1400"/>
                <a:gd name="T11" fmla="*/ 20 h 639"/>
                <a:gd name="T12" fmla="*/ 21 w 1400"/>
                <a:gd name="T13" fmla="*/ 20 h 639"/>
                <a:gd name="T14" fmla="*/ 22 w 1400"/>
                <a:gd name="T15" fmla="*/ 19 h 639"/>
                <a:gd name="T16" fmla="*/ 19 w 1400"/>
                <a:gd name="T17" fmla="*/ 13 h 639"/>
                <a:gd name="T18" fmla="*/ 15 w 1400"/>
                <a:gd name="T19" fmla="*/ 6 h 639"/>
                <a:gd name="T20" fmla="*/ 12 w 1400"/>
                <a:gd name="T21" fmla="*/ 0 h 639"/>
                <a:gd name="T22" fmla="*/ 11 w 1400"/>
                <a:gd name="T23" fmla="*/ 0 h 639"/>
                <a:gd name="T24" fmla="*/ 7 w 1400"/>
                <a:gd name="T25" fmla="*/ 6 h 639"/>
                <a:gd name="T26" fmla="*/ 3 w 1400"/>
                <a:gd name="T27" fmla="*/ 13 h 639"/>
                <a:gd name="T28" fmla="*/ 0 w 1400"/>
                <a:gd name="T29" fmla="*/ 19 h 639"/>
                <a:gd name="T30" fmla="*/ 1 w 1400"/>
                <a:gd name="T31" fmla="*/ 20 h 639"/>
                <a:gd name="T32" fmla="*/ 6 w 1400"/>
                <a:gd name="T33" fmla="*/ 20 h 639"/>
                <a:gd name="T34" fmla="*/ 8 w 1400"/>
                <a:gd name="T35" fmla="*/ 20 h 639"/>
                <a:gd name="T36" fmla="*/ 8 w 1400"/>
                <a:gd name="T37" fmla="*/ 26 h 639"/>
                <a:gd name="T38" fmla="*/ 8 w 1400"/>
                <a:gd name="T39" fmla="*/ 33 h 639"/>
                <a:gd name="T40" fmla="*/ 8 w 1400"/>
                <a:gd name="T41" fmla="*/ 39 h 639"/>
                <a:gd name="T42" fmla="*/ 8 w 1400"/>
                <a:gd name="T43" fmla="*/ 39 h 639"/>
                <a:gd name="T44" fmla="*/ 15 w 1400"/>
                <a:gd name="T45" fmla="*/ 39 h 639"/>
                <a:gd name="T46" fmla="*/ 26 w 1400"/>
                <a:gd name="T47" fmla="*/ 39 h 639"/>
                <a:gd name="T48" fmla="*/ 40 w 1400"/>
                <a:gd name="T49" fmla="*/ 39 h 639"/>
                <a:gd name="T50" fmla="*/ 55 w 1400"/>
                <a:gd name="T51" fmla="*/ 39 h 639"/>
                <a:gd name="T52" fmla="*/ 69 w 1400"/>
                <a:gd name="T53" fmla="*/ 39 h 639"/>
                <a:gd name="T54" fmla="*/ 80 w 1400"/>
                <a:gd name="T55" fmla="*/ 39 h 639"/>
                <a:gd name="T56" fmla="*/ 86 w 1400"/>
                <a:gd name="T57" fmla="*/ 39 h 639"/>
                <a:gd name="T58" fmla="*/ 87 w 1400"/>
                <a:gd name="T59" fmla="*/ 38 h 639"/>
                <a:gd name="T60" fmla="*/ 87 w 1400"/>
                <a:gd name="T61" fmla="*/ 33 h 639"/>
                <a:gd name="T62" fmla="*/ 86 w 1400"/>
                <a:gd name="T63" fmla="*/ 32 h 639"/>
                <a:gd name="T64" fmla="*/ 80 w 1400"/>
                <a:gd name="T65" fmla="*/ 32 h 639"/>
                <a:gd name="T66" fmla="*/ 70 w 1400"/>
                <a:gd name="T67" fmla="*/ 32 h 639"/>
                <a:gd name="T68" fmla="*/ 58 w 1400"/>
                <a:gd name="T69" fmla="*/ 32 h 639"/>
                <a:gd name="T70" fmla="*/ 44 w 1400"/>
                <a:gd name="T71" fmla="*/ 32 h 639"/>
                <a:gd name="T72" fmla="*/ 31 w 1400"/>
                <a:gd name="T73" fmla="*/ 32 h 639"/>
                <a:gd name="T74" fmla="*/ 21 w 1400"/>
                <a:gd name="T75" fmla="*/ 32 h 639"/>
                <a:gd name="T76" fmla="*/ 16 w 1400"/>
                <a:gd name="T77" fmla="*/ 32 h 639"/>
                <a:gd name="T78" fmla="*/ 6 w 1400"/>
                <a:gd name="T79" fmla="*/ 16 h 639"/>
                <a:gd name="T80" fmla="*/ 8 w 1400"/>
                <a:gd name="T81" fmla="*/ 11 h 639"/>
                <a:gd name="T82" fmla="*/ 11 w 1400"/>
                <a:gd name="T83" fmla="*/ 7 h 639"/>
                <a:gd name="T84" fmla="*/ 14 w 1400"/>
                <a:gd name="T85" fmla="*/ 11 h 639"/>
                <a:gd name="T86" fmla="*/ 17 w 1400"/>
                <a:gd name="T87" fmla="*/ 16 h 639"/>
                <a:gd name="T88" fmla="*/ 11 w 1400"/>
                <a:gd name="T89" fmla="*/ 16 h 639"/>
                <a:gd name="T90" fmla="*/ 6 w 1400"/>
                <a:gd name="T91" fmla="*/ 16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99 w 2101"/>
                <a:gd name="T1" fmla="*/ 1 h 1421"/>
                <a:gd name="T2" fmla="*/ 97 w 2101"/>
                <a:gd name="T3" fmla="*/ 0 h 1421"/>
                <a:gd name="T4" fmla="*/ 85 w 2101"/>
                <a:gd name="T5" fmla="*/ 5 h 1421"/>
                <a:gd name="T6" fmla="*/ 73 w 2101"/>
                <a:gd name="T7" fmla="*/ 0 h 1421"/>
                <a:gd name="T8" fmla="*/ 71 w 2101"/>
                <a:gd name="T9" fmla="*/ 1 h 1421"/>
                <a:gd name="T10" fmla="*/ 83 w 2101"/>
                <a:gd name="T11" fmla="*/ 7 h 1421"/>
                <a:gd name="T12" fmla="*/ 98 w 2101"/>
                <a:gd name="T13" fmla="*/ 49 h 1421"/>
                <a:gd name="T14" fmla="*/ 103 w 2101"/>
                <a:gd name="T15" fmla="*/ 45 h 1421"/>
                <a:gd name="T16" fmla="*/ 105 w 2101"/>
                <a:gd name="T17" fmla="*/ 40 h 1421"/>
                <a:gd name="T18" fmla="*/ 104 w 2101"/>
                <a:gd name="T19" fmla="*/ 36 h 1421"/>
                <a:gd name="T20" fmla="*/ 97 w 2101"/>
                <a:gd name="T21" fmla="*/ 32 h 1421"/>
                <a:gd name="T22" fmla="*/ 80 w 2101"/>
                <a:gd name="T23" fmla="*/ 27 h 1421"/>
                <a:gd name="T24" fmla="*/ 72 w 2101"/>
                <a:gd name="T25" fmla="*/ 24 h 1421"/>
                <a:gd name="T26" fmla="*/ 70 w 2101"/>
                <a:gd name="T27" fmla="*/ 20 h 1421"/>
                <a:gd name="T28" fmla="*/ 73 w 2101"/>
                <a:gd name="T29" fmla="*/ 16 h 1421"/>
                <a:gd name="T30" fmla="*/ 79 w 2101"/>
                <a:gd name="T31" fmla="*/ 12 h 1421"/>
                <a:gd name="T32" fmla="*/ 90 w 2101"/>
                <a:gd name="T33" fmla="*/ 12 h 1421"/>
                <a:gd name="T34" fmla="*/ 96 w 2101"/>
                <a:gd name="T35" fmla="*/ 14 h 1421"/>
                <a:gd name="T36" fmla="*/ 102 w 2101"/>
                <a:gd name="T37" fmla="*/ 15 h 1421"/>
                <a:gd name="T38" fmla="*/ 97 w 2101"/>
                <a:gd name="T39" fmla="*/ 12 h 1421"/>
                <a:gd name="T40" fmla="*/ 87 w 2101"/>
                <a:gd name="T41" fmla="*/ 10 h 1421"/>
                <a:gd name="T42" fmla="*/ 72 w 2101"/>
                <a:gd name="T43" fmla="*/ 12 h 1421"/>
                <a:gd name="T44" fmla="*/ 69 w 2101"/>
                <a:gd name="T45" fmla="*/ 4 h 1421"/>
                <a:gd name="T46" fmla="*/ 59 w 2101"/>
                <a:gd name="T47" fmla="*/ 0 h 1421"/>
                <a:gd name="T48" fmla="*/ 36 w 2101"/>
                <a:gd name="T49" fmla="*/ 30 h 1421"/>
                <a:gd name="T50" fmla="*/ 22 w 2101"/>
                <a:gd name="T51" fmla="*/ 15 h 1421"/>
                <a:gd name="T52" fmla="*/ 2 w 2101"/>
                <a:gd name="T53" fmla="*/ 0 h 1421"/>
                <a:gd name="T54" fmla="*/ 0 w 2101"/>
                <a:gd name="T55" fmla="*/ 32 h 1421"/>
                <a:gd name="T56" fmla="*/ 5 w 2101"/>
                <a:gd name="T57" fmla="*/ 37 h 1421"/>
                <a:gd name="T58" fmla="*/ 5 w 2101"/>
                <a:gd name="T59" fmla="*/ 4 h 1421"/>
                <a:gd name="T60" fmla="*/ 31 w 2101"/>
                <a:gd name="T61" fmla="*/ 38 h 1421"/>
                <a:gd name="T62" fmla="*/ 24 w 2101"/>
                <a:gd name="T63" fmla="*/ 45 h 1421"/>
                <a:gd name="T64" fmla="*/ 25 w 2101"/>
                <a:gd name="T65" fmla="*/ 78 h 1421"/>
                <a:gd name="T66" fmla="*/ 28 w 2101"/>
                <a:gd name="T67" fmla="*/ 61 h 1421"/>
                <a:gd name="T68" fmla="*/ 37 w 2101"/>
                <a:gd name="T69" fmla="*/ 55 h 1421"/>
                <a:gd name="T70" fmla="*/ 56 w 2101"/>
                <a:gd name="T71" fmla="*/ 79 h 1421"/>
                <a:gd name="T72" fmla="*/ 82 w 2101"/>
                <a:gd name="T73" fmla="*/ 45 h 1421"/>
                <a:gd name="T74" fmla="*/ 83 w 2101"/>
                <a:gd name="T75" fmla="*/ 73 h 1421"/>
                <a:gd name="T76" fmla="*/ 92 w 2101"/>
                <a:gd name="T77" fmla="*/ 77 h 1421"/>
                <a:gd name="T78" fmla="*/ 92 w 2101"/>
                <a:gd name="T79" fmla="*/ 52 h 1421"/>
                <a:gd name="T80" fmla="*/ 105 w 2101"/>
                <a:gd name="T81" fmla="*/ 52 h 1421"/>
                <a:gd name="T82" fmla="*/ 106 w 2101"/>
                <a:gd name="T83" fmla="*/ 83 h 1421"/>
                <a:gd name="T84" fmla="*/ 114 w 2101"/>
                <a:gd name="T85" fmla="*/ 87 h 1421"/>
                <a:gd name="T86" fmla="*/ 114 w 2101"/>
                <a:gd name="T87" fmla="*/ 52 h 1421"/>
                <a:gd name="T88" fmla="*/ 131 w 2101"/>
                <a:gd name="T89" fmla="*/ 52 h 1421"/>
                <a:gd name="T90" fmla="*/ 113 w 2101"/>
                <a:gd name="T91" fmla="*/ 50 h 1421"/>
                <a:gd name="T92" fmla="*/ 92 w 2101"/>
                <a:gd name="T93" fmla="*/ 43 h 1421"/>
                <a:gd name="T94" fmla="*/ 81 w 2101"/>
                <a:gd name="T95" fmla="*/ 41 h 1421"/>
                <a:gd name="T96" fmla="*/ 70 w 2101"/>
                <a:gd name="T97" fmla="*/ 47 h 1421"/>
                <a:gd name="T98" fmla="*/ 62 w 2101"/>
                <a:gd name="T99" fmla="*/ 46 h 1421"/>
                <a:gd name="T100" fmla="*/ 70 w 2101"/>
                <a:gd name="T101" fmla="*/ 50 h 1421"/>
                <a:gd name="T102" fmla="*/ 62 w 2101"/>
                <a:gd name="T103" fmla="*/ 65 h 1421"/>
                <a:gd name="T104" fmla="*/ 54 w 2101"/>
                <a:gd name="T105" fmla="*/ 66 h 1421"/>
                <a:gd name="T106" fmla="*/ 34 w 2101"/>
                <a:gd name="T107" fmla="*/ 38 h 1421"/>
                <a:gd name="T108" fmla="*/ 61 w 2101"/>
                <a:gd name="T109" fmla="*/ 4 h 1421"/>
                <a:gd name="T110" fmla="*/ 61 w 2101"/>
                <a:gd name="T111" fmla="*/ 37 h 1421"/>
                <a:gd name="T112" fmla="*/ 69 w 2101"/>
                <a:gd name="T113" fmla="*/ 34 h 1421"/>
                <a:gd name="T114" fmla="*/ 78 w 2101"/>
                <a:gd name="T115" fmla="*/ 32 h 1421"/>
                <a:gd name="T116" fmla="*/ 91 w 2101"/>
                <a:gd name="T117" fmla="*/ 35 h 1421"/>
                <a:gd name="T118" fmla="*/ 96 w 2101"/>
                <a:gd name="T119" fmla="*/ 39 h 1421"/>
                <a:gd name="T120" fmla="*/ 96 w 2101"/>
                <a:gd name="T121" fmla="*/ 43 h 1421"/>
                <a:gd name="T122" fmla="*/ 95 w 2101"/>
                <a:gd name="T123" fmla="*/ 46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6 h 532"/>
                <a:gd name="T2" fmla="*/ 27 w 4304"/>
                <a:gd name="T3" fmla="*/ 5 h 532"/>
                <a:gd name="T4" fmla="*/ 40 w 4304"/>
                <a:gd name="T5" fmla="*/ 17 h 532"/>
                <a:gd name="T6" fmla="*/ 55 w 4304"/>
                <a:gd name="T7" fmla="*/ 13 h 532"/>
                <a:gd name="T8" fmla="*/ 53 w 4304"/>
                <a:gd name="T9" fmla="*/ 3 h 532"/>
                <a:gd name="T10" fmla="*/ 51 w 4304"/>
                <a:gd name="T11" fmla="*/ 9 h 532"/>
                <a:gd name="T12" fmla="*/ 46 w 4304"/>
                <a:gd name="T13" fmla="*/ 13 h 532"/>
                <a:gd name="T14" fmla="*/ 80 w 4304"/>
                <a:gd name="T15" fmla="*/ 3 h 532"/>
                <a:gd name="T16" fmla="*/ 72 w 4304"/>
                <a:gd name="T17" fmla="*/ 12 h 532"/>
                <a:gd name="T18" fmla="*/ 96 w 4304"/>
                <a:gd name="T19" fmla="*/ 12 h 532"/>
                <a:gd name="T20" fmla="*/ 86 w 4304"/>
                <a:gd name="T21" fmla="*/ 3 h 532"/>
                <a:gd name="T22" fmla="*/ 103 w 4304"/>
                <a:gd name="T23" fmla="*/ 14 h 532"/>
                <a:gd name="T24" fmla="*/ 101 w 4304"/>
                <a:gd name="T25" fmla="*/ 4 h 532"/>
                <a:gd name="T26" fmla="*/ 101 w 4304"/>
                <a:gd name="T27" fmla="*/ 6 h 532"/>
                <a:gd name="T28" fmla="*/ 103 w 4304"/>
                <a:gd name="T29" fmla="*/ 17 h 532"/>
                <a:gd name="T30" fmla="*/ 118 w 4304"/>
                <a:gd name="T31" fmla="*/ 17 h 532"/>
                <a:gd name="T32" fmla="*/ 146 w 4304"/>
                <a:gd name="T33" fmla="*/ 17 h 532"/>
                <a:gd name="T34" fmla="*/ 151 w 4304"/>
                <a:gd name="T35" fmla="*/ 4 h 532"/>
                <a:gd name="T36" fmla="*/ 149 w 4304"/>
                <a:gd name="T37" fmla="*/ 5 h 532"/>
                <a:gd name="T38" fmla="*/ 148 w 4304"/>
                <a:gd name="T39" fmla="*/ 15 h 532"/>
                <a:gd name="T40" fmla="*/ 171 w 4304"/>
                <a:gd name="T41" fmla="*/ 10 h 532"/>
                <a:gd name="T42" fmla="*/ 173 w 4304"/>
                <a:gd name="T43" fmla="*/ 5 h 532"/>
                <a:gd name="T44" fmla="*/ 173 w 4304"/>
                <a:gd name="T45" fmla="*/ 10 h 532"/>
                <a:gd name="T46" fmla="*/ 164 w 4304"/>
                <a:gd name="T47" fmla="*/ 11 h 532"/>
                <a:gd name="T48" fmla="*/ 184 w 4304"/>
                <a:gd name="T49" fmla="*/ 10 h 532"/>
                <a:gd name="T50" fmla="*/ 191 w 4304"/>
                <a:gd name="T51" fmla="*/ 13 h 532"/>
                <a:gd name="T52" fmla="*/ 203 w 4304"/>
                <a:gd name="T53" fmla="*/ 9 h 532"/>
                <a:gd name="T54" fmla="*/ 194 w 4304"/>
                <a:gd name="T55" fmla="*/ 5 h 532"/>
                <a:gd name="T56" fmla="*/ 202 w 4304"/>
                <a:gd name="T57" fmla="*/ 12 h 532"/>
                <a:gd name="T58" fmla="*/ 222 w 4304"/>
                <a:gd name="T59" fmla="*/ 14 h 532"/>
                <a:gd name="T60" fmla="*/ 221 w 4304"/>
                <a:gd name="T61" fmla="*/ 4 h 532"/>
                <a:gd name="T62" fmla="*/ 221 w 4304"/>
                <a:gd name="T63" fmla="*/ 6 h 532"/>
                <a:gd name="T64" fmla="*/ 223 w 4304"/>
                <a:gd name="T65" fmla="*/ 17 h 532"/>
                <a:gd name="T66" fmla="*/ 238 w 4304"/>
                <a:gd name="T67" fmla="*/ 17 h 532"/>
                <a:gd name="T68" fmla="*/ 262 w 4304"/>
                <a:gd name="T69" fmla="*/ 3 h 532"/>
                <a:gd name="T70" fmla="*/ 269 w 4304"/>
                <a:gd name="T71" fmla="*/ 17 h 532"/>
                <a:gd name="T72" fmla="*/ 31 w 4304"/>
                <a:gd name="T73" fmla="*/ 33 h 532"/>
                <a:gd name="T74" fmla="*/ 43 w 4304"/>
                <a:gd name="T75" fmla="*/ 33 h 532"/>
                <a:gd name="T76" fmla="*/ 51 w 4304"/>
                <a:gd name="T77" fmla="*/ 26 h 532"/>
                <a:gd name="T78" fmla="*/ 65 w 4304"/>
                <a:gd name="T79" fmla="*/ 33 h 532"/>
                <a:gd name="T80" fmla="*/ 66 w 4304"/>
                <a:gd name="T81" fmla="*/ 31 h 532"/>
                <a:gd name="T82" fmla="*/ 71 w 4304"/>
                <a:gd name="T83" fmla="*/ 25 h 532"/>
                <a:gd name="T84" fmla="*/ 82 w 4304"/>
                <a:gd name="T85" fmla="*/ 23 h 532"/>
                <a:gd name="T86" fmla="*/ 85 w 4304"/>
                <a:gd name="T87" fmla="*/ 21 h 532"/>
                <a:gd name="T88" fmla="*/ 98 w 4304"/>
                <a:gd name="T89" fmla="*/ 33 h 532"/>
                <a:gd name="T90" fmla="*/ 113 w 4304"/>
                <a:gd name="T91" fmla="*/ 24 h 532"/>
                <a:gd name="T92" fmla="*/ 137 w 4304"/>
                <a:gd name="T93" fmla="*/ 22 h 532"/>
                <a:gd name="T94" fmla="*/ 136 w 4304"/>
                <a:gd name="T95" fmla="*/ 31 h 532"/>
                <a:gd name="T96" fmla="*/ 147 w 4304"/>
                <a:gd name="T97" fmla="*/ 24 h 532"/>
                <a:gd name="T98" fmla="*/ 163 w 4304"/>
                <a:gd name="T99" fmla="*/ 22 h 532"/>
                <a:gd name="T100" fmla="*/ 163 w 4304"/>
                <a:gd name="T101" fmla="*/ 24 h 532"/>
                <a:gd name="T102" fmla="*/ 160 w 4304"/>
                <a:gd name="T103" fmla="*/ 33 h 532"/>
                <a:gd name="T104" fmla="*/ 170 w 4304"/>
                <a:gd name="T105" fmla="*/ 27 h 532"/>
                <a:gd name="T106" fmla="*/ 185 w 4304"/>
                <a:gd name="T107" fmla="*/ 21 h 532"/>
                <a:gd name="T108" fmla="*/ 197 w 4304"/>
                <a:gd name="T109" fmla="*/ 33 h 532"/>
                <a:gd name="T110" fmla="*/ 191 w 4304"/>
                <a:gd name="T111" fmla="*/ 29 h 532"/>
                <a:gd name="T112" fmla="*/ 204 w 4304"/>
                <a:gd name="T113" fmla="*/ 22 h 532"/>
                <a:gd name="T114" fmla="*/ 204 w 4304"/>
                <a:gd name="T115" fmla="*/ 27 h 532"/>
                <a:gd name="T116" fmla="*/ 223 w 4304"/>
                <a:gd name="T117" fmla="*/ 22 h 532"/>
                <a:gd name="T118" fmla="*/ 224 w 4304"/>
                <a:gd name="T119" fmla="*/ 24 h 532"/>
                <a:gd name="T120" fmla="*/ 220 w 4304"/>
                <a:gd name="T121" fmla="*/ 33 h 532"/>
                <a:gd name="T122" fmla="*/ 232 w 4304"/>
                <a:gd name="T123" fmla="*/ 31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0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35 w 1529"/>
                <a:gd name="T1" fmla="*/ 36 h 1275"/>
                <a:gd name="T2" fmla="*/ 53 w 1529"/>
                <a:gd name="T3" fmla="*/ 36 h 1275"/>
                <a:gd name="T4" fmla="*/ 53 w 1529"/>
                <a:gd name="T5" fmla="*/ 27 h 1275"/>
                <a:gd name="T6" fmla="*/ 26 w 1529"/>
                <a:gd name="T7" fmla="*/ 27 h 1275"/>
                <a:gd name="T8" fmla="*/ 26 w 1529"/>
                <a:gd name="T9" fmla="*/ 54 h 1275"/>
                <a:gd name="T10" fmla="*/ 70 w 1529"/>
                <a:gd name="T11" fmla="*/ 54 h 1275"/>
                <a:gd name="T12" fmla="*/ 70 w 1529"/>
                <a:gd name="T13" fmla="*/ 9 h 1275"/>
                <a:gd name="T14" fmla="*/ 8 w 1529"/>
                <a:gd name="T15" fmla="*/ 9 h 1275"/>
                <a:gd name="T16" fmla="*/ 8 w 1529"/>
                <a:gd name="T17" fmla="*/ 72 h 1275"/>
                <a:gd name="T18" fmla="*/ 86 w 1529"/>
                <a:gd name="T19" fmla="*/ 72 h 1275"/>
                <a:gd name="T20" fmla="*/ 86 w 1529"/>
                <a:gd name="T21" fmla="*/ 1 h 1275"/>
                <a:gd name="T22" fmla="*/ 95 w 1529"/>
                <a:gd name="T23" fmla="*/ 1 h 1275"/>
                <a:gd name="T24" fmla="*/ 95 w 1529"/>
                <a:gd name="T25" fmla="*/ 80 h 1275"/>
                <a:gd name="T26" fmla="*/ 0 w 1529"/>
                <a:gd name="T27" fmla="*/ 80 h 1275"/>
                <a:gd name="T28" fmla="*/ 0 w 1529"/>
                <a:gd name="T29" fmla="*/ 80 h 1275"/>
                <a:gd name="T30" fmla="*/ 0 w 1529"/>
                <a:gd name="T31" fmla="*/ 0 h 1275"/>
                <a:gd name="T32" fmla="*/ 79 w 1529"/>
                <a:gd name="T33" fmla="*/ 0 h 1275"/>
                <a:gd name="T34" fmla="*/ 79 w 1529"/>
                <a:gd name="T35" fmla="*/ 4 h 1275"/>
                <a:gd name="T36" fmla="*/ 79 w 1529"/>
                <a:gd name="T37" fmla="*/ 8 h 1275"/>
                <a:gd name="T38" fmla="*/ 79 w 1529"/>
                <a:gd name="T39" fmla="*/ 12 h 1275"/>
                <a:gd name="T40" fmla="*/ 79 w 1529"/>
                <a:gd name="T41" fmla="*/ 16 h 1275"/>
                <a:gd name="T42" fmla="*/ 79 w 1529"/>
                <a:gd name="T43" fmla="*/ 20 h 1275"/>
                <a:gd name="T44" fmla="*/ 79 w 1529"/>
                <a:gd name="T45" fmla="*/ 24 h 1275"/>
                <a:gd name="T46" fmla="*/ 79 w 1529"/>
                <a:gd name="T47" fmla="*/ 28 h 1275"/>
                <a:gd name="T48" fmla="*/ 79 w 1529"/>
                <a:gd name="T49" fmla="*/ 32 h 1275"/>
                <a:gd name="T50" fmla="*/ 79 w 1529"/>
                <a:gd name="T51" fmla="*/ 35 h 1275"/>
                <a:gd name="T52" fmla="*/ 79 w 1529"/>
                <a:gd name="T53" fmla="*/ 39 h 1275"/>
                <a:gd name="T54" fmla="*/ 79 w 1529"/>
                <a:gd name="T55" fmla="*/ 43 h 1275"/>
                <a:gd name="T56" fmla="*/ 79 w 1529"/>
                <a:gd name="T57" fmla="*/ 47 h 1275"/>
                <a:gd name="T58" fmla="*/ 79 w 1529"/>
                <a:gd name="T59" fmla="*/ 51 h 1275"/>
                <a:gd name="T60" fmla="*/ 79 w 1529"/>
                <a:gd name="T61" fmla="*/ 55 h 1275"/>
                <a:gd name="T62" fmla="*/ 79 w 1529"/>
                <a:gd name="T63" fmla="*/ 59 h 1275"/>
                <a:gd name="T64" fmla="*/ 79 w 1529"/>
                <a:gd name="T65" fmla="*/ 63 h 1275"/>
                <a:gd name="T66" fmla="*/ 75 w 1529"/>
                <a:gd name="T67" fmla="*/ 63 h 1275"/>
                <a:gd name="T68" fmla="*/ 71 w 1529"/>
                <a:gd name="T69" fmla="*/ 63 h 1275"/>
                <a:gd name="T70" fmla="*/ 67 w 1529"/>
                <a:gd name="T71" fmla="*/ 63 h 1275"/>
                <a:gd name="T72" fmla="*/ 64 w 1529"/>
                <a:gd name="T73" fmla="*/ 63 h 1275"/>
                <a:gd name="T74" fmla="*/ 60 w 1529"/>
                <a:gd name="T75" fmla="*/ 63 h 1275"/>
                <a:gd name="T76" fmla="*/ 56 w 1529"/>
                <a:gd name="T77" fmla="*/ 63 h 1275"/>
                <a:gd name="T78" fmla="*/ 52 w 1529"/>
                <a:gd name="T79" fmla="*/ 63 h 1275"/>
                <a:gd name="T80" fmla="*/ 48 w 1529"/>
                <a:gd name="T81" fmla="*/ 63 h 1275"/>
                <a:gd name="T82" fmla="*/ 44 w 1529"/>
                <a:gd name="T83" fmla="*/ 63 h 1275"/>
                <a:gd name="T84" fmla="*/ 40 w 1529"/>
                <a:gd name="T85" fmla="*/ 63 h 1275"/>
                <a:gd name="T86" fmla="*/ 37 w 1529"/>
                <a:gd name="T87" fmla="*/ 63 h 1275"/>
                <a:gd name="T88" fmla="*/ 33 w 1529"/>
                <a:gd name="T89" fmla="*/ 63 h 1275"/>
                <a:gd name="T90" fmla="*/ 29 w 1529"/>
                <a:gd name="T91" fmla="*/ 63 h 1275"/>
                <a:gd name="T92" fmla="*/ 25 w 1529"/>
                <a:gd name="T93" fmla="*/ 63 h 1275"/>
                <a:gd name="T94" fmla="*/ 21 w 1529"/>
                <a:gd name="T95" fmla="*/ 63 h 1275"/>
                <a:gd name="T96" fmla="*/ 17 w 1529"/>
                <a:gd name="T97" fmla="*/ 63 h 1275"/>
                <a:gd name="T98" fmla="*/ 17 w 1529"/>
                <a:gd name="T99" fmla="*/ 57 h 1275"/>
                <a:gd name="T100" fmla="*/ 17 w 1529"/>
                <a:gd name="T101" fmla="*/ 51 h 1275"/>
                <a:gd name="T102" fmla="*/ 17 w 1529"/>
                <a:gd name="T103" fmla="*/ 46 h 1275"/>
                <a:gd name="T104" fmla="*/ 17 w 1529"/>
                <a:gd name="T105" fmla="*/ 40 h 1275"/>
                <a:gd name="T106" fmla="*/ 17 w 1529"/>
                <a:gd name="T107" fmla="*/ 35 h 1275"/>
                <a:gd name="T108" fmla="*/ 17 w 1529"/>
                <a:gd name="T109" fmla="*/ 29 h 1275"/>
                <a:gd name="T110" fmla="*/ 17 w 1529"/>
                <a:gd name="T111" fmla="*/ 23 h 1275"/>
                <a:gd name="T112" fmla="*/ 17 w 1529"/>
                <a:gd name="T113" fmla="*/ 18 h 1275"/>
                <a:gd name="T114" fmla="*/ 61 w 1529"/>
                <a:gd name="T115" fmla="*/ 18 h 1275"/>
                <a:gd name="T116" fmla="*/ 61 w 1529"/>
                <a:gd name="T117" fmla="*/ 45 h 1275"/>
                <a:gd name="T118" fmla="*/ 35 w 1529"/>
                <a:gd name="T119" fmla="*/ 45 h 1275"/>
                <a:gd name="T120" fmla="*/ 35 w 1529"/>
                <a:gd name="T121" fmla="*/ 36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61 w 2467"/>
                <a:gd name="T1" fmla="*/ 5 h 262"/>
                <a:gd name="T2" fmla="*/ 59 w 2467"/>
                <a:gd name="T3" fmla="*/ 3 h 262"/>
                <a:gd name="T4" fmla="*/ 61 w 2467"/>
                <a:gd name="T5" fmla="*/ 13 h 262"/>
                <a:gd name="T6" fmla="*/ 46 w 2467"/>
                <a:gd name="T7" fmla="*/ 13 h 262"/>
                <a:gd name="T8" fmla="*/ 41 w 2467"/>
                <a:gd name="T9" fmla="*/ 10 h 262"/>
                <a:gd name="T10" fmla="*/ 42 w 2467"/>
                <a:gd name="T11" fmla="*/ 10 h 262"/>
                <a:gd name="T12" fmla="*/ 39 w 2467"/>
                <a:gd name="T13" fmla="*/ 4 h 262"/>
                <a:gd name="T14" fmla="*/ 43 w 2467"/>
                <a:gd name="T15" fmla="*/ 5 h 262"/>
                <a:gd name="T16" fmla="*/ 43 w 2467"/>
                <a:gd name="T17" fmla="*/ 7 h 262"/>
                <a:gd name="T18" fmla="*/ 42 w 2467"/>
                <a:gd name="T19" fmla="*/ 13 h 262"/>
                <a:gd name="T20" fmla="*/ 33 w 2467"/>
                <a:gd name="T21" fmla="*/ 1 h 262"/>
                <a:gd name="T22" fmla="*/ 35 w 2467"/>
                <a:gd name="T23" fmla="*/ 11 h 262"/>
                <a:gd name="T24" fmla="*/ 31 w 2467"/>
                <a:gd name="T25" fmla="*/ 5 h 262"/>
                <a:gd name="T26" fmla="*/ 37 w 2467"/>
                <a:gd name="T27" fmla="*/ 4 h 262"/>
                <a:gd name="T28" fmla="*/ 33 w 2467"/>
                <a:gd name="T29" fmla="*/ 6 h 262"/>
                <a:gd name="T30" fmla="*/ 37 w 2467"/>
                <a:gd name="T31" fmla="*/ 12 h 262"/>
                <a:gd name="T32" fmla="*/ 28 w 2467"/>
                <a:gd name="T33" fmla="*/ 3 h 262"/>
                <a:gd name="T34" fmla="*/ 24 w 2467"/>
                <a:gd name="T35" fmla="*/ 14 h 262"/>
                <a:gd name="T36" fmla="*/ 21 w 2467"/>
                <a:gd name="T37" fmla="*/ 13 h 262"/>
                <a:gd name="T38" fmla="*/ 1 w 2467"/>
                <a:gd name="T39" fmla="*/ 11 h 262"/>
                <a:gd name="T40" fmla="*/ 5 w 2467"/>
                <a:gd name="T41" fmla="*/ 6 h 262"/>
                <a:gd name="T42" fmla="*/ 1 w 2467"/>
                <a:gd name="T43" fmla="*/ 5 h 262"/>
                <a:gd name="T44" fmla="*/ 7 w 2467"/>
                <a:gd name="T45" fmla="*/ 4 h 262"/>
                <a:gd name="T46" fmla="*/ 3 w 2467"/>
                <a:gd name="T47" fmla="*/ 10 h 262"/>
                <a:gd name="T48" fmla="*/ 5 w 2467"/>
                <a:gd name="T49" fmla="*/ 8 h 262"/>
                <a:gd name="T50" fmla="*/ 147 w 2467"/>
                <a:gd name="T51" fmla="*/ 11 h 262"/>
                <a:gd name="T52" fmla="*/ 152 w 2467"/>
                <a:gd name="T53" fmla="*/ 5 h 262"/>
                <a:gd name="T54" fmla="*/ 147 w 2467"/>
                <a:gd name="T55" fmla="*/ 5 h 262"/>
                <a:gd name="T56" fmla="*/ 154 w 2467"/>
                <a:gd name="T57" fmla="*/ 5 h 262"/>
                <a:gd name="T58" fmla="*/ 150 w 2467"/>
                <a:gd name="T59" fmla="*/ 10 h 262"/>
                <a:gd name="T60" fmla="*/ 143 w 2467"/>
                <a:gd name="T61" fmla="*/ 13 h 262"/>
                <a:gd name="T62" fmla="*/ 139 w 2467"/>
                <a:gd name="T63" fmla="*/ 11 h 262"/>
                <a:gd name="T64" fmla="*/ 135 w 2467"/>
                <a:gd name="T65" fmla="*/ 4 h 262"/>
                <a:gd name="T66" fmla="*/ 141 w 2467"/>
                <a:gd name="T67" fmla="*/ 11 h 262"/>
                <a:gd name="T68" fmla="*/ 126 w 2467"/>
                <a:gd name="T69" fmla="*/ 1 h 262"/>
                <a:gd name="T70" fmla="*/ 120 w 2467"/>
                <a:gd name="T71" fmla="*/ 2 h 262"/>
                <a:gd name="T72" fmla="*/ 122 w 2467"/>
                <a:gd name="T73" fmla="*/ 11 h 262"/>
                <a:gd name="T74" fmla="*/ 118 w 2467"/>
                <a:gd name="T75" fmla="*/ 6 h 262"/>
                <a:gd name="T76" fmla="*/ 124 w 2467"/>
                <a:gd name="T77" fmla="*/ 4 h 262"/>
                <a:gd name="T78" fmla="*/ 120 w 2467"/>
                <a:gd name="T79" fmla="*/ 5 h 262"/>
                <a:gd name="T80" fmla="*/ 124 w 2467"/>
                <a:gd name="T81" fmla="*/ 12 h 262"/>
                <a:gd name="T82" fmla="*/ 118 w 2467"/>
                <a:gd name="T83" fmla="*/ 10 h 262"/>
                <a:gd name="T84" fmla="*/ 105 w 2467"/>
                <a:gd name="T85" fmla="*/ 13 h 262"/>
                <a:gd name="T86" fmla="*/ 108 w 2467"/>
                <a:gd name="T87" fmla="*/ 7 h 262"/>
                <a:gd name="T88" fmla="*/ 107 w 2467"/>
                <a:gd name="T89" fmla="*/ 6 h 262"/>
                <a:gd name="T90" fmla="*/ 110 w 2467"/>
                <a:gd name="T91" fmla="*/ 3 h 262"/>
                <a:gd name="T92" fmla="*/ 108 w 2467"/>
                <a:gd name="T93" fmla="*/ 9 h 262"/>
                <a:gd name="T94" fmla="*/ 108 w 2467"/>
                <a:gd name="T95" fmla="*/ 11 h 262"/>
                <a:gd name="T96" fmla="*/ 101 w 2467"/>
                <a:gd name="T97" fmla="*/ 3 h 262"/>
                <a:gd name="T98" fmla="*/ 99 w 2467"/>
                <a:gd name="T99" fmla="*/ 5 h 262"/>
                <a:gd name="T100" fmla="*/ 94 w 2467"/>
                <a:gd name="T101" fmla="*/ 3 h 262"/>
                <a:gd name="T102" fmla="*/ 84 w 2467"/>
                <a:gd name="T103" fmla="*/ 10 h 262"/>
                <a:gd name="T104" fmla="*/ 86 w 2467"/>
                <a:gd name="T105" fmla="*/ 5 h 262"/>
                <a:gd name="T106" fmla="*/ 86 w 2467"/>
                <a:gd name="T107" fmla="*/ 3 h 262"/>
                <a:gd name="T108" fmla="*/ 85 w 2467"/>
                <a:gd name="T109" fmla="*/ 13 h 262"/>
                <a:gd name="T110" fmla="*/ 77 w 2467"/>
                <a:gd name="T111" fmla="*/ 11 h 262"/>
                <a:gd name="T112" fmla="*/ 76 w 2467"/>
                <a:gd name="T113" fmla="*/ 5 h 262"/>
                <a:gd name="T114" fmla="*/ 79 w 2467"/>
                <a:gd name="T115" fmla="*/ 3 h 262"/>
                <a:gd name="T116" fmla="*/ 78 w 2467"/>
                <a:gd name="T117" fmla="*/ 13 h 262"/>
                <a:gd name="T118" fmla="*/ 68 w 2467"/>
                <a:gd name="T119" fmla="*/ 13 h 262"/>
                <a:gd name="T120" fmla="*/ 66 w 2467"/>
                <a:gd name="T121" fmla="*/ 4 h 262"/>
                <a:gd name="T122" fmla="*/ 68 w 2467"/>
                <a:gd name="T123" fmla="*/ 10 h 262"/>
                <a:gd name="T124" fmla="*/ 69 w 2467"/>
                <a:gd name="T125" fmla="*/ 6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2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123 w 2131"/>
                <a:gd name="T1" fmla="*/ 3 h 263"/>
                <a:gd name="T2" fmla="*/ 126 w 2131"/>
                <a:gd name="T3" fmla="*/ 4 h 263"/>
                <a:gd name="T4" fmla="*/ 123 w 2131"/>
                <a:gd name="T5" fmla="*/ 5 h 263"/>
                <a:gd name="T6" fmla="*/ 115 w 2131"/>
                <a:gd name="T7" fmla="*/ 13 h 263"/>
                <a:gd name="T8" fmla="*/ 111 w 2131"/>
                <a:gd name="T9" fmla="*/ 10 h 263"/>
                <a:gd name="T10" fmla="*/ 116 w 2131"/>
                <a:gd name="T11" fmla="*/ 6 h 263"/>
                <a:gd name="T12" fmla="*/ 114 w 2131"/>
                <a:gd name="T13" fmla="*/ 6 h 263"/>
                <a:gd name="T14" fmla="*/ 115 w 2131"/>
                <a:gd name="T15" fmla="*/ 3 h 263"/>
                <a:gd name="T16" fmla="*/ 119 w 2131"/>
                <a:gd name="T17" fmla="*/ 12 h 263"/>
                <a:gd name="T18" fmla="*/ 114 w 2131"/>
                <a:gd name="T19" fmla="*/ 11 h 263"/>
                <a:gd name="T20" fmla="*/ 116 w 2131"/>
                <a:gd name="T21" fmla="*/ 8 h 263"/>
                <a:gd name="T22" fmla="*/ 103 w 2131"/>
                <a:gd name="T23" fmla="*/ 13 h 263"/>
                <a:gd name="T24" fmla="*/ 93 w 2131"/>
                <a:gd name="T25" fmla="*/ 3 h 263"/>
                <a:gd name="T26" fmla="*/ 96 w 2131"/>
                <a:gd name="T27" fmla="*/ 4 h 263"/>
                <a:gd name="T28" fmla="*/ 93 w 2131"/>
                <a:gd name="T29" fmla="*/ 5 h 263"/>
                <a:gd name="T30" fmla="*/ 84 w 2131"/>
                <a:gd name="T31" fmla="*/ 13 h 263"/>
                <a:gd name="T32" fmla="*/ 82 w 2131"/>
                <a:gd name="T33" fmla="*/ 4 h 263"/>
                <a:gd name="T34" fmla="*/ 86 w 2131"/>
                <a:gd name="T35" fmla="*/ 13 h 263"/>
                <a:gd name="T36" fmla="*/ 86 w 2131"/>
                <a:gd name="T37" fmla="*/ 11 h 263"/>
                <a:gd name="T38" fmla="*/ 85 w 2131"/>
                <a:gd name="T39" fmla="*/ 5 h 263"/>
                <a:gd name="T40" fmla="*/ 77 w 2131"/>
                <a:gd name="T41" fmla="*/ 11 h 263"/>
                <a:gd name="T42" fmla="*/ 76 w 2131"/>
                <a:gd name="T43" fmla="*/ 6 h 263"/>
                <a:gd name="T44" fmla="*/ 78 w 2131"/>
                <a:gd name="T45" fmla="*/ 3 h 263"/>
                <a:gd name="T46" fmla="*/ 78 w 2131"/>
                <a:gd name="T47" fmla="*/ 13 h 263"/>
                <a:gd name="T48" fmla="*/ 67 w 2131"/>
                <a:gd name="T49" fmla="*/ 10 h 263"/>
                <a:gd name="T50" fmla="*/ 69 w 2131"/>
                <a:gd name="T51" fmla="*/ 6 h 263"/>
                <a:gd name="T52" fmla="*/ 65 w 2131"/>
                <a:gd name="T53" fmla="*/ 3 h 263"/>
                <a:gd name="T54" fmla="*/ 71 w 2131"/>
                <a:gd name="T55" fmla="*/ 3 h 263"/>
                <a:gd name="T56" fmla="*/ 70 w 2131"/>
                <a:gd name="T57" fmla="*/ 13 h 263"/>
                <a:gd name="T58" fmla="*/ 54 w 2131"/>
                <a:gd name="T59" fmla="*/ 13 h 263"/>
                <a:gd name="T60" fmla="*/ 50 w 2131"/>
                <a:gd name="T61" fmla="*/ 10 h 263"/>
                <a:gd name="T62" fmla="*/ 55 w 2131"/>
                <a:gd name="T63" fmla="*/ 6 h 263"/>
                <a:gd name="T64" fmla="*/ 53 w 2131"/>
                <a:gd name="T65" fmla="*/ 6 h 263"/>
                <a:gd name="T66" fmla="*/ 54 w 2131"/>
                <a:gd name="T67" fmla="*/ 3 h 263"/>
                <a:gd name="T68" fmla="*/ 58 w 2131"/>
                <a:gd name="T69" fmla="*/ 12 h 263"/>
                <a:gd name="T70" fmla="*/ 53 w 2131"/>
                <a:gd name="T71" fmla="*/ 11 h 263"/>
                <a:gd name="T72" fmla="*/ 55 w 2131"/>
                <a:gd name="T73" fmla="*/ 8 h 263"/>
                <a:gd name="T74" fmla="*/ 41 w 2131"/>
                <a:gd name="T75" fmla="*/ 10 h 263"/>
                <a:gd name="T76" fmla="*/ 39 w 2131"/>
                <a:gd name="T77" fmla="*/ 6 h 263"/>
                <a:gd name="T78" fmla="*/ 41 w 2131"/>
                <a:gd name="T79" fmla="*/ 3 h 263"/>
                <a:gd name="T80" fmla="*/ 43 w 2131"/>
                <a:gd name="T81" fmla="*/ 12 h 263"/>
                <a:gd name="T82" fmla="*/ 39 w 2131"/>
                <a:gd name="T83" fmla="*/ 13 h 263"/>
                <a:gd name="T84" fmla="*/ 31 w 2131"/>
                <a:gd name="T85" fmla="*/ 5 h 263"/>
                <a:gd name="T86" fmla="*/ 32 w 2131"/>
                <a:gd name="T87" fmla="*/ 11 h 263"/>
                <a:gd name="T88" fmla="*/ 34 w 2131"/>
                <a:gd name="T89" fmla="*/ 13 h 263"/>
                <a:gd name="T90" fmla="*/ 28 w 2131"/>
                <a:gd name="T91" fmla="*/ 10 h 263"/>
                <a:gd name="T92" fmla="*/ 33 w 2131"/>
                <a:gd name="T93" fmla="*/ 3 h 263"/>
                <a:gd name="T94" fmla="*/ 23 w 2131"/>
                <a:gd name="T95" fmla="*/ 2 h 263"/>
                <a:gd name="T96" fmla="*/ 27 w 2131"/>
                <a:gd name="T97" fmla="*/ 13 h 263"/>
                <a:gd name="T98" fmla="*/ 14 w 2131"/>
                <a:gd name="T99" fmla="*/ 13 h 263"/>
                <a:gd name="T100" fmla="*/ 17 w 2131"/>
                <a:gd name="T101" fmla="*/ 11 h 263"/>
                <a:gd name="T102" fmla="*/ 9 w 2131"/>
                <a:gd name="T103" fmla="*/ 13 h 263"/>
                <a:gd name="T104" fmla="*/ 5 w 2131"/>
                <a:gd name="T105" fmla="*/ 11 h 263"/>
                <a:gd name="T106" fmla="*/ 1 w 2131"/>
                <a:gd name="T107" fmla="*/ 7 h 263"/>
                <a:gd name="T108" fmla="*/ 3 w 2131"/>
                <a:gd name="T109" fmla="*/ 3 h 263"/>
                <a:gd name="T110" fmla="*/ 5 w 2131"/>
                <a:gd name="T111" fmla="*/ 6 h 263"/>
                <a:gd name="T112" fmla="*/ 3 w 2131"/>
                <a:gd name="T113" fmla="*/ 6 h 263"/>
                <a:gd name="T114" fmla="*/ 7 w 2131"/>
                <a:gd name="T115" fmla="*/ 12 h 263"/>
                <a:gd name="T116" fmla="*/ 1 w 2131"/>
                <a:gd name="T117" fmla="*/ 11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3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60 w 2582"/>
                <a:gd name="T1" fmla="*/ 15 h 254"/>
                <a:gd name="T2" fmla="*/ 151 w 2582"/>
                <a:gd name="T3" fmla="*/ 14 h 254"/>
                <a:gd name="T4" fmla="*/ 154 w 2582"/>
                <a:gd name="T5" fmla="*/ 4 h 254"/>
                <a:gd name="T6" fmla="*/ 142 w 2582"/>
                <a:gd name="T7" fmla="*/ 13 h 254"/>
                <a:gd name="T8" fmla="*/ 146 w 2582"/>
                <a:gd name="T9" fmla="*/ 5 h 254"/>
                <a:gd name="T10" fmla="*/ 145 w 2582"/>
                <a:gd name="T11" fmla="*/ 12 h 254"/>
                <a:gd name="T12" fmla="*/ 144 w 2582"/>
                <a:gd name="T13" fmla="*/ 7 h 254"/>
                <a:gd name="T14" fmla="*/ 137 w 2582"/>
                <a:gd name="T15" fmla="*/ 6 h 254"/>
                <a:gd name="T16" fmla="*/ 137 w 2582"/>
                <a:gd name="T17" fmla="*/ 4 h 254"/>
                <a:gd name="T18" fmla="*/ 137 w 2582"/>
                <a:gd name="T19" fmla="*/ 14 h 254"/>
                <a:gd name="T20" fmla="*/ 130 w 2582"/>
                <a:gd name="T21" fmla="*/ 4 h 254"/>
                <a:gd name="T22" fmla="*/ 126 w 2582"/>
                <a:gd name="T23" fmla="*/ 7 h 254"/>
                <a:gd name="T24" fmla="*/ 118 w 2582"/>
                <a:gd name="T25" fmla="*/ 14 h 254"/>
                <a:gd name="T26" fmla="*/ 119 w 2582"/>
                <a:gd name="T27" fmla="*/ 4 h 254"/>
                <a:gd name="T28" fmla="*/ 119 w 2582"/>
                <a:gd name="T29" fmla="*/ 6 h 254"/>
                <a:gd name="T30" fmla="*/ 119 w 2582"/>
                <a:gd name="T31" fmla="*/ 12 h 254"/>
                <a:gd name="T32" fmla="*/ 111 w 2582"/>
                <a:gd name="T33" fmla="*/ 12 h 254"/>
                <a:gd name="T34" fmla="*/ 110 w 2582"/>
                <a:gd name="T35" fmla="*/ 7 h 254"/>
                <a:gd name="T36" fmla="*/ 113 w 2582"/>
                <a:gd name="T37" fmla="*/ 5 h 254"/>
                <a:gd name="T38" fmla="*/ 110 w 2582"/>
                <a:gd name="T39" fmla="*/ 14 h 254"/>
                <a:gd name="T40" fmla="*/ 102 w 2582"/>
                <a:gd name="T41" fmla="*/ 12 h 254"/>
                <a:gd name="T42" fmla="*/ 99 w 2582"/>
                <a:gd name="T43" fmla="*/ 5 h 254"/>
                <a:gd name="T44" fmla="*/ 105 w 2582"/>
                <a:gd name="T45" fmla="*/ 13 h 254"/>
                <a:gd name="T46" fmla="*/ 88 w 2582"/>
                <a:gd name="T47" fmla="*/ 14 h 254"/>
                <a:gd name="T48" fmla="*/ 84 w 2582"/>
                <a:gd name="T49" fmla="*/ 9 h 254"/>
                <a:gd name="T50" fmla="*/ 88 w 2582"/>
                <a:gd name="T51" fmla="*/ 6 h 254"/>
                <a:gd name="T52" fmla="*/ 87 w 2582"/>
                <a:gd name="T53" fmla="*/ 4 h 254"/>
                <a:gd name="T54" fmla="*/ 89 w 2582"/>
                <a:gd name="T55" fmla="*/ 14 h 254"/>
                <a:gd name="T56" fmla="*/ 88 w 2582"/>
                <a:gd name="T57" fmla="*/ 12 h 254"/>
                <a:gd name="T58" fmla="*/ 75 w 2582"/>
                <a:gd name="T59" fmla="*/ 12 h 254"/>
                <a:gd name="T60" fmla="*/ 75 w 2582"/>
                <a:gd name="T61" fmla="*/ 7 h 254"/>
                <a:gd name="T62" fmla="*/ 79 w 2582"/>
                <a:gd name="T63" fmla="*/ 6 h 254"/>
                <a:gd name="T64" fmla="*/ 72 w 2582"/>
                <a:gd name="T65" fmla="*/ 12 h 254"/>
                <a:gd name="T66" fmla="*/ 62 w 2582"/>
                <a:gd name="T67" fmla="*/ 1 h 254"/>
                <a:gd name="T68" fmla="*/ 59 w 2582"/>
                <a:gd name="T69" fmla="*/ 12 h 254"/>
                <a:gd name="T70" fmla="*/ 55 w 2582"/>
                <a:gd name="T71" fmla="*/ 7 h 254"/>
                <a:gd name="T72" fmla="*/ 61 w 2582"/>
                <a:gd name="T73" fmla="*/ 5 h 254"/>
                <a:gd name="T74" fmla="*/ 57 w 2582"/>
                <a:gd name="T75" fmla="*/ 7 h 254"/>
                <a:gd name="T76" fmla="*/ 60 w 2582"/>
                <a:gd name="T77" fmla="*/ 14 h 254"/>
                <a:gd name="T78" fmla="*/ 45 w 2582"/>
                <a:gd name="T79" fmla="*/ 14 h 254"/>
                <a:gd name="T80" fmla="*/ 42 w 2582"/>
                <a:gd name="T81" fmla="*/ 4 h 254"/>
                <a:gd name="T82" fmla="*/ 40 w 2582"/>
                <a:gd name="T83" fmla="*/ 7 h 254"/>
                <a:gd name="T84" fmla="*/ 28 w 2582"/>
                <a:gd name="T85" fmla="*/ 13 h 254"/>
                <a:gd name="T86" fmla="*/ 33 w 2582"/>
                <a:gd name="T87" fmla="*/ 5 h 254"/>
                <a:gd name="T88" fmla="*/ 33 w 2582"/>
                <a:gd name="T89" fmla="*/ 11 h 254"/>
                <a:gd name="T90" fmla="*/ 31 w 2582"/>
                <a:gd name="T91" fmla="*/ 7 h 254"/>
                <a:gd name="T92" fmla="*/ 22 w 2582"/>
                <a:gd name="T93" fmla="*/ 7 h 254"/>
                <a:gd name="T94" fmla="*/ 27 w 2582"/>
                <a:gd name="T95" fmla="*/ 12 h 254"/>
                <a:gd name="T96" fmla="*/ 20 w 2582"/>
                <a:gd name="T97" fmla="*/ 11 h 254"/>
                <a:gd name="T98" fmla="*/ 26 w 2582"/>
                <a:gd name="T99" fmla="*/ 5 h 254"/>
                <a:gd name="T100" fmla="*/ 18 w 2582"/>
                <a:gd name="T101" fmla="*/ 5 h 254"/>
                <a:gd name="T102" fmla="*/ 18 w 2582"/>
                <a:gd name="T103" fmla="*/ 8 h 254"/>
                <a:gd name="T104" fmla="*/ 12 w 2582"/>
                <a:gd name="T105" fmla="*/ 12 h 254"/>
                <a:gd name="T106" fmla="*/ 10 w 2582"/>
                <a:gd name="T107" fmla="*/ 6 h 254"/>
                <a:gd name="T108" fmla="*/ 5 w 2582"/>
                <a:gd name="T109" fmla="*/ 12 h 254"/>
                <a:gd name="T110" fmla="*/ 1 w 2582"/>
                <a:gd name="T111" fmla="*/ 6 h 254"/>
                <a:gd name="T112" fmla="*/ 6 w 2582"/>
                <a:gd name="T113" fmla="*/ 2 h 254"/>
                <a:gd name="T114" fmla="*/ 5 w 2582"/>
                <a:gd name="T115" fmla="*/ 3 h 254"/>
                <a:gd name="T116" fmla="*/ 6 w 2582"/>
                <a:gd name="T117" fmla="*/ 8 h 254"/>
                <a:gd name="T118" fmla="*/ 5 w 2582"/>
                <a:gd name="T119" fmla="*/ 14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4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6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2 w 4312"/>
                <a:gd name="T1" fmla="*/ 5 h 228"/>
                <a:gd name="T2" fmla="*/ 19 w 4312"/>
                <a:gd name="T3" fmla="*/ 9 h 228"/>
                <a:gd name="T4" fmla="*/ 18 w 4312"/>
                <a:gd name="T5" fmla="*/ 5 h 228"/>
                <a:gd name="T6" fmla="*/ 17 w 4312"/>
                <a:gd name="T7" fmla="*/ 3 h 228"/>
                <a:gd name="T8" fmla="*/ 28 w 4312"/>
                <a:gd name="T9" fmla="*/ 10 h 228"/>
                <a:gd name="T10" fmla="*/ 28 w 4312"/>
                <a:gd name="T11" fmla="*/ 6 h 228"/>
                <a:gd name="T12" fmla="*/ 26 w 4312"/>
                <a:gd name="T13" fmla="*/ 11 h 228"/>
                <a:gd name="T14" fmla="*/ 41 w 4312"/>
                <a:gd name="T15" fmla="*/ 4 h 228"/>
                <a:gd name="T16" fmla="*/ 40 w 4312"/>
                <a:gd name="T17" fmla="*/ 10 h 228"/>
                <a:gd name="T18" fmla="*/ 48 w 4312"/>
                <a:gd name="T19" fmla="*/ 6 h 228"/>
                <a:gd name="T20" fmla="*/ 47 w 4312"/>
                <a:gd name="T21" fmla="*/ 4 h 228"/>
                <a:gd name="T22" fmla="*/ 61 w 4312"/>
                <a:gd name="T23" fmla="*/ 5 h 228"/>
                <a:gd name="T24" fmla="*/ 60 w 4312"/>
                <a:gd name="T25" fmla="*/ 10 h 228"/>
                <a:gd name="T26" fmla="*/ 67 w 4312"/>
                <a:gd name="T27" fmla="*/ 7 h 228"/>
                <a:gd name="T28" fmla="*/ 69 w 4312"/>
                <a:gd name="T29" fmla="*/ 5 h 228"/>
                <a:gd name="T30" fmla="*/ 73 w 4312"/>
                <a:gd name="T31" fmla="*/ 8 h 228"/>
                <a:gd name="T32" fmla="*/ 78 w 4312"/>
                <a:gd name="T33" fmla="*/ 11 h 228"/>
                <a:gd name="T34" fmla="*/ 82 w 4312"/>
                <a:gd name="T35" fmla="*/ 11 h 228"/>
                <a:gd name="T36" fmla="*/ 81 w 4312"/>
                <a:gd name="T37" fmla="*/ 7 h 228"/>
                <a:gd name="T38" fmla="*/ 97 w 4312"/>
                <a:gd name="T39" fmla="*/ 7 h 228"/>
                <a:gd name="T40" fmla="*/ 95 w 4312"/>
                <a:gd name="T41" fmla="*/ 9 h 228"/>
                <a:gd name="T42" fmla="*/ 96 w 4312"/>
                <a:gd name="T43" fmla="*/ 4 h 228"/>
                <a:gd name="T44" fmla="*/ 98 w 4312"/>
                <a:gd name="T45" fmla="*/ 5 h 228"/>
                <a:gd name="T46" fmla="*/ 100 w 4312"/>
                <a:gd name="T47" fmla="*/ 11 h 228"/>
                <a:gd name="T48" fmla="*/ 101 w 4312"/>
                <a:gd name="T49" fmla="*/ 6 h 228"/>
                <a:gd name="T50" fmla="*/ 103 w 4312"/>
                <a:gd name="T51" fmla="*/ 2 h 228"/>
                <a:gd name="T52" fmla="*/ 112 w 4312"/>
                <a:gd name="T53" fmla="*/ 10 h 228"/>
                <a:gd name="T54" fmla="*/ 132 w 4312"/>
                <a:gd name="T55" fmla="*/ 7 h 228"/>
                <a:gd name="T56" fmla="*/ 130 w 4312"/>
                <a:gd name="T57" fmla="*/ 9 h 228"/>
                <a:gd name="T58" fmla="*/ 131 w 4312"/>
                <a:gd name="T59" fmla="*/ 4 h 228"/>
                <a:gd name="T60" fmla="*/ 133 w 4312"/>
                <a:gd name="T61" fmla="*/ 5 h 228"/>
                <a:gd name="T62" fmla="*/ 138 w 4312"/>
                <a:gd name="T63" fmla="*/ 7 h 228"/>
                <a:gd name="T64" fmla="*/ 143 w 4312"/>
                <a:gd name="T65" fmla="*/ 10 h 228"/>
                <a:gd name="T66" fmla="*/ 144 w 4312"/>
                <a:gd name="T67" fmla="*/ 12 h 228"/>
                <a:gd name="T68" fmla="*/ 154 w 4312"/>
                <a:gd name="T69" fmla="*/ 9 h 228"/>
                <a:gd name="T70" fmla="*/ 157 w 4312"/>
                <a:gd name="T71" fmla="*/ 11 h 228"/>
                <a:gd name="T72" fmla="*/ 162 w 4312"/>
                <a:gd name="T73" fmla="*/ 8 h 228"/>
                <a:gd name="T74" fmla="*/ 173 w 4312"/>
                <a:gd name="T75" fmla="*/ 2 h 228"/>
                <a:gd name="T76" fmla="*/ 173 w 4312"/>
                <a:gd name="T77" fmla="*/ 10 h 228"/>
                <a:gd name="T78" fmla="*/ 183 w 4312"/>
                <a:gd name="T79" fmla="*/ 9 h 228"/>
                <a:gd name="T80" fmla="*/ 183 w 4312"/>
                <a:gd name="T81" fmla="*/ 5 h 228"/>
                <a:gd name="T82" fmla="*/ 188 w 4312"/>
                <a:gd name="T83" fmla="*/ 10 h 228"/>
                <a:gd name="T84" fmla="*/ 188 w 4312"/>
                <a:gd name="T85" fmla="*/ 7 h 228"/>
                <a:gd name="T86" fmla="*/ 186 w 4312"/>
                <a:gd name="T87" fmla="*/ 12 h 228"/>
                <a:gd name="T88" fmla="*/ 201 w 4312"/>
                <a:gd name="T89" fmla="*/ 10 h 228"/>
                <a:gd name="T90" fmla="*/ 200 w 4312"/>
                <a:gd name="T91" fmla="*/ 4 h 228"/>
                <a:gd name="T92" fmla="*/ 202 w 4312"/>
                <a:gd name="T93" fmla="*/ 2 h 228"/>
                <a:gd name="T94" fmla="*/ 214 w 4312"/>
                <a:gd name="T95" fmla="*/ 11 h 228"/>
                <a:gd name="T96" fmla="*/ 213 w 4312"/>
                <a:gd name="T97" fmla="*/ 5 h 228"/>
                <a:gd name="T98" fmla="*/ 219 w 4312"/>
                <a:gd name="T99" fmla="*/ 10 h 228"/>
                <a:gd name="T100" fmla="*/ 225 w 4312"/>
                <a:gd name="T101" fmla="*/ 7 h 228"/>
                <a:gd name="T102" fmla="*/ 226 w 4312"/>
                <a:gd name="T103" fmla="*/ 2 h 228"/>
                <a:gd name="T104" fmla="*/ 231 w 4312"/>
                <a:gd name="T105" fmla="*/ 11 h 228"/>
                <a:gd name="T106" fmla="*/ 233 w 4312"/>
                <a:gd name="T107" fmla="*/ 6 h 228"/>
                <a:gd name="T108" fmla="*/ 237 w 4312"/>
                <a:gd name="T109" fmla="*/ 14 h 228"/>
                <a:gd name="T110" fmla="*/ 245 w 4312"/>
                <a:gd name="T111" fmla="*/ 6 h 228"/>
                <a:gd name="T112" fmla="*/ 244 w 4312"/>
                <a:gd name="T113" fmla="*/ 10 h 228"/>
                <a:gd name="T114" fmla="*/ 263 w 4312"/>
                <a:gd name="T115" fmla="*/ 9 h 228"/>
                <a:gd name="T116" fmla="*/ 262 w 4312"/>
                <a:gd name="T117" fmla="*/ 5 h 228"/>
                <a:gd name="T118" fmla="*/ 267 w 4312"/>
                <a:gd name="T119" fmla="*/ 10 h 228"/>
                <a:gd name="T120" fmla="*/ 265 w 4312"/>
                <a:gd name="T121" fmla="*/ 6 h 228"/>
                <a:gd name="T122" fmla="*/ 267 w 4312"/>
                <a:gd name="T123" fmla="*/ 6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sp>
        <p:nvSpPr>
          <p:cNvPr id="27" name="Podnadpis 2"/>
          <p:cNvSpPr txBox="1">
            <a:spLocks/>
          </p:cNvSpPr>
          <p:nvPr/>
        </p:nvSpPr>
        <p:spPr>
          <a:xfrm>
            <a:off x="396305" y="2420938"/>
            <a:ext cx="8424167" cy="4032250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b="1" dirty="0" smtClean="0">
              <a:solidFill>
                <a:srgbClr val="758386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Jméno autora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Mgr.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Ladislav </a:t>
            </a:r>
            <a:r>
              <a:rPr lang="cs-CZ" sz="1800" dirty="0" err="1" smtClean="0">
                <a:solidFill>
                  <a:prstClr val="black"/>
                </a:solidFill>
                <a:latin typeface="Arial" charset="0"/>
              </a:rPr>
              <a:t>Kažimír</a:t>
            </a:r>
            <a:r>
              <a:rPr lang="cs-CZ" sz="1800" dirty="0" smtClean="0">
                <a:solidFill>
                  <a:prstClr val="black"/>
                </a:solidFill>
              </a:rPr>
              <a:t/>
            </a:r>
            <a:br>
              <a:rPr lang="cs-CZ" sz="1800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Datum vytvoření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14.04.2013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Číslo </a:t>
            </a:r>
            <a:r>
              <a:rPr lang="cs-CZ" sz="1800" b="1" dirty="0" err="1" smtClean="0">
                <a:solidFill>
                  <a:prstClr val="black"/>
                </a:solidFill>
                <a:latin typeface="Arial" charset="0"/>
              </a:rPr>
              <a:t>DUMu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cs-CZ" sz="1800" dirty="0">
                <a:solidFill>
                  <a:prstClr val="black"/>
                </a:solidFill>
                <a:latin typeface="Arial" charset="0"/>
              </a:rPr>
              <a:t>VY_32_INOVACE_10_Ch_ACH</a:t>
            </a: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endParaRPr lang="cs-CZ" sz="1800" b="1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Ročník</a:t>
            </a:r>
            <a:r>
              <a:rPr lang="cs-CZ" sz="1800" dirty="0" smtClean="0">
                <a:solidFill>
                  <a:prstClr val="black"/>
                </a:solidFill>
              </a:rPr>
              <a:t>: I.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Vzdělávací oblast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Přírodovědné vzdělávání</a:t>
            </a:r>
            <a:endParaRPr lang="cs-CZ" sz="1800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V</a:t>
            </a:r>
            <a:r>
              <a:rPr lang="cs-CZ" sz="1800" b="1" dirty="0" smtClean="0">
                <a:solidFill>
                  <a:prstClr val="black"/>
                </a:solidFill>
              </a:rPr>
              <a:t>zdělávací obor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ematický okruh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Anorganická 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éma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cs-CZ" sz="1800" b="1" dirty="0">
                <a:solidFill>
                  <a:prstClr val="black"/>
                </a:solidFill>
                <a:latin typeface="Arial" charset="0"/>
              </a:rPr>
              <a:t>Vápník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</a:rPr>
              <a:t>Metodický list/anotace:</a:t>
            </a: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 2"/>
              <a:buNone/>
              <a:defRPr/>
            </a:pPr>
            <a:r>
              <a:rPr lang="cs-CZ" sz="1800" dirty="0">
                <a:solidFill>
                  <a:prstClr val="black"/>
                </a:solidFill>
              </a:rPr>
              <a:t>Prezentace je určena pro téma </a:t>
            </a:r>
            <a:r>
              <a:rPr lang="cs-CZ" sz="1800" b="1" dirty="0">
                <a:solidFill>
                  <a:prstClr val="black"/>
                </a:solidFill>
              </a:rPr>
              <a:t>chemie křemíku</a:t>
            </a:r>
            <a:r>
              <a:rPr lang="cs-CZ" sz="1800" dirty="0">
                <a:solidFill>
                  <a:prstClr val="black"/>
                </a:solidFill>
              </a:rPr>
              <a:t> v rozsahu SŠ, pro zopakování základních vlastností, reakcí a výskytu. Průmyslová </a:t>
            </a:r>
            <a:r>
              <a:rPr lang="cs-CZ" sz="1800" dirty="0" smtClean="0">
                <a:solidFill>
                  <a:prstClr val="black"/>
                </a:solidFill>
              </a:rPr>
              <a:t>výroba a </a:t>
            </a:r>
            <a:r>
              <a:rPr lang="cs-CZ" sz="1800" dirty="0">
                <a:solidFill>
                  <a:prstClr val="black"/>
                </a:solidFill>
              </a:rPr>
              <a:t>využití.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 2"/>
              <a:buNone/>
              <a:defRPr/>
            </a:pPr>
            <a:endParaRPr lang="cs-CZ" sz="1800" dirty="0">
              <a:solidFill>
                <a:prstClr val="black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dirty="0">
              <a:solidFill>
                <a:prstClr val="black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41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aoblený obdélník 32"/>
          <p:cNvSpPr/>
          <p:nvPr/>
        </p:nvSpPr>
        <p:spPr>
          <a:xfrm>
            <a:off x="323528" y="755993"/>
            <a:ext cx="8568952" cy="6072391"/>
          </a:xfrm>
          <a:prstGeom prst="roundRect">
            <a:avLst>
              <a:gd name="adj" fmla="val 5850"/>
            </a:avLst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75656" y="834150"/>
            <a:ext cx="6417096" cy="584775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32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Doplňte tabulku pomocí PTP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436096" y="1542868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VÁPNÍK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436096" y="197317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CALCIUM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448830" y="240081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Ca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449330" y="2862504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20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449330" y="3294552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20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436096" y="3726880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20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449330" y="4158648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II.A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436096" y="459097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4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448830" y="4997793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2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448830" y="5429841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4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449330" y="629393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40,1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449210" y="5861609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1,00</a:t>
            </a:r>
            <a:endParaRPr lang="cs-CZ" sz="2300" b="1" dirty="0">
              <a:solidFill>
                <a:srgbClr val="FF0000"/>
              </a:solidFill>
            </a:endParaRPr>
          </a:p>
        </p:txBody>
      </p:sp>
      <p:grpSp>
        <p:nvGrpSpPr>
          <p:cNvPr id="32" name="Skupina 31"/>
          <p:cNvGrpSpPr/>
          <p:nvPr/>
        </p:nvGrpSpPr>
        <p:grpSpPr>
          <a:xfrm>
            <a:off x="971600" y="1507668"/>
            <a:ext cx="4435889" cy="5233700"/>
            <a:chOff x="971600" y="1429511"/>
            <a:chExt cx="4435889" cy="5233700"/>
          </a:xfrm>
        </p:grpSpPr>
        <p:sp>
          <p:nvSpPr>
            <p:cNvPr id="20" name="TextovéPole 19"/>
            <p:cNvSpPr txBox="1"/>
            <p:nvPr/>
          </p:nvSpPr>
          <p:spPr>
            <a:xfrm>
              <a:off x="971600" y="1429511"/>
              <a:ext cx="4428000" cy="46589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>
              <a:defPPr>
                <a:defRPr lang="cs-CZ"/>
              </a:defPPr>
              <a:lvl1pPr>
                <a:lnSpc>
                  <a:spcPct val="115000"/>
                </a:lnSpc>
                <a:defRPr sz="2400" b="1">
                  <a:solidFill>
                    <a:schemeClr val="lt1"/>
                  </a:solidFill>
                </a:defRPr>
              </a:lvl1pPr>
            </a:lstStyle>
            <a:p>
              <a:r>
                <a:rPr lang="cs-CZ" sz="2300" dirty="0">
                  <a:solidFill>
                    <a:prstClr val="white"/>
                  </a:solidFill>
                </a:rPr>
                <a:t>český název prvku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971600" y="1843364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latinský název prvku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971600" y="2270723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značka prvku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971600" y="2707460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protonové číslo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971600" y="3156243"/>
              <a:ext cx="4428000" cy="46589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protonů v jádře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971600" y="3588291"/>
              <a:ext cx="4428000" cy="46589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elektronů v obalu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971600" y="4003604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číslo skupiny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971600" y="4435652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číslo periody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971600" y="4867700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valenčních elektronů</a:t>
              </a: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971600" y="5299748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elektronových vrstev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979488" y="5731796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elektronegativita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979489" y="6163844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atomová hmotnost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3302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4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 animBg="1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-36512" y="244818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prstClr val="black"/>
                </a:solidFill>
              </a:rPr>
              <a:t>Obr.4  </a:t>
            </a:r>
            <a:r>
              <a:rPr lang="cs-CZ" sz="1200" dirty="0"/>
              <a:t>MAYER, Daniel; DRBOB. </a:t>
            </a:r>
            <a:r>
              <a:rPr lang="cs-CZ" sz="1200" i="1" dirty="0"/>
              <a:t>Soubor: </a:t>
            </a:r>
            <a:r>
              <a:rPr lang="cs-CZ" sz="1200" i="1" dirty="0" err="1" smtClean="0"/>
              <a:t>Cubic</a:t>
            </a:r>
            <a:r>
              <a:rPr lang="cs-CZ" sz="1200" i="1" dirty="0" smtClean="0"/>
              <a:t>-face-</a:t>
            </a:r>
            <a:r>
              <a:rPr lang="cs-CZ" sz="1200" i="1" dirty="0" err="1" smtClean="0"/>
              <a:t>centered.svg</a:t>
            </a:r>
            <a:r>
              <a:rPr lang="cs-CZ" sz="1200" i="1" dirty="0" smtClean="0"/>
              <a:t>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6.3.2013</a:t>
            </a:r>
            <a:r>
              <a:rPr lang="cs-CZ" sz="1200" dirty="0"/>
              <a:t>]. Dostupný na WWW: http</a:t>
            </a:r>
            <a:r>
              <a:rPr lang="cs-CZ" sz="1200" dirty="0" smtClean="0"/>
              <a:t>://</a:t>
            </a:r>
            <a:r>
              <a:rPr lang="cs-CZ" sz="1200" dirty="0"/>
              <a:t>http://</a:t>
            </a:r>
            <a:r>
              <a:rPr lang="cs-CZ" sz="1200" dirty="0" smtClean="0"/>
              <a:t>commons.wikimedia.org/wiki/File:Cubic-face-centered.svg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36512" y="2909849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Obr.5  </a:t>
            </a:r>
            <a:r>
              <a:rPr lang="cs-CZ" sz="1200" dirty="0" smtClean="0"/>
              <a:t>ZEPPER</a:t>
            </a:r>
            <a:r>
              <a:rPr lang="cs-CZ" sz="1200" dirty="0"/>
              <a:t>, Matthias. </a:t>
            </a:r>
            <a:r>
              <a:rPr lang="cs-CZ" sz="1200" i="1" dirty="0"/>
              <a:t>Soubor: </a:t>
            </a:r>
            <a:r>
              <a:rPr lang="cs-CZ" sz="1200" i="1" dirty="0" err="1"/>
              <a:t>Calcium</a:t>
            </a:r>
            <a:r>
              <a:rPr lang="cs-CZ" sz="1200" i="1" dirty="0"/>
              <a:t> </a:t>
            </a:r>
            <a:r>
              <a:rPr lang="cs-CZ" sz="1200" i="1" dirty="0" err="1"/>
              <a:t>unter</a:t>
            </a:r>
            <a:r>
              <a:rPr lang="cs-CZ" sz="1200" i="1" dirty="0"/>
              <a:t> Argon Schutzgasatmosphäre.jpg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6.3.2013</a:t>
            </a:r>
            <a:r>
              <a:rPr lang="cs-CZ" sz="1200" dirty="0"/>
              <a:t>]. Dostupný na WWW: http://commons.wikimedia.org/wiki/File:Calcium_unter_Argon_Schutzgasatmosph%C3%A4re.jpg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-36512" y="337151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Obr.6  </a:t>
            </a:r>
            <a:r>
              <a:rPr lang="cs-CZ" sz="1200" dirty="0" smtClean="0"/>
              <a:t>HERGÉ</a:t>
            </a:r>
            <a:r>
              <a:rPr lang="cs-CZ" sz="1200" dirty="0"/>
              <a:t>. </a:t>
            </a:r>
            <a:r>
              <a:rPr lang="cs-CZ" sz="1200" i="1" dirty="0"/>
              <a:t>Soubor: FlammenfärbungCa.png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6.3.2013</a:t>
            </a:r>
            <a:r>
              <a:rPr lang="cs-CZ" sz="1200" dirty="0"/>
              <a:t>]. Dostupný na WWW: http://commons.wikimedia.org/wiki/File:Flammenf%C3%A4rbungCa.png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-36512" y="3833179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Obr.7  </a:t>
            </a:r>
            <a:r>
              <a:rPr lang="cs-CZ" sz="1200" dirty="0" smtClean="0"/>
              <a:t>NASA</a:t>
            </a:r>
            <a:r>
              <a:rPr lang="cs-CZ" sz="1200" dirty="0"/>
              <a:t>. </a:t>
            </a:r>
            <a:r>
              <a:rPr lang="cs-CZ" sz="1200" i="1" dirty="0" err="1"/>
              <a:t>HubbleSite</a:t>
            </a:r>
            <a:r>
              <a:rPr lang="cs-CZ" sz="1200" i="1" dirty="0"/>
              <a:t> - Picture Album: Jet in Carina</a:t>
            </a:r>
            <a:r>
              <a:rPr lang="cs-CZ" sz="1200" dirty="0"/>
              <a:t> [online]. [cit. 6.4.2013]. </a:t>
            </a:r>
          </a:p>
          <a:p>
            <a:r>
              <a:rPr lang="cs-CZ" sz="1200" dirty="0"/>
              <a:t>Dostupný na WWW: http://hubblesite.org/gallery/album/nebula/pr2009025e/large_web</a:t>
            </a:r>
            <a:r>
              <a:rPr lang="cs-CZ" sz="1200" dirty="0" smtClean="0"/>
              <a:t>/</a:t>
            </a:r>
            <a:endParaRPr lang="cs-CZ" sz="1200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-36512" y="4294843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Obr.8  </a:t>
            </a:r>
            <a:r>
              <a:rPr lang="cs-CZ" sz="1200" dirty="0" smtClean="0"/>
              <a:t>HENNING</a:t>
            </a:r>
            <a:r>
              <a:rPr lang="cs-CZ" sz="1200" dirty="0"/>
              <a:t>, Torsten. </a:t>
            </a:r>
            <a:r>
              <a:rPr lang="cs-CZ" sz="1200" i="1" dirty="0" err="1"/>
              <a:t>Soubor:GHS-pictogram-flamme.svg</a:t>
            </a:r>
            <a:r>
              <a:rPr lang="cs-CZ" sz="1200" i="1" dirty="0"/>
              <a:t>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5.4.2013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cs.wikipedia.org/wiki/Soubor:GHS-pictogram-flamme.svg</a:t>
            </a:r>
            <a:endParaRPr lang="cs-CZ" sz="12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-36512" y="4765589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Obr.9  </a:t>
            </a:r>
            <a:r>
              <a:rPr lang="cs-CZ" sz="1200" dirty="0" smtClean="0"/>
              <a:t>TORSTEN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Soubor:GHS-pictogram-explos.svg</a:t>
            </a:r>
            <a:r>
              <a:rPr lang="cs-CZ" sz="1200" i="1" dirty="0"/>
              <a:t>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1.4.2013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cs.wikipedia.org/wiki/Soubor:GHS-pictogram-explos.svg</a:t>
            </a:r>
            <a:endParaRPr lang="cs-CZ" sz="12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-36512" y="522725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Obr.10</a:t>
            </a:r>
            <a:r>
              <a:rPr lang="cs-CZ" sz="1200" dirty="0"/>
              <a:t> </a:t>
            </a:r>
            <a:r>
              <a:rPr lang="cs-CZ" sz="1200" dirty="0" smtClean="0"/>
              <a:t>  ZÖRNER</a:t>
            </a:r>
            <a:r>
              <a:rPr lang="cs-CZ" sz="1200" dirty="0"/>
              <a:t>, Patrick-Emil. </a:t>
            </a:r>
            <a:r>
              <a:rPr lang="cs-CZ" sz="1200" i="1" dirty="0"/>
              <a:t>Soubor: Pamukkale00.JPG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6.3.2013</a:t>
            </a:r>
            <a:r>
              <a:rPr lang="cs-CZ" sz="1200" dirty="0"/>
              <a:t>]. Dostupný na WWW: http://commons.wikimedia.org/wiki/File:Pamukkale00.JPG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-2842" y="6150584"/>
            <a:ext cx="680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Obr.12  </a:t>
            </a:r>
            <a:r>
              <a:rPr lang="cs-CZ" sz="1200" dirty="0" smtClean="0"/>
              <a:t>KARELJ</a:t>
            </a:r>
            <a:r>
              <a:rPr lang="cs-CZ" sz="1200" dirty="0"/>
              <a:t>. </a:t>
            </a:r>
            <a:r>
              <a:rPr lang="cs-CZ" sz="1200" i="1" dirty="0"/>
              <a:t>Soubor: Aragonit 1.jpg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6.3.2013</a:t>
            </a:r>
            <a:r>
              <a:rPr lang="cs-CZ" sz="1200" dirty="0"/>
              <a:t>]. Dostupný na WWW: http://commons.wikimedia.org/wiki/File:Aragonit_1.jpg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-2841" y="5688919"/>
            <a:ext cx="6447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Obr.11</a:t>
            </a:r>
            <a:r>
              <a:rPr lang="cs-CZ" sz="1200" dirty="0"/>
              <a:t> </a:t>
            </a:r>
            <a:r>
              <a:rPr lang="cs-CZ" sz="1200" dirty="0" smtClean="0"/>
              <a:t>  KARELJ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Calcit</a:t>
            </a:r>
            <a:r>
              <a:rPr lang="cs-CZ" sz="1200" i="1" dirty="0"/>
              <a:t> 2.jpg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6.3.2013</a:t>
            </a:r>
            <a:r>
              <a:rPr lang="cs-CZ" sz="1200" dirty="0"/>
              <a:t>]. Dostupný na WWW: http://commons.wikimedia.org/wiki/File:Calcit_2.jpg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-36512" y="1988071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  </a:t>
            </a:r>
            <a:r>
              <a:rPr lang="cs-CZ" sz="1200" dirty="0"/>
              <a:t>NASA. </a:t>
            </a:r>
            <a:r>
              <a:rPr lang="cs-CZ" sz="1200" i="1" dirty="0" err="1"/>
              <a:t>HubbleSite</a:t>
            </a:r>
            <a:r>
              <a:rPr lang="cs-CZ" sz="1200" i="1" dirty="0"/>
              <a:t> - Picture Album: </a:t>
            </a:r>
            <a:r>
              <a:rPr lang="cs-CZ" sz="1200" i="1" dirty="0" err="1"/>
              <a:t>Hubble</a:t>
            </a:r>
            <a:r>
              <a:rPr lang="cs-CZ" sz="1200" i="1" dirty="0"/>
              <a:t> </a:t>
            </a:r>
            <a:r>
              <a:rPr lang="cs-CZ" sz="1200" i="1" dirty="0" err="1"/>
              <a:t>Sees</a:t>
            </a:r>
            <a:r>
              <a:rPr lang="cs-CZ" sz="1200" i="1" dirty="0"/>
              <a:t> a </a:t>
            </a:r>
            <a:r>
              <a:rPr lang="cs-CZ" sz="1200" i="1" dirty="0" err="1"/>
              <a:t>Horsehead</a:t>
            </a:r>
            <a:r>
              <a:rPr lang="cs-CZ" sz="1200" i="1" dirty="0"/>
              <a:t> </a:t>
            </a:r>
            <a:r>
              <a:rPr lang="cs-CZ" sz="1200" i="1" dirty="0" err="1"/>
              <a:t>of</a:t>
            </a:r>
            <a:r>
              <a:rPr lang="cs-CZ" sz="1200" i="1" dirty="0"/>
              <a:t> a </a:t>
            </a:r>
            <a:r>
              <a:rPr lang="cs-CZ" sz="1200" i="1" dirty="0" err="1"/>
              <a:t>Different</a:t>
            </a:r>
            <a:r>
              <a:rPr lang="cs-CZ" sz="1200" i="1" dirty="0"/>
              <a:t> </a:t>
            </a:r>
            <a:r>
              <a:rPr lang="cs-CZ" sz="1200" i="1" dirty="0" err="1"/>
              <a:t>Color</a:t>
            </a:r>
            <a:r>
              <a:rPr lang="cs-CZ" sz="1200" dirty="0"/>
              <a:t>[online]. [cit. 6.4.2013]. Dostupný na WWW: http://hubblesite.org/gallery/album/nebula/pr2013012a/large_web</a:t>
            </a:r>
            <a:r>
              <a:rPr lang="cs-CZ" sz="1200" dirty="0" smtClean="0"/>
              <a:t>/</a:t>
            </a:r>
            <a:r>
              <a:rPr lang="cs-CZ" sz="1200" b="1" dirty="0" smtClean="0">
                <a:solidFill>
                  <a:prstClr val="black"/>
                </a:solidFill>
              </a:rPr>
              <a:t> 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-36512" y="1064741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  </a:t>
            </a:r>
            <a:r>
              <a:rPr lang="cs-CZ" sz="1200" dirty="0" smtClean="0"/>
              <a:t>RATINCKX</a:t>
            </a:r>
            <a:r>
              <a:rPr lang="cs-CZ" sz="1200" dirty="0"/>
              <a:t>, Josef Leopold. </a:t>
            </a:r>
            <a:r>
              <a:rPr lang="cs-CZ" sz="1200" i="1" dirty="0"/>
              <a:t>Soubor: Josef Leopold </a:t>
            </a:r>
            <a:r>
              <a:rPr lang="cs-CZ" sz="1200" i="1" dirty="0" err="1"/>
              <a:t>Ratinckx</a:t>
            </a:r>
            <a:r>
              <a:rPr lang="cs-CZ" sz="1200" i="1" dirty="0"/>
              <a:t> Der Alchemist.jpg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</a:t>
            </a:r>
          </a:p>
          <a:p>
            <a:r>
              <a:rPr lang="cs-CZ" sz="1200" dirty="0"/>
              <a:t>[cit. </a:t>
            </a:r>
            <a:r>
              <a:rPr lang="cs-CZ" sz="1200" dirty="0" smtClean="0"/>
              <a:t>6.3.2013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commons.wikimedia.org/wiki/File:Joseph_Leopold_Ratinckx_Der_Alchemist.jpg</a:t>
            </a:r>
            <a:endParaRPr lang="cs-CZ" sz="12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-36512" y="1526406"/>
            <a:ext cx="907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 </a:t>
            </a:r>
            <a:r>
              <a:rPr lang="cs-CZ" sz="1200" dirty="0" smtClean="0"/>
              <a:t> </a:t>
            </a:r>
            <a:r>
              <a:rPr lang="cs-CZ" sz="1200" dirty="0"/>
              <a:t>PHILLIPS, Thomas. </a:t>
            </a:r>
            <a:r>
              <a:rPr lang="cs-CZ" sz="1200" i="1" dirty="0"/>
              <a:t>Soubor: Sir </a:t>
            </a:r>
            <a:r>
              <a:rPr lang="cs-CZ" sz="1200" i="1" dirty="0" err="1"/>
              <a:t>Humphry</a:t>
            </a:r>
            <a:r>
              <a:rPr lang="cs-CZ" sz="1200" i="1" dirty="0"/>
              <a:t> Davy, </a:t>
            </a:r>
            <a:r>
              <a:rPr lang="cs-CZ" sz="1200" i="1" dirty="0" err="1"/>
              <a:t>Bt</a:t>
            </a:r>
            <a:r>
              <a:rPr lang="cs-CZ" sz="1200" i="1" dirty="0"/>
              <a:t> Thomas Phillips.jpg - </a:t>
            </a:r>
            <a:r>
              <a:rPr lang="cs-CZ" sz="1200" i="1" dirty="0" err="1"/>
              <a:t>Wikipedie,otevřená</a:t>
            </a:r>
            <a:r>
              <a:rPr lang="cs-CZ" sz="1200" i="1" dirty="0"/>
              <a:t> encyklopedie</a:t>
            </a:r>
            <a:r>
              <a:rPr lang="cs-CZ" sz="1200" dirty="0"/>
              <a:t> [online]. [cit. </a:t>
            </a:r>
            <a:r>
              <a:rPr lang="cs-CZ" sz="1200" dirty="0" smtClean="0"/>
              <a:t>2.4.2013</a:t>
            </a:r>
            <a:r>
              <a:rPr lang="cs-CZ" sz="1200" dirty="0"/>
              <a:t>]. Dostupný na </a:t>
            </a:r>
            <a:r>
              <a:rPr lang="cs-CZ" sz="1200" dirty="0" err="1"/>
              <a:t>WWW:http</a:t>
            </a:r>
            <a:r>
              <a:rPr lang="cs-CZ" sz="1200" dirty="0"/>
              <a:t>://en.wikipedia.org/wiki/</a:t>
            </a:r>
            <a:r>
              <a:rPr lang="cs-CZ" sz="1200" dirty="0" err="1"/>
              <a:t>File:Sir_Humphry_Davy,_Bt_by_Thomas_Phillips.jpg</a:t>
            </a:r>
            <a:endParaRPr lang="cs-CZ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3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1988071"/>
            <a:ext cx="907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Obr.15</a:t>
            </a:r>
            <a:r>
              <a:rPr lang="cs-CZ" sz="1200" dirty="0"/>
              <a:t> </a:t>
            </a:r>
            <a:r>
              <a:rPr lang="cs-CZ" sz="1200" dirty="0" smtClean="0"/>
              <a:t> ZDJĘCIA </a:t>
            </a:r>
            <a:r>
              <a:rPr lang="cs-CZ" sz="1200" dirty="0"/>
              <a:t>STOWARZYSZENIE SPIRIFER. </a:t>
            </a:r>
            <a:r>
              <a:rPr lang="cs-CZ" sz="1200" i="1" dirty="0"/>
              <a:t>Soubor: Dolomit Rumunia.jpg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6.3.2013</a:t>
            </a:r>
            <a:r>
              <a:rPr lang="cs-CZ" sz="1200" dirty="0"/>
              <a:t>]. Dostupný na WWW: http://commons.wikimedia.org/wiki/File:Dolomit_Rumunia.jpg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36512" y="244818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Obr.16  </a:t>
            </a:r>
            <a:r>
              <a:rPr lang="cs-CZ" sz="1200" dirty="0" smtClean="0"/>
              <a:t>DESCOUENS</a:t>
            </a:r>
            <a:r>
              <a:rPr lang="cs-CZ" sz="1200" dirty="0"/>
              <a:t>, </a:t>
            </a:r>
            <a:r>
              <a:rPr lang="cs-CZ" sz="1200" dirty="0" err="1"/>
              <a:t>Didier</a:t>
            </a:r>
            <a:r>
              <a:rPr lang="cs-CZ" sz="1200" dirty="0"/>
              <a:t>. </a:t>
            </a:r>
            <a:r>
              <a:rPr lang="cs-CZ" sz="1200" i="1" dirty="0"/>
              <a:t>Soubor: Apatit Canada.jpg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6.3.2013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commons.wikimedia.org/wiki/File:Apatite_Canada.jpg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36512" y="2909849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Obr.17  </a:t>
            </a:r>
            <a:r>
              <a:rPr lang="cs-CZ" sz="1200" dirty="0" smtClean="0"/>
              <a:t>DESCOUENS</a:t>
            </a:r>
            <a:r>
              <a:rPr lang="cs-CZ" sz="1200" dirty="0"/>
              <a:t>, </a:t>
            </a:r>
            <a:r>
              <a:rPr lang="cs-CZ" sz="1200" dirty="0" err="1"/>
              <a:t>Didier</a:t>
            </a:r>
            <a:r>
              <a:rPr lang="cs-CZ" sz="1200" dirty="0"/>
              <a:t>. </a:t>
            </a:r>
            <a:r>
              <a:rPr lang="cs-CZ" sz="1200" i="1" dirty="0"/>
              <a:t>Soubor: FluoriteValzergueFillonjaune.jpg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6.3.2013</a:t>
            </a:r>
            <a:r>
              <a:rPr lang="cs-CZ" sz="1200" dirty="0"/>
              <a:t>]. Dostupný na WWW: http://commons.wikimedia.org/wiki/File:FluoriteValzergueFillonjaune.jpg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-36512" y="1064741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Obr.13</a:t>
            </a:r>
            <a:r>
              <a:rPr lang="cs-CZ" sz="1200" dirty="0"/>
              <a:t>FANNY(ČÍČA). </a:t>
            </a:r>
            <a:r>
              <a:rPr lang="cs-CZ" sz="1200" i="1" dirty="0"/>
              <a:t>Soubor: Bílé útesy Doveru 09 2004.jpg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6.3.2013</a:t>
            </a:r>
            <a:r>
              <a:rPr lang="cs-CZ" sz="1200" dirty="0"/>
              <a:t>]. Dostupný na WWW: http://commons.wikimedia.org/wiki/File:White_cliffs_of_dover_09_2004.jpg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-36512" y="152640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Obr.14  </a:t>
            </a:r>
            <a:r>
              <a:rPr lang="cs-CZ" sz="1200" dirty="0" smtClean="0"/>
              <a:t>USGS</a:t>
            </a:r>
            <a:r>
              <a:rPr lang="cs-CZ" sz="1200" dirty="0"/>
              <a:t>. </a:t>
            </a:r>
            <a:r>
              <a:rPr lang="cs-CZ" sz="1200" i="1" dirty="0"/>
              <a:t>Soubor: MarbleUSGOV.jpg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6.3.2013</a:t>
            </a:r>
            <a:r>
              <a:rPr lang="cs-CZ" sz="1200" dirty="0"/>
              <a:t>]. Dostupný na WWW: http://commons.wikimedia.org/wiki/File:MarbleUSGOV.jpg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-36512" y="3371514"/>
            <a:ext cx="907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Obr.18  </a:t>
            </a:r>
            <a:r>
              <a:rPr lang="cs-CZ" sz="1200" dirty="0" smtClean="0"/>
              <a:t>ZDJĘCIA </a:t>
            </a:r>
            <a:r>
              <a:rPr lang="cs-CZ" sz="1200" dirty="0"/>
              <a:t>STOWARZYSZENIE SPIRIFER. </a:t>
            </a:r>
            <a:r>
              <a:rPr lang="cs-CZ" sz="1200" i="1" dirty="0"/>
              <a:t>Soubor: </a:t>
            </a:r>
            <a:r>
              <a:rPr lang="cs-CZ" sz="1200" i="1" dirty="0" err="1"/>
              <a:t>Gips</a:t>
            </a:r>
            <a:r>
              <a:rPr lang="cs-CZ" sz="1200" i="1" dirty="0"/>
              <a:t> 3 Maroko.jpg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6.3.2013</a:t>
            </a:r>
            <a:r>
              <a:rPr lang="cs-CZ" sz="1200" dirty="0"/>
              <a:t>]. Dostupný na WWW: http://commons.wikimedia.org/wiki/File:Gips_3_Maroko.jpg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-36512" y="381444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Obr.19</a:t>
            </a:r>
            <a:r>
              <a:rPr lang="cs-CZ" sz="1200" dirty="0"/>
              <a:t>NASA. </a:t>
            </a:r>
            <a:r>
              <a:rPr lang="cs-CZ" sz="1200" i="1" dirty="0"/>
              <a:t>Kennedy Media </a:t>
            </a:r>
            <a:r>
              <a:rPr lang="cs-CZ" sz="1200" i="1" dirty="0" err="1"/>
              <a:t>Gallery</a:t>
            </a:r>
            <a:r>
              <a:rPr lang="cs-CZ" sz="1200" dirty="0"/>
              <a:t> [online]. [cit. 6.4.2013]. </a:t>
            </a:r>
          </a:p>
          <a:p>
            <a:r>
              <a:rPr lang="cs-CZ" sz="1200" dirty="0"/>
              <a:t>Dostupný na WWW: http://</a:t>
            </a:r>
            <a:r>
              <a:rPr lang="cs-CZ" sz="1200" dirty="0" smtClean="0"/>
              <a:t>mediaarchive.ksc.nasa.gov/search.cfm?cat=118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562118" y="5302541"/>
            <a:ext cx="7875748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cs-CZ" sz="1200" dirty="0" smtClean="0"/>
              <a:t>Dušek </a:t>
            </a:r>
            <a:r>
              <a:rPr lang="cs-CZ" sz="1200" dirty="0"/>
              <a:t>B.; </a:t>
            </a:r>
            <a:r>
              <a:rPr lang="cs-CZ" sz="1200" dirty="0" err="1"/>
              <a:t>Flemr</a:t>
            </a:r>
            <a:r>
              <a:rPr lang="cs-CZ" sz="1200" dirty="0"/>
              <a:t> </a:t>
            </a:r>
            <a:r>
              <a:rPr lang="cs-CZ" sz="1200" dirty="0" smtClean="0"/>
              <a:t>V.            Chemie </a:t>
            </a:r>
            <a:r>
              <a:rPr lang="cs-CZ" sz="1200" dirty="0"/>
              <a:t>pro gymnázia I. (Obecná a anorganická</a:t>
            </a:r>
            <a:r>
              <a:rPr lang="cs-CZ" sz="1200" dirty="0" smtClean="0"/>
              <a:t>), SPN 2007,</a:t>
            </a:r>
            <a:r>
              <a:rPr lang="cs-CZ" sz="1200" dirty="0"/>
              <a:t> </a:t>
            </a:r>
            <a:r>
              <a:rPr lang="cs-CZ" sz="1200" dirty="0" smtClean="0"/>
              <a:t>ISBN:80-7235-369-1</a:t>
            </a:r>
            <a:endParaRPr lang="cs-CZ" sz="1200" dirty="0"/>
          </a:p>
          <a:p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25" name="TextovéPole 2"/>
          <p:cNvSpPr txBox="1"/>
          <p:nvPr/>
        </p:nvSpPr>
        <p:spPr>
          <a:xfrm>
            <a:off x="1605725" y="4798485"/>
            <a:ext cx="181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rgbClr val="FF0000"/>
                </a:solidFill>
              </a:rPr>
              <a:t>Literatura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562118" y="5614673"/>
            <a:ext cx="6291572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200" dirty="0" smtClean="0"/>
              <a:t>Vacík J. a kolektiv              Přehled středoškolské chemie, SPN 1995, </a:t>
            </a:r>
            <a:r>
              <a:rPr lang="cs-CZ" sz="1200" dirty="0">
                <a:solidFill>
                  <a:prstClr val="black"/>
                </a:solidFill>
              </a:rPr>
              <a:t>ISBN: </a:t>
            </a:r>
            <a:r>
              <a:rPr lang="cs-CZ" sz="1200" dirty="0" smtClean="0">
                <a:solidFill>
                  <a:prstClr val="black"/>
                </a:solidFill>
              </a:rPr>
              <a:t>80-85937-08-5</a:t>
            </a:r>
            <a:endParaRPr lang="cs-CZ" sz="1200" dirty="0">
              <a:solidFill>
                <a:prstClr val="black"/>
              </a:solidFill>
            </a:endParaRPr>
          </a:p>
          <a:p>
            <a:endParaRPr lang="cs-CZ" sz="1200" dirty="0"/>
          </a:p>
        </p:txBody>
      </p:sp>
      <p:sp>
        <p:nvSpPr>
          <p:cNvPr id="27" name="Obdélník 26"/>
          <p:cNvSpPr/>
          <p:nvPr/>
        </p:nvSpPr>
        <p:spPr>
          <a:xfrm>
            <a:off x="562118" y="5949312"/>
            <a:ext cx="7110536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Kotlík B., Růžičková K.    Chemie </a:t>
            </a:r>
            <a:r>
              <a:rPr lang="cs-CZ" sz="1200" dirty="0"/>
              <a:t>I. v kostce pro střední </a:t>
            </a:r>
            <a:r>
              <a:rPr lang="cs-CZ" sz="1200" dirty="0" smtClean="0"/>
              <a:t>školy, Fragment 2002, </a:t>
            </a:r>
            <a:r>
              <a:rPr lang="cs-CZ" sz="1200" dirty="0"/>
              <a:t>ISBN: 80-7200-337-2</a:t>
            </a:r>
            <a:r>
              <a:rPr lang="cs-CZ" sz="1200" dirty="0" smtClean="0"/>
              <a:t>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12283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899592" y="0"/>
            <a:ext cx="7344816" cy="685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6716" y="4293096"/>
            <a:ext cx="3750568" cy="1224136"/>
          </a:xfrm>
          <a:solidFill>
            <a:srgbClr val="00B0F0"/>
          </a:solidFill>
          <a:ln w="76200">
            <a:solidFill>
              <a:srgbClr val="FFFF66"/>
            </a:solidFill>
          </a:ln>
          <a:effectLst>
            <a:glow rad="228600">
              <a:srgbClr val="EC1CEC">
                <a:alpha val="40000"/>
              </a:srgbClr>
            </a:glow>
            <a:softEdge rad="127000"/>
          </a:effectLst>
        </p:spPr>
        <p:txBody>
          <a:bodyPr anchor="ctr">
            <a:normAutofit/>
          </a:bodyPr>
          <a:lstStyle/>
          <a:p>
            <a:pPr algn="ctr"/>
            <a:r>
              <a:rPr lang="cs-CZ" cap="all" dirty="0" smtClean="0">
                <a:ln w="38100">
                  <a:solidFill>
                    <a:schemeClr val="bg1"/>
                  </a:solidFill>
                </a:ln>
                <a:solidFill>
                  <a:srgbClr val="EC1CEC"/>
                </a:solidFill>
              </a:rPr>
              <a:t>VÁPNÍK</a:t>
            </a:r>
            <a:r>
              <a:rPr lang="cs-CZ" dirty="0" smtClean="0">
                <a:ln w="6350">
                  <a:solidFill>
                    <a:schemeClr val="tx1"/>
                  </a:solidFill>
                </a:ln>
                <a:solidFill>
                  <a:srgbClr val="EC1CEC"/>
                </a:solidFill>
              </a:rPr>
              <a:t>   </a:t>
            </a:r>
            <a:endParaRPr lang="cs-CZ" dirty="0">
              <a:ln w="6350">
                <a:solidFill>
                  <a:schemeClr val="tx1"/>
                </a:solidFill>
              </a:ln>
              <a:solidFill>
                <a:srgbClr val="EC1CEC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452320" y="6581001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Obr.1</a:t>
            </a:r>
            <a:endParaRPr lang="cs-CZ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5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3995936" y="4653136"/>
            <a:ext cx="1004359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cs-CZ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cs-CZ" sz="2800" dirty="0" smtClean="0"/>
              <a:t>1808</a:t>
            </a:r>
            <a:endParaRPr lang="cs-CZ" sz="2800" dirty="0"/>
          </a:p>
        </p:txBody>
      </p:sp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3" y="980728"/>
            <a:ext cx="9054134" cy="302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475656" y="4637454"/>
            <a:ext cx="1728192" cy="1785104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            40,078</a:t>
            </a:r>
          </a:p>
          <a:p>
            <a:pPr algn="ctr"/>
            <a:r>
              <a:rPr lang="cs-CZ" sz="4000" b="1" baseline="-25000" dirty="0" smtClean="0"/>
              <a:t>20</a:t>
            </a:r>
            <a:r>
              <a:rPr lang="cs-CZ" sz="4000" b="1" dirty="0" smtClean="0"/>
              <a:t>Ca</a:t>
            </a:r>
          </a:p>
          <a:p>
            <a:pPr algn="ctr"/>
            <a:r>
              <a:rPr lang="cs-CZ" dirty="0" smtClean="0"/>
              <a:t>VÁPNÍK</a:t>
            </a:r>
          </a:p>
          <a:p>
            <a:pPr algn="ctr"/>
            <a:r>
              <a:rPr lang="cs-CZ" sz="1600" i="1" dirty="0" err="1" smtClean="0"/>
              <a:t>Calcium</a:t>
            </a:r>
            <a:endParaRPr lang="cs-CZ" sz="1600" i="1" dirty="0"/>
          </a:p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grpSp>
        <p:nvGrpSpPr>
          <p:cNvPr id="3" name="Skupina 2"/>
          <p:cNvGrpSpPr/>
          <p:nvPr/>
        </p:nvGrpSpPr>
        <p:grpSpPr>
          <a:xfrm>
            <a:off x="5266266" y="4266203"/>
            <a:ext cx="3554206" cy="2473424"/>
            <a:chOff x="5266266" y="4266203"/>
            <a:chExt cx="3554206" cy="2473424"/>
          </a:xfrm>
        </p:grpSpPr>
        <p:sp>
          <p:nvSpPr>
            <p:cNvPr id="9" name="Obdélník 8"/>
            <p:cNvSpPr/>
            <p:nvPr/>
          </p:nvSpPr>
          <p:spPr>
            <a:xfrm>
              <a:off x="5266266" y="6093296"/>
              <a:ext cx="175400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b="1" dirty="0"/>
                <a:t>Sir </a:t>
              </a:r>
              <a:r>
                <a:rPr lang="cs-CZ" b="1" dirty="0" err="1" smtClean="0"/>
                <a:t>Humphry</a:t>
              </a:r>
              <a:endParaRPr lang="cs-CZ" b="1" dirty="0" smtClean="0"/>
            </a:p>
            <a:p>
              <a:r>
                <a:rPr lang="cs-CZ" b="1" dirty="0" smtClean="0"/>
                <a:t> </a:t>
              </a:r>
              <a:r>
                <a:rPr lang="cs-CZ" b="1" dirty="0"/>
                <a:t>Davy</a:t>
              </a:r>
            </a:p>
          </p:txBody>
        </p:sp>
        <p:pic>
          <p:nvPicPr>
            <p:cNvPr id="10" name="Picture 2" descr="Sir Humphry Davy, Bt by Thomas Phillip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1890" y="4266203"/>
              <a:ext cx="1848582" cy="2403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8172400" y="4293095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Obr.2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367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aoblený obdélník 17"/>
          <p:cNvSpPr/>
          <p:nvPr/>
        </p:nvSpPr>
        <p:spPr>
          <a:xfrm>
            <a:off x="251520" y="1052736"/>
            <a:ext cx="8712968" cy="566124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6946014" y="4597217"/>
            <a:ext cx="846335" cy="2144151"/>
            <a:chOff x="6657982" y="4597217"/>
            <a:chExt cx="846335" cy="2144151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6912" y="4597217"/>
              <a:ext cx="817405" cy="2104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ovéPole 26"/>
            <p:cNvSpPr txBox="1"/>
            <p:nvPr/>
          </p:nvSpPr>
          <p:spPr>
            <a:xfrm>
              <a:off x="6657982" y="6464369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Obr.6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6296784" y="1262592"/>
            <a:ext cx="1760779" cy="1462352"/>
            <a:chOff x="6296784" y="1262592"/>
            <a:chExt cx="1760779" cy="1462352"/>
          </a:xfrm>
        </p:grpSpPr>
        <p:sp>
          <p:nvSpPr>
            <p:cNvPr id="23" name="TextovéPole 22"/>
            <p:cNvSpPr txBox="1"/>
            <p:nvPr/>
          </p:nvSpPr>
          <p:spPr>
            <a:xfrm>
              <a:off x="7409491" y="2447945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Obr.4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784" y="1262592"/>
              <a:ext cx="1201709" cy="1401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Skupina 8"/>
          <p:cNvGrpSpPr/>
          <p:nvPr/>
        </p:nvGrpSpPr>
        <p:grpSpPr>
          <a:xfrm>
            <a:off x="6535816" y="2802945"/>
            <a:ext cx="1924616" cy="1794272"/>
            <a:chOff x="6247784" y="2802945"/>
            <a:chExt cx="1924616" cy="179427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7784" y="2802945"/>
              <a:ext cx="1888482" cy="1794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ovéPole 20"/>
            <p:cNvSpPr txBox="1"/>
            <p:nvPr/>
          </p:nvSpPr>
          <p:spPr>
            <a:xfrm>
              <a:off x="7524328" y="4320218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Obr.5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899592" y="1339478"/>
            <a:ext cx="244827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VLASTNOSTI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635896" y="1945159"/>
            <a:ext cx="216024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FYZIKÁLNÍ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39552" y="270688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měkký, lehký a </a:t>
            </a:r>
            <a:r>
              <a:rPr lang="cs-CZ" sz="2400" b="1" dirty="0" smtClean="0">
                <a:solidFill>
                  <a:prstClr val="white"/>
                </a:solidFill>
              </a:rPr>
              <a:t>šedobílý</a:t>
            </a:r>
            <a:r>
              <a:rPr lang="cs-CZ" sz="2400" b="1" dirty="0">
                <a:solidFill>
                  <a:prstClr val="white"/>
                </a:solidFill>
              </a:rPr>
              <a:t> kov</a:t>
            </a:r>
            <a:endParaRPr lang="cs-CZ" sz="2400" b="1" baseline="-25000" dirty="0">
              <a:solidFill>
                <a:prstClr val="white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39552" y="3168551"/>
            <a:ext cx="5833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 </a:t>
            </a:r>
            <a:r>
              <a:rPr lang="cs-CZ" sz="2400" b="1" dirty="0" smtClean="0">
                <a:solidFill>
                  <a:prstClr val="white"/>
                </a:solidFill>
              </a:rPr>
              <a:t>nelze </a:t>
            </a:r>
            <a:r>
              <a:rPr lang="cs-CZ" sz="2400" b="1" dirty="0">
                <a:solidFill>
                  <a:prstClr val="white"/>
                </a:solidFill>
              </a:rPr>
              <a:t>krájet </a:t>
            </a:r>
            <a:r>
              <a:rPr lang="cs-CZ" sz="2400" b="1" dirty="0" smtClean="0">
                <a:solidFill>
                  <a:prstClr val="white"/>
                </a:solidFill>
              </a:rPr>
              <a:t>nožem, tvrdší než </a:t>
            </a:r>
            <a:r>
              <a:rPr lang="cs-CZ" sz="2400" b="1" dirty="0" err="1" smtClean="0">
                <a:solidFill>
                  <a:prstClr val="white"/>
                </a:solidFill>
              </a:rPr>
              <a:t>Pb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39552" y="5068341"/>
            <a:ext cx="5447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 vede elektrický </a:t>
            </a:r>
            <a:r>
              <a:rPr lang="cs-CZ" sz="2400" b="1" dirty="0" smtClean="0">
                <a:solidFill>
                  <a:prstClr val="white"/>
                </a:solidFill>
              </a:rPr>
              <a:t>proud</a:t>
            </a:r>
            <a:r>
              <a:rPr lang="cs-CZ" sz="2400" b="1" dirty="0">
                <a:solidFill>
                  <a:prstClr val="white"/>
                </a:solidFill>
              </a:rPr>
              <a:t> </a:t>
            </a:r>
            <a:r>
              <a:rPr lang="cs-CZ" sz="2400" b="1" dirty="0" smtClean="0">
                <a:solidFill>
                  <a:prstClr val="white"/>
                </a:solidFill>
              </a:rPr>
              <a:t>i</a:t>
            </a:r>
            <a:r>
              <a:rPr lang="cs-CZ" sz="2400" b="1" dirty="0">
                <a:solidFill>
                  <a:prstClr val="white"/>
                </a:solidFill>
              </a:rPr>
              <a:t> teplo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39552" y="5530006"/>
            <a:ext cx="623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i</a:t>
            </a:r>
            <a:r>
              <a:rPr lang="cs-CZ" sz="2400" b="1" dirty="0" smtClean="0">
                <a:solidFill>
                  <a:prstClr val="white"/>
                </a:solidFill>
              </a:rPr>
              <a:t>onty Ca</a:t>
            </a:r>
            <a:r>
              <a:rPr lang="cs-CZ" sz="2400" b="1" baseline="30000" dirty="0" smtClean="0">
                <a:solidFill>
                  <a:prstClr val="white"/>
                </a:solidFill>
              </a:rPr>
              <a:t>+2</a:t>
            </a:r>
            <a:r>
              <a:rPr lang="cs-CZ" sz="2400" b="1" dirty="0" smtClean="0">
                <a:solidFill>
                  <a:prstClr val="white"/>
                </a:solidFill>
              </a:rPr>
              <a:t> zbarvují plamen - cihlová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884368" y="1195462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white"/>
                </a:solidFill>
              </a:rPr>
              <a:t>Obr.3</a:t>
            </a:r>
            <a:endParaRPr lang="cs-CZ" sz="1200" b="1" dirty="0">
              <a:solidFill>
                <a:prstClr val="white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39552" y="4134272"/>
            <a:ext cx="623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t</a:t>
            </a:r>
            <a:r>
              <a:rPr lang="cs-CZ" sz="2400" b="1" dirty="0" smtClean="0">
                <a:solidFill>
                  <a:prstClr val="white"/>
                </a:solidFill>
              </a:rPr>
              <a:t>eplota tání     +</a:t>
            </a:r>
            <a:r>
              <a:rPr lang="cs-CZ" sz="2400" b="1" dirty="0">
                <a:solidFill>
                  <a:schemeClr val="bg1"/>
                </a:solidFill>
              </a:rPr>
              <a:t>842 °C (</a:t>
            </a:r>
            <a:r>
              <a:rPr lang="cs-CZ" sz="2400" b="1" dirty="0" smtClean="0">
                <a:solidFill>
                  <a:schemeClr val="bg1"/>
                </a:solidFill>
              </a:rPr>
              <a:t>1115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smtClean="0">
                <a:solidFill>
                  <a:schemeClr val="bg1"/>
                </a:solidFill>
              </a:rPr>
              <a:t>K</a:t>
            </a:r>
            <a:r>
              <a:rPr lang="cs-CZ" sz="24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39552" y="4595937"/>
            <a:ext cx="623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t</a:t>
            </a:r>
            <a:r>
              <a:rPr lang="cs-CZ" sz="2400" b="1" dirty="0" smtClean="0">
                <a:solidFill>
                  <a:prstClr val="white"/>
                </a:solidFill>
              </a:rPr>
              <a:t>eplota varu    +</a:t>
            </a:r>
            <a:r>
              <a:rPr lang="cs-CZ" sz="2400" b="1" dirty="0">
                <a:solidFill>
                  <a:schemeClr val="bg1"/>
                </a:solidFill>
              </a:rPr>
              <a:t>1484 °C (1757 K)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39552" y="5991671"/>
            <a:ext cx="623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prstClr val="white"/>
                </a:solidFill>
              </a:rPr>
              <a:t>těžší</a:t>
            </a:r>
            <a:r>
              <a:rPr lang="pt-BR" sz="2400" b="1" dirty="0" smtClean="0">
                <a:solidFill>
                  <a:prstClr val="white"/>
                </a:solidFill>
              </a:rPr>
              <a:t> </a:t>
            </a:r>
            <a:r>
              <a:rPr lang="pt-BR" sz="2400" b="1" dirty="0">
                <a:solidFill>
                  <a:prstClr val="white"/>
                </a:solidFill>
              </a:rPr>
              <a:t>než voda 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39552" y="3645024"/>
            <a:ext cx="623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k</a:t>
            </a:r>
            <a:r>
              <a:rPr lang="cs-CZ" sz="2400" b="1" dirty="0" smtClean="0">
                <a:solidFill>
                  <a:prstClr val="white"/>
                </a:solidFill>
              </a:rPr>
              <a:t>rystalická struktura - krychlová</a:t>
            </a:r>
            <a:endParaRPr lang="cs-CZ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6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3" grpId="0" animBg="1"/>
      <p:bldP spid="8" grpId="0"/>
      <p:bldP spid="11" grpId="0"/>
      <p:bldP spid="13" grpId="0"/>
      <p:bldP spid="14" grpId="0"/>
      <p:bldP spid="12" grpId="0"/>
      <p:bldP spid="19" grpId="0"/>
      <p:bldP spid="20" grpId="0"/>
      <p:bldP spid="16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aoblený obdélník 17"/>
          <p:cNvSpPr/>
          <p:nvPr/>
        </p:nvSpPr>
        <p:spPr>
          <a:xfrm>
            <a:off x="179512" y="404664"/>
            <a:ext cx="8762564" cy="633670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prstClr val="white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3608" y="951111"/>
            <a:ext cx="244827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VLASTNOSTI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635896" y="1772816"/>
            <a:ext cx="216024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CHEMICKÉ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49996" y="2534543"/>
            <a:ext cx="7486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rychle a silně reaguje s kyslíkem i vodou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49996" y="2996208"/>
            <a:ext cx="8330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Reakce sodíku s vodou je exotermní, unikající </a:t>
            </a:r>
          </a:p>
          <a:p>
            <a:r>
              <a:rPr lang="cs-CZ" sz="2400" b="1" dirty="0">
                <a:solidFill>
                  <a:prstClr val="white"/>
                </a:solidFill>
              </a:rPr>
              <a:t>     </a:t>
            </a:r>
            <a:r>
              <a:rPr lang="cs-CZ" sz="2400" b="1" dirty="0" smtClean="0">
                <a:solidFill>
                  <a:prstClr val="white"/>
                </a:solidFill>
              </a:rPr>
              <a:t>vodík</a:t>
            </a:r>
            <a:r>
              <a:rPr lang="cs-CZ" sz="2400" b="1" dirty="0">
                <a:solidFill>
                  <a:prstClr val="white"/>
                </a:solidFill>
              </a:rPr>
              <a:t> reakčním teplem samovolně vzplane.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827584" y="3831431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  </a:t>
            </a:r>
            <a:r>
              <a:rPr lang="cs-CZ" sz="2400" b="1" dirty="0" smtClean="0">
                <a:solidFill>
                  <a:prstClr val="white"/>
                </a:solidFill>
              </a:rPr>
              <a:t>reakcí </a:t>
            </a:r>
            <a:r>
              <a:rPr lang="cs-CZ" sz="2400" b="1" dirty="0">
                <a:solidFill>
                  <a:prstClr val="white"/>
                </a:solidFill>
              </a:rPr>
              <a:t>s </a:t>
            </a:r>
            <a:r>
              <a:rPr lang="cs-CZ" sz="2400" b="1" dirty="0" smtClean="0">
                <a:solidFill>
                  <a:prstClr val="white"/>
                </a:solidFill>
              </a:rPr>
              <a:t>vodou vzniká</a:t>
            </a:r>
            <a:r>
              <a:rPr lang="cs-CZ" sz="2400" b="1" dirty="0">
                <a:solidFill>
                  <a:prstClr val="white"/>
                </a:solidFill>
              </a:rPr>
              <a:t> </a:t>
            </a:r>
            <a:r>
              <a:rPr lang="cs-CZ" sz="2400" b="1" dirty="0" smtClean="0">
                <a:solidFill>
                  <a:prstClr val="white"/>
                </a:solidFill>
              </a:rPr>
              <a:t>vodík</a:t>
            </a:r>
            <a:r>
              <a:rPr lang="cs-CZ" sz="2400" b="1" dirty="0">
                <a:solidFill>
                  <a:prstClr val="white"/>
                </a:solidFill>
              </a:rPr>
              <a:t> </a:t>
            </a:r>
            <a:r>
              <a:rPr lang="cs-CZ" sz="2400" b="1" dirty="0" smtClean="0">
                <a:solidFill>
                  <a:prstClr val="white"/>
                </a:solidFill>
              </a:rPr>
              <a:t>a</a:t>
            </a:r>
            <a:r>
              <a:rPr lang="cs-CZ" sz="2400" b="1" dirty="0">
                <a:solidFill>
                  <a:prstClr val="white"/>
                </a:solidFill>
              </a:rPr>
              <a:t> hydroxid </a:t>
            </a:r>
            <a:r>
              <a:rPr lang="cs-CZ" sz="2400" b="1" dirty="0" smtClean="0">
                <a:solidFill>
                  <a:prstClr val="white"/>
                </a:solidFill>
              </a:rPr>
              <a:t>vápenatý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849996" y="4293096"/>
            <a:ext cx="7486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z</a:t>
            </a:r>
            <a:r>
              <a:rPr lang="cs-CZ" sz="2400" b="1" dirty="0" smtClean="0">
                <a:solidFill>
                  <a:prstClr val="white"/>
                </a:solidFill>
              </a:rPr>
              <a:t>a vyšší teploty snadno </a:t>
            </a:r>
            <a:r>
              <a:rPr lang="cs-CZ" sz="2400" b="1" dirty="0">
                <a:solidFill>
                  <a:prstClr val="white"/>
                </a:solidFill>
              </a:rPr>
              <a:t>reaguje s celou řadou dalších prvků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7812360" y="69269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white"/>
                </a:solidFill>
              </a:rPr>
              <a:t>Obr.7</a:t>
            </a:r>
            <a:endParaRPr lang="cs-CZ" sz="1200" b="1" dirty="0">
              <a:solidFill>
                <a:prstClr val="white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323528" y="2495375"/>
            <a:ext cx="648072" cy="816999"/>
            <a:chOff x="323528" y="2711399"/>
            <a:chExt cx="648072" cy="816999"/>
          </a:xfrm>
        </p:grpSpPr>
        <p:pic>
          <p:nvPicPr>
            <p:cNvPr id="12" name="Obrázek 11" descr="GHS02">
              <a:hlinkClick r:id="rId3" tooltip="&quot;GHS02&quot;"/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784" y="2711399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TextovéPole 20"/>
            <p:cNvSpPr txBox="1"/>
            <p:nvPr/>
          </p:nvSpPr>
          <p:spPr>
            <a:xfrm>
              <a:off x="323528" y="3251399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Obr.8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3" name="TextovéPole 22"/>
          <p:cNvSpPr txBox="1"/>
          <p:nvPr/>
        </p:nvSpPr>
        <p:spPr>
          <a:xfrm>
            <a:off x="827584" y="5157192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práškový </a:t>
            </a:r>
            <a:r>
              <a:rPr lang="cs-CZ" sz="2400" b="1" dirty="0">
                <a:solidFill>
                  <a:schemeClr val="bg1"/>
                </a:solidFill>
              </a:rPr>
              <a:t>vápník je výbušný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827584" y="5618857"/>
            <a:ext cx="8114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</a:t>
            </a:r>
            <a:r>
              <a:rPr lang="cs-CZ" sz="2400" b="1" dirty="0" smtClean="0">
                <a:solidFill>
                  <a:schemeClr val="bg1"/>
                </a:solidFill>
              </a:rPr>
              <a:t>silně</a:t>
            </a:r>
            <a:r>
              <a:rPr lang="cs-CZ" sz="2400" b="1" dirty="0">
                <a:solidFill>
                  <a:schemeClr val="bg1"/>
                </a:solidFill>
              </a:rPr>
              <a:t> redukční </a:t>
            </a:r>
            <a:r>
              <a:rPr lang="cs-CZ" sz="2400" b="1" dirty="0" smtClean="0">
                <a:solidFill>
                  <a:schemeClr val="bg1"/>
                </a:solidFill>
              </a:rPr>
              <a:t>účinky</a:t>
            </a:r>
            <a:endParaRPr lang="cs-CZ" sz="2400" b="1" dirty="0">
              <a:solidFill>
                <a:schemeClr val="bg1"/>
              </a:solidFill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269367" y="5127048"/>
            <a:ext cx="648072" cy="773450"/>
            <a:chOff x="269367" y="5154344"/>
            <a:chExt cx="648072" cy="773450"/>
          </a:xfrm>
        </p:grpSpPr>
        <p:pic>
          <p:nvPicPr>
            <p:cNvPr id="25" name="Obrázek 24" descr="Soubor:GHS-pictogram-explos.sv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154344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TextovéPole 25"/>
            <p:cNvSpPr txBox="1"/>
            <p:nvPr/>
          </p:nvSpPr>
          <p:spPr>
            <a:xfrm>
              <a:off x="269367" y="5650795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Obr.9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TextovéPole 19"/>
          <p:cNvSpPr txBox="1"/>
          <p:nvPr/>
        </p:nvSpPr>
        <p:spPr>
          <a:xfrm>
            <a:off x="796395" y="6080522"/>
            <a:ext cx="8114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n</a:t>
            </a:r>
            <a:r>
              <a:rPr lang="cs-CZ" sz="2400" b="1" dirty="0" smtClean="0">
                <a:solidFill>
                  <a:prstClr val="white"/>
                </a:solidFill>
              </a:rPr>
              <a:t>utno uchovávat pod petrolejem</a:t>
            </a:r>
            <a:endParaRPr lang="cs-CZ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83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3" grpId="0" animBg="1"/>
      <p:bldP spid="8" grpId="0"/>
      <p:bldP spid="11" grpId="0"/>
      <p:bldP spid="13" grpId="0"/>
      <p:bldP spid="15" grpId="0"/>
      <p:bldP spid="19" grpId="0"/>
      <p:bldP spid="23" grpId="0"/>
      <p:bldP spid="24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aoblený obdélník 31"/>
          <p:cNvSpPr/>
          <p:nvPr/>
        </p:nvSpPr>
        <p:spPr>
          <a:xfrm>
            <a:off x="179512" y="548680"/>
            <a:ext cx="8820474" cy="6279704"/>
          </a:xfrm>
          <a:prstGeom prst="roundRect">
            <a:avLst>
              <a:gd name="adj" fmla="val 5850"/>
            </a:avLst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059832" y="692696"/>
            <a:ext cx="2160240" cy="584775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prstClr val="black"/>
                </a:solidFill>
              </a:rPr>
              <a:t>VÝSKYT</a:t>
            </a:r>
            <a:endParaRPr lang="cs-CZ" sz="3200" b="1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55576" y="1226369"/>
            <a:ext cx="1512168" cy="461665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VOLNÝ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55576" y="2420888"/>
            <a:ext cx="162018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VÁZANÝ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23530" y="184482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black"/>
                </a:solidFill>
              </a:rPr>
              <a:t>v</a:t>
            </a:r>
            <a:r>
              <a:rPr lang="cs-CZ" sz="2400" b="1" dirty="0" smtClean="0">
                <a:solidFill>
                  <a:prstClr val="black"/>
                </a:solidFill>
              </a:rPr>
              <a:t>olný se nevyskytuje </a:t>
            </a:r>
            <a:r>
              <a:rPr lang="cs-CZ" sz="2400" b="1" dirty="0">
                <a:solidFill>
                  <a:prstClr val="black"/>
                </a:solidFill>
              </a:rPr>
              <a:t>-</a:t>
            </a:r>
            <a:r>
              <a:rPr lang="cs-CZ" sz="2400" b="1" dirty="0" smtClean="0">
                <a:solidFill>
                  <a:prstClr val="black"/>
                </a:solidFill>
              </a:rPr>
              <a:t> velmi reaktivní</a:t>
            </a:r>
            <a:endParaRPr lang="cs-CZ" sz="2400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23529" y="2925143"/>
            <a:ext cx="640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black"/>
                </a:solidFill>
              </a:rPr>
              <a:t>p</a:t>
            </a:r>
            <a:r>
              <a:rPr lang="cs-CZ" sz="2400" b="1" dirty="0" smtClean="0">
                <a:solidFill>
                  <a:prstClr val="black"/>
                </a:solidFill>
              </a:rPr>
              <a:t>odíl v </a:t>
            </a:r>
            <a:r>
              <a:rPr lang="cs-CZ" sz="2400" b="1" dirty="0">
                <a:solidFill>
                  <a:prstClr val="black"/>
                </a:solidFill>
              </a:rPr>
              <a:t>zemské kůře činí </a:t>
            </a:r>
            <a:r>
              <a:rPr lang="cs-CZ" sz="2400" b="1" dirty="0" smtClean="0">
                <a:solidFill>
                  <a:prstClr val="black"/>
                </a:solidFill>
              </a:rPr>
              <a:t>3,4 </a:t>
            </a:r>
            <a:r>
              <a:rPr lang="cs-CZ" sz="2400" b="1" dirty="0">
                <a:solidFill>
                  <a:prstClr val="black"/>
                </a:solidFill>
              </a:rPr>
              <a:t>-</a:t>
            </a:r>
            <a:r>
              <a:rPr lang="cs-CZ" sz="2400" b="1" dirty="0" smtClean="0">
                <a:solidFill>
                  <a:prstClr val="black"/>
                </a:solidFill>
              </a:rPr>
              <a:t> 4,2</a:t>
            </a:r>
            <a:r>
              <a:rPr lang="cs-CZ" sz="2400" b="1" dirty="0">
                <a:solidFill>
                  <a:prstClr val="black"/>
                </a:solidFill>
              </a:rPr>
              <a:t> </a:t>
            </a:r>
            <a:r>
              <a:rPr lang="cs-CZ" sz="2400" b="1" dirty="0" smtClean="0">
                <a:solidFill>
                  <a:prstClr val="black"/>
                </a:solidFill>
              </a:rPr>
              <a:t>%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323530" y="3386808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prstClr val="black"/>
                </a:solidFill>
              </a:rPr>
              <a:t>5. </a:t>
            </a:r>
            <a:r>
              <a:rPr lang="cs-CZ" sz="2400" b="1" dirty="0">
                <a:solidFill>
                  <a:prstClr val="black"/>
                </a:solidFill>
              </a:rPr>
              <a:t>místo ve výskytu prvků na </a:t>
            </a:r>
            <a:r>
              <a:rPr lang="cs-CZ" sz="2400" b="1" dirty="0" smtClean="0">
                <a:solidFill>
                  <a:prstClr val="black"/>
                </a:solidFill>
              </a:rPr>
              <a:t>Zemi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323530" y="3861048"/>
            <a:ext cx="7848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/>
              <a:t>základní stavební kamen </a:t>
            </a:r>
            <a:r>
              <a:rPr lang="cs-CZ" sz="2400" b="1" dirty="0"/>
              <a:t>buněk všech živých organizmů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323529" y="6279703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prstClr val="black"/>
                </a:solidFill>
              </a:rPr>
              <a:t>biogenní prvek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23529" y="4686235"/>
            <a:ext cx="784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/>
              <a:t>podílí se na </a:t>
            </a:r>
            <a:r>
              <a:rPr lang="cs-CZ" sz="2400" b="1" dirty="0"/>
              <a:t>vývoji listů, kostí, zubů a mušlí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23528" y="5153452"/>
            <a:ext cx="8568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/>
              <a:t>Ca</a:t>
            </a:r>
            <a:r>
              <a:rPr lang="cs-CZ" sz="2400" b="1" baseline="30000" dirty="0"/>
              <a:t>+</a:t>
            </a:r>
            <a:r>
              <a:rPr lang="cs-CZ" sz="2400" b="1" baseline="30000" dirty="0" smtClean="0"/>
              <a:t>2</a:t>
            </a:r>
            <a:r>
              <a:rPr lang="cs-CZ" sz="2400" baseline="30000" dirty="0" smtClean="0"/>
              <a:t> </a:t>
            </a:r>
            <a:r>
              <a:rPr lang="cs-CZ" sz="2400" b="1" dirty="0"/>
              <a:t>m</a:t>
            </a:r>
            <a:r>
              <a:rPr lang="cs-CZ" sz="2400" b="1" dirty="0" smtClean="0"/>
              <a:t>á důležitou </a:t>
            </a:r>
            <a:r>
              <a:rPr lang="cs-CZ" sz="2400" b="1" dirty="0"/>
              <a:t>roli v přenosu impulsů v nervových </a:t>
            </a:r>
            <a:r>
              <a:rPr lang="cs-CZ" sz="2400" b="1" dirty="0" smtClean="0"/>
              <a:t>buňkách.</a:t>
            </a:r>
            <a:r>
              <a:rPr lang="cs-CZ" sz="2400" dirty="0" smtClean="0"/>
              <a:t> </a:t>
            </a:r>
            <a:r>
              <a:rPr lang="cs-CZ" sz="2400" b="1" dirty="0" smtClean="0"/>
              <a:t>I v </a:t>
            </a:r>
            <a:r>
              <a:rPr lang="cs-CZ" sz="2400" b="1" dirty="0"/>
              <a:t> jiných buňky </a:t>
            </a:r>
            <a:r>
              <a:rPr lang="cs-CZ" sz="2400" b="1" dirty="0" smtClean="0"/>
              <a:t>hraje </a:t>
            </a:r>
            <a:r>
              <a:rPr lang="cs-CZ" sz="2400" b="1" dirty="0"/>
              <a:t>důležitou </a:t>
            </a:r>
            <a:r>
              <a:rPr lang="cs-CZ" sz="2400" b="1" dirty="0" smtClean="0"/>
              <a:t>roli </a:t>
            </a:r>
            <a:r>
              <a:rPr lang="cs-CZ" sz="2400" b="1" dirty="0"/>
              <a:t>v přenosu </a:t>
            </a:r>
            <a:r>
              <a:rPr lang="cs-CZ" sz="2400" b="1" dirty="0" smtClean="0"/>
              <a:t>signálu.</a:t>
            </a:r>
            <a:endParaRPr lang="cs-CZ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239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8" grpId="0" animBg="1"/>
      <p:bldP spid="19" grpId="0" animBg="1"/>
      <p:bldP spid="20" grpId="0" animBg="1"/>
      <p:bldP spid="21" grpId="0"/>
      <p:bldP spid="27" grpId="0"/>
      <p:bldP spid="28" grpId="0"/>
      <p:bldP spid="30" grpId="0"/>
      <p:bldP spid="35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aoblený obdélník 31"/>
          <p:cNvSpPr/>
          <p:nvPr/>
        </p:nvSpPr>
        <p:spPr>
          <a:xfrm>
            <a:off x="0" y="0"/>
            <a:ext cx="9144000" cy="6828384"/>
          </a:xfrm>
          <a:prstGeom prst="roundRect">
            <a:avLst>
              <a:gd name="adj" fmla="val 5850"/>
            </a:avLst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26" name="Skupina 25"/>
          <p:cNvGrpSpPr/>
          <p:nvPr/>
        </p:nvGrpSpPr>
        <p:grpSpPr>
          <a:xfrm>
            <a:off x="7263380" y="5662192"/>
            <a:ext cx="1687532" cy="1082576"/>
            <a:chOff x="6228184" y="5463971"/>
            <a:chExt cx="1931333" cy="1320220"/>
          </a:xfrm>
        </p:grpSpPr>
        <p:pic>
          <p:nvPicPr>
            <p:cNvPr id="3087" name="Picture 15" descr="Soubor: Gips 3 Marok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2532" y="5463971"/>
              <a:ext cx="1906985" cy="1320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ovéPole 21"/>
            <p:cNvSpPr txBox="1"/>
            <p:nvPr/>
          </p:nvSpPr>
          <p:spPr>
            <a:xfrm>
              <a:off x="6228184" y="6503089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Obr.18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4275507" y="4960230"/>
            <a:ext cx="1736653" cy="1277279"/>
            <a:chOff x="6936728" y="4569252"/>
            <a:chExt cx="1736653" cy="1277279"/>
          </a:xfrm>
        </p:grpSpPr>
        <p:pic>
          <p:nvPicPr>
            <p:cNvPr id="3085" name="Picture 13" descr="Soubor: FluoriteValzergueFillonjaune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5849" y="4631508"/>
              <a:ext cx="1687532" cy="1215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ovéPole 59"/>
            <p:cNvSpPr txBox="1"/>
            <p:nvPr/>
          </p:nvSpPr>
          <p:spPr>
            <a:xfrm>
              <a:off x="6936728" y="4569252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Obr.17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6086697" y="4144925"/>
            <a:ext cx="1653655" cy="1517267"/>
            <a:chOff x="6451321" y="4938977"/>
            <a:chExt cx="1653655" cy="1517267"/>
          </a:xfrm>
        </p:grpSpPr>
        <p:pic>
          <p:nvPicPr>
            <p:cNvPr id="54" name="Picture 2" descr="Soubor: Apatit Canad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0719" y="4938977"/>
              <a:ext cx="1354960" cy="1517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ovéPole 54"/>
            <p:cNvSpPr txBox="1"/>
            <p:nvPr/>
          </p:nvSpPr>
          <p:spPr>
            <a:xfrm>
              <a:off x="7191584" y="5168225"/>
              <a:ext cx="9133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apatit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6" name="TextovéPole 55"/>
            <p:cNvSpPr txBox="1"/>
            <p:nvPr/>
          </p:nvSpPr>
          <p:spPr>
            <a:xfrm>
              <a:off x="6451321" y="6153898"/>
              <a:ext cx="660553" cy="239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kalcit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7081846" y="4976383"/>
              <a:ext cx="7238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Obr.16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6919213" y="2907863"/>
            <a:ext cx="1625037" cy="1195455"/>
            <a:chOff x="6695296" y="3780928"/>
            <a:chExt cx="1625037" cy="1195455"/>
          </a:xfrm>
        </p:grpSpPr>
        <p:pic>
          <p:nvPicPr>
            <p:cNvPr id="3083" name="Picture 11" descr="Soubor: Dolomit Rumunia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4697" y="3817156"/>
              <a:ext cx="1545636" cy="1159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ovéPole 50"/>
            <p:cNvSpPr txBox="1"/>
            <p:nvPr/>
          </p:nvSpPr>
          <p:spPr>
            <a:xfrm>
              <a:off x="6695296" y="3780928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Obr.15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4776774" y="2809185"/>
            <a:ext cx="1646535" cy="1334306"/>
            <a:chOff x="5157713" y="3617314"/>
            <a:chExt cx="1646535" cy="1334306"/>
          </a:xfrm>
        </p:grpSpPr>
        <p:pic>
          <p:nvPicPr>
            <p:cNvPr id="3081" name="Picture 9" descr="Soubor: MarbleUSGOV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7713" y="3617314"/>
              <a:ext cx="1537583" cy="1294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ovéPole 47"/>
            <p:cNvSpPr txBox="1"/>
            <p:nvPr/>
          </p:nvSpPr>
          <p:spPr>
            <a:xfrm>
              <a:off x="5978252" y="4674621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Obr.14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2310106" y="2687971"/>
            <a:ext cx="2480582" cy="988900"/>
            <a:chOff x="2780434" y="3478815"/>
            <a:chExt cx="2480582" cy="988900"/>
          </a:xfrm>
        </p:grpSpPr>
        <p:pic>
          <p:nvPicPr>
            <p:cNvPr id="3079" name="Picture 7" descr="Soubor: Bílé útesy Doveru 09 2004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0434" y="3527609"/>
              <a:ext cx="2377279" cy="940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ovéPole 42"/>
            <p:cNvSpPr txBox="1"/>
            <p:nvPr/>
          </p:nvSpPr>
          <p:spPr>
            <a:xfrm>
              <a:off x="4435020" y="3478815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Obr.13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7103545" y="1390893"/>
            <a:ext cx="1416599" cy="1458377"/>
            <a:chOff x="6901297" y="2261270"/>
            <a:chExt cx="1416599" cy="1458377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297" y="2261270"/>
              <a:ext cx="1346517" cy="1410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ovéPole 39"/>
            <p:cNvSpPr txBox="1"/>
            <p:nvPr/>
          </p:nvSpPr>
          <p:spPr>
            <a:xfrm>
              <a:off x="7491900" y="3442648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Obr.12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5291265" y="1145392"/>
            <a:ext cx="1554251" cy="1247668"/>
            <a:chOff x="5300306" y="1879957"/>
            <a:chExt cx="1554251" cy="1247668"/>
          </a:xfrm>
        </p:grpSpPr>
        <p:pic>
          <p:nvPicPr>
            <p:cNvPr id="3076" name="Picture 4" descr="Soubor: Calcit 2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907" y="1917798"/>
              <a:ext cx="1498650" cy="1209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ovéPole 38"/>
            <p:cNvSpPr txBox="1"/>
            <p:nvPr/>
          </p:nvSpPr>
          <p:spPr>
            <a:xfrm>
              <a:off x="5300306" y="1879957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Obr.11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3505416" y="923528"/>
            <a:ext cx="1714656" cy="1220794"/>
            <a:chOff x="3622248" y="1587856"/>
            <a:chExt cx="1714656" cy="1220794"/>
          </a:xfrm>
        </p:grpSpPr>
        <p:pic>
          <p:nvPicPr>
            <p:cNvPr id="3074" name="Picture 2" descr="Soubor: Pamukkale00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7229" y="1654487"/>
              <a:ext cx="1669675" cy="1154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ovéPole 37"/>
            <p:cNvSpPr txBox="1"/>
            <p:nvPr/>
          </p:nvSpPr>
          <p:spPr>
            <a:xfrm>
              <a:off x="3622248" y="1587856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Obr.10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TextovéPole 17"/>
          <p:cNvSpPr txBox="1"/>
          <p:nvPr/>
        </p:nvSpPr>
        <p:spPr>
          <a:xfrm>
            <a:off x="3059832" y="188640"/>
            <a:ext cx="2160240" cy="584775"/>
          </a:xfrm>
          <a:prstGeom prst="rect">
            <a:avLst/>
          </a:prstGeom>
          <a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prstClr val="black"/>
                </a:solidFill>
              </a:rPr>
              <a:t>VÝSKYT</a:t>
            </a:r>
            <a:endParaRPr lang="cs-CZ" sz="3200" b="1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55576" y="692696"/>
            <a:ext cx="162018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VÁZANÝ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107504" y="1196752"/>
            <a:ext cx="244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prstClr val="black"/>
                </a:solidFill>
              </a:rPr>
              <a:t>minerály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32047" y="1658417"/>
            <a:ext cx="471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/>
              <a:t> vápenec</a:t>
            </a:r>
            <a:r>
              <a:rPr lang="cs-CZ" sz="2400" b="1" dirty="0"/>
              <a:t> CaCO</a:t>
            </a:r>
            <a:r>
              <a:rPr lang="cs-CZ" sz="2400" b="1" baseline="-25000" dirty="0"/>
              <a:t>3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32047" y="2118047"/>
            <a:ext cx="349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>
                <a:solidFill>
                  <a:prstClr val="black"/>
                </a:solidFill>
              </a:rPr>
              <a:t> </a:t>
            </a:r>
            <a:r>
              <a:rPr lang="cs-CZ" sz="2400" b="1" dirty="0" smtClean="0"/>
              <a:t>kalcit CaCO</a:t>
            </a:r>
            <a:r>
              <a:rPr lang="cs-CZ" sz="2400" b="1" baseline="-25000" dirty="0" smtClean="0"/>
              <a:t>3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32047" y="2578353"/>
            <a:ext cx="298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/>
              <a:t> aragonit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32045" y="3140968"/>
            <a:ext cx="2358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>
                <a:solidFill>
                  <a:prstClr val="black"/>
                </a:solidFill>
              </a:rPr>
              <a:t> </a:t>
            </a:r>
            <a:r>
              <a:rPr lang="cs-CZ" sz="2400" b="1" dirty="0" smtClean="0">
                <a:solidFill>
                  <a:prstClr val="black"/>
                </a:solidFill>
              </a:rPr>
              <a:t>křída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432046" y="3615407"/>
            <a:ext cx="2123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>
                <a:solidFill>
                  <a:prstClr val="black"/>
                </a:solidFill>
              </a:rPr>
              <a:t> </a:t>
            </a:r>
            <a:r>
              <a:rPr lang="cs-CZ" sz="2400" b="1" dirty="0"/>
              <a:t>mramor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32045" y="4077072"/>
            <a:ext cx="4572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/>
              <a:t> dolomit CaCO</a:t>
            </a:r>
            <a:r>
              <a:rPr lang="cs-CZ" sz="2400" b="1" baseline="-25000" dirty="0" smtClean="0"/>
              <a:t>3</a:t>
            </a:r>
            <a:r>
              <a:rPr lang="cs-CZ" sz="2400" b="1" dirty="0"/>
              <a:t> · </a:t>
            </a:r>
            <a:r>
              <a:rPr lang="cs-CZ" sz="2400" b="1" dirty="0" smtClean="0"/>
              <a:t>MgCO</a:t>
            </a:r>
            <a:r>
              <a:rPr lang="cs-CZ" sz="2400" b="1" baseline="-25000" dirty="0" smtClean="0"/>
              <a:t>3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32045" y="4581128"/>
            <a:ext cx="5678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/>
              <a:t> a</a:t>
            </a:r>
            <a:r>
              <a:rPr lang="it-IT" sz="2400" b="1" dirty="0" smtClean="0"/>
              <a:t>patit</a:t>
            </a:r>
            <a:r>
              <a:rPr lang="it-IT" sz="2400" b="1" dirty="0"/>
              <a:t> </a:t>
            </a:r>
            <a:r>
              <a:rPr lang="it-IT" sz="2400" b="1" dirty="0" smtClean="0"/>
              <a:t>3Ca</a:t>
            </a:r>
            <a:r>
              <a:rPr lang="it-IT" sz="2400" b="1" baseline="-25000" dirty="0" smtClean="0"/>
              <a:t>3</a:t>
            </a:r>
            <a:r>
              <a:rPr lang="it-IT" sz="2400" b="1" dirty="0" smtClean="0"/>
              <a:t>(PO</a:t>
            </a:r>
            <a:r>
              <a:rPr lang="it-IT" sz="2400" b="1" baseline="-25000" dirty="0" smtClean="0"/>
              <a:t>4</a:t>
            </a:r>
            <a:r>
              <a:rPr lang="it-IT" sz="2400" b="1" dirty="0" smtClean="0"/>
              <a:t>)</a:t>
            </a:r>
            <a:r>
              <a:rPr lang="it-IT" sz="2400" b="1" baseline="-25000" dirty="0" smtClean="0"/>
              <a:t>2</a:t>
            </a:r>
            <a:r>
              <a:rPr lang="cs-CZ" sz="2400" b="1" dirty="0" smtClean="0"/>
              <a:t> </a:t>
            </a:r>
            <a:r>
              <a:rPr lang="cs-CZ" sz="2400" b="1" dirty="0"/>
              <a:t>·</a:t>
            </a:r>
            <a:r>
              <a:rPr lang="it-IT" sz="2400" b="1" dirty="0" smtClean="0"/>
              <a:t> </a:t>
            </a:r>
            <a:r>
              <a:rPr lang="it-IT" sz="2400" b="1" dirty="0"/>
              <a:t>Ca(F, Cl)</a:t>
            </a:r>
            <a:r>
              <a:rPr lang="it-IT" sz="2400" b="1" baseline="-25000" dirty="0"/>
              <a:t>2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432044" y="5042793"/>
            <a:ext cx="4355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/>
              <a:t> fluorit</a:t>
            </a:r>
            <a:r>
              <a:rPr lang="cs-CZ" sz="2400" b="1" dirty="0"/>
              <a:t> (</a:t>
            </a:r>
            <a:r>
              <a:rPr lang="cs-CZ" sz="2400" b="1" dirty="0" smtClean="0"/>
              <a:t>kazivec) CaF</a:t>
            </a:r>
            <a:r>
              <a:rPr lang="cs-CZ" sz="2400" b="1" baseline="-25000" dirty="0" smtClean="0"/>
              <a:t>2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30489" y="6164430"/>
            <a:ext cx="5834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smtClean="0"/>
              <a:t> sádrovec </a:t>
            </a:r>
            <a:r>
              <a:rPr lang="cs-CZ" sz="2400" b="1" dirty="0" smtClean="0"/>
              <a:t>(</a:t>
            </a:r>
            <a:r>
              <a:rPr lang="cs-CZ" sz="2400" b="1" dirty="0" err="1" smtClean="0"/>
              <a:t>selenit</a:t>
            </a:r>
            <a:r>
              <a:rPr lang="cs-CZ" sz="2400" b="1" dirty="0" smtClean="0"/>
              <a:t>) </a:t>
            </a:r>
            <a:r>
              <a:rPr lang="cs-CZ" sz="2400" b="1" dirty="0"/>
              <a:t>CaSO</a:t>
            </a:r>
            <a:r>
              <a:rPr lang="cs-CZ" sz="2400" b="1" baseline="-25000" dirty="0"/>
              <a:t>4</a:t>
            </a:r>
            <a:r>
              <a:rPr lang="cs-CZ" sz="2400" b="1" dirty="0"/>
              <a:t> · 2 H</a:t>
            </a:r>
            <a:r>
              <a:rPr lang="cs-CZ" sz="2400" b="1" baseline="-25000" dirty="0"/>
              <a:t>2</a:t>
            </a:r>
            <a:r>
              <a:rPr lang="cs-CZ" sz="2400" b="1" dirty="0"/>
              <a:t>O</a:t>
            </a:r>
            <a:endParaRPr lang="cs-CZ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5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8" grpId="0" animBg="1"/>
      <p:bldP spid="20" grpId="0" animBg="1"/>
      <p:bldP spid="27" grpId="0"/>
      <p:bldP spid="28" grpId="0"/>
      <p:bldP spid="29" grpId="0"/>
      <p:bldP spid="30" grpId="0"/>
      <p:bldP spid="31" grpId="0"/>
      <p:bldP spid="35" grpId="0"/>
      <p:bldP spid="13" grpId="0"/>
      <p:bldP spid="14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0" y="692696"/>
            <a:ext cx="9144000" cy="6135688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87624" y="963885"/>
            <a:ext cx="43200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PRŮMYSLOVÁ VÝROBA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1569765"/>
            <a:ext cx="8424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/>
              <a:t> </a:t>
            </a:r>
            <a:r>
              <a:rPr lang="cs-CZ" sz="2400" b="1" dirty="0" smtClean="0"/>
              <a:t>Elektrolýzou</a:t>
            </a:r>
            <a:r>
              <a:rPr lang="cs-CZ" sz="2400" b="1" dirty="0"/>
              <a:t> taveniny chloridu vápenatého ve směsi s fluoridem vápenatým nebo chloridem </a:t>
            </a:r>
            <a:r>
              <a:rPr lang="cs-CZ" sz="2400" b="1" dirty="0" smtClean="0"/>
              <a:t>draselným.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79512" y="2748990"/>
            <a:ext cx="8568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/>
              <a:t>Dalším produktem této reakce </a:t>
            </a:r>
            <a:r>
              <a:rPr lang="cs-CZ" sz="2400" b="1" dirty="0" smtClean="0"/>
              <a:t>je elementární</a:t>
            </a:r>
            <a:r>
              <a:rPr lang="cs-CZ" sz="2400" b="1" dirty="0"/>
              <a:t> </a:t>
            </a:r>
            <a:r>
              <a:rPr lang="cs-CZ" sz="2400" b="1" dirty="0" smtClean="0"/>
              <a:t>chlor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</a:t>
            </a:r>
            <a:r>
              <a:rPr lang="cs-CZ" sz="2400" b="1" dirty="0"/>
              <a:t> nebo fluor</a:t>
            </a:r>
            <a:r>
              <a:rPr lang="cs-CZ" sz="2400" b="1" dirty="0" smtClean="0">
                <a:solidFill>
                  <a:prstClr val="black"/>
                </a:solidFill>
              </a:rPr>
              <a:t>.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79513" y="3585790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/>
              <a:t>g</a:t>
            </a:r>
            <a:r>
              <a:rPr lang="pt-BR" sz="2400" b="1" dirty="0" smtClean="0"/>
              <a:t>rafitov</a:t>
            </a:r>
            <a:r>
              <a:rPr lang="cs-CZ" sz="2400" b="1" dirty="0" smtClean="0"/>
              <a:t>á</a:t>
            </a:r>
            <a:r>
              <a:rPr lang="pt-BR" sz="2400" b="1" dirty="0"/>
              <a:t> </a:t>
            </a:r>
            <a:r>
              <a:rPr lang="pt-BR" sz="2400" b="1" dirty="0" smtClean="0"/>
              <a:t>anod</a:t>
            </a:r>
            <a:r>
              <a:rPr lang="cs-CZ" sz="2400" b="1" dirty="0" smtClean="0"/>
              <a:t>a</a:t>
            </a:r>
            <a:r>
              <a:rPr lang="pt-BR" sz="2400" b="1" dirty="0" smtClean="0"/>
              <a:t>, </a:t>
            </a:r>
            <a:r>
              <a:rPr lang="pt-BR" sz="2400" b="1" dirty="0"/>
              <a:t>na které se vylučuje </a:t>
            </a:r>
            <a:r>
              <a:rPr lang="pt-BR" sz="2400" b="1" dirty="0" smtClean="0"/>
              <a:t>chlor</a:t>
            </a:r>
            <a:r>
              <a:rPr lang="pt-BR" sz="2400" b="1" dirty="0"/>
              <a:t> nebo fluor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79512" y="4883676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/>
              <a:t> </a:t>
            </a:r>
            <a:r>
              <a:rPr lang="cs-CZ" sz="2400" b="1" dirty="0" smtClean="0"/>
              <a:t>Reakcí</a:t>
            </a:r>
            <a:r>
              <a:rPr lang="cs-CZ" sz="2400" b="1" dirty="0"/>
              <a:t> chloridu vápenatého s hliníkem, při které vzniká chlorid hlinitý, který </a:t>
            </a:r>
            <a:r>
              <a:rPr lang="cs-CZ" sz="2400" b="1" dirty="0" smtClean="0"/>
              <a:t>těká. Kovový </a:t>
            </a:r>
            <a:r>
              <a:rPr lang="cs-CZ" sz="2400" b="1" dirty="0"/>
              <a:t>vápník, který lze dále přečišťovat </a:t>
            </a:r>
            <a:r>
              <a:rPr lang="cs-CZ" sz="2400" b="1" dirty="0" smtClean="0"/>
              <a:t>destilací</a:t>
            </a:r>
            <a:r>
              <a:rPr lang="cs-CZ" sz="2400" b="1" dirty="0"/>
              <a:t> ve vysokém vakuu.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015715" y="6207695"/>
            <a:ext cx="4752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3CaCl</a:t>
            </a:r>
            <a:r>
              <a:rPr lang="cs-CZ" sz="2400" b="1" baseline="-25000" dirty="0" smtClean="0"/>
              <a:t>2</a:t>
            </a:r>
            <a:r>
              <a:rPr lang="cs-CZ" sz="2400" b="1" dirty="0"/>
              <a:t> + </a:t>
            </a:r>
            <a:r>
              <a:rPr lang="cs-CZ" sz="2400" b="1" dirty="0" smtClean="0"/>
              <a:t>2Al </a:t>
            </a:r>
            <a:r>
              <a:rPr lang="cs-CZ" sz="2400" b="1" dirty="0"/>
              <a:t>→ </a:t>
            </a:r>
            <a:r>
              <a:rPr lang="cs-CZ" sz="2400" b="1" dirty="0" smtClean="0"/>
              <a:t>2AlCl</a:t>
            </a:r>
            <a:r>
              <a:rPr lang="cs-CZ" sz="2400" b="1" baseline="-25000" dirty="0" smtClean="0"/>
              <a:t>3</a:t>
            </a:r>
            <a:r>
              <a:rPr lang="cs-CZ" sz="2400" b="1" dirty="0"/>
              <a:t> + </a:t>
            </a:r>
            <a:r>
              <a:rPr lang="cs-CZ" sz="2400" b="1" dirty="0" smtClean="0"/>
              <a:t>3Ca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79513" y="4047455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/>
              <a:t>železná</a:t>
            </a:r>
            <a:r>
              <a:rPr lang="cs-CZ" sz="2400" b="1" dirty="0"/>
              <a:t> </a:t>
            </a:r>
            <a:r>
              <a:rPr lang="cs-CZ" sz="2400" b="1" dirty="0" smtClean="0"/>
              <a:t>katoda, </a:t>
            </a:r>
            <a:r>
              <a:rPr lang="cs-CZ" sz="2400" b="1" dirty="0"/>
              <a:t>na které se vylučuje vápník</a:t>
            </a:r>
            <a:endParaRPr lang="cs-CZ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1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/>
      <p:bldP spid="10" grpId="0"/>
      <p:bldP spid="12" grpId="0"/>
      <p:bldP spid="16" grpId="0"/>
      <p:bldP spid="1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0" y="0"/>
            <a:ext cx="9144000" cy="682838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7339793" y="3389995"/>
            <a:ext cx="1408671" cy="2032093"/>
            <a:chOff x="7339793" y="3389995"/>
            <a:chExt cx="1408671" cy="203209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396" y="3389995"/>
              <a:ext cx="1408068" cy="1982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ovéPole 20"/>
            <p:cNvSpPr txBox="1"/>
            <p:nvPr/>
          </p:nvSpPr>
          <p:spPr>
            <a:xfrm>
              <a:off x="7339793" y="5145089"/>
              <a:ext cx="7217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Obr.19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043608" y="252648"/>
            <a:ext cx="216024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POUŽITÍ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505" y="858528"/>
            <a:ext cx="5256583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Redukční výroba </a:t>
            </a:r>
            <a:r>
              <a:rPr lang="cs-CZ" dirty="0"/>
              <a:t>jiných </a:t>
            </a:r>
            <a:r>
              <a:rPr lang="cs-CZ" dirty="0" smtClean="0"/>
              <a:t>kovů.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505" y="1412776"/>
            <a:ext cx="8496943" cy="83099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/>
              <a:t>uranu, zirkonia, thoria, plutonia, hafnia, vanadu, </a:t>
            </a:r>
            <a:r>
              <a:rPr lang="cs-CZ" dirty="0" smtClean="0"/>
              <a:t>wolframu …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7505" y="3356992"/>
            <a:ext cx="7128791" cy="83099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 R</a:t>
            </a:r>
            <a:r>
              <a:rPr lang="cs-CZ" dirty="0" smtClean="0"/>
              <a:t>egulace </a:t>
            </a:r>
            <a:r>
              <a:rPr lang="cs-CZ" dirty="0"/>
              <a:t>obsahu grafitického uhlíku a obsahu kyslíku v </a:t>
            </a:r>
            <a:r>
              <a:rPr lang="cs-CZ" dirty="0" smtClean="0"/>
              <a:t>litině.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4869160"/>
            <a:ext cx="5616625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 smtClean="0"/>
              <a:t>Odstraňování </a:t>
            </a:r>
            <a:r>
              <a:rPr lang="cs-CZ" dirty="0"/>
              <a:t>bismutu z olova</a:t>
            </a:r>
            <a:r>
              <a:rPr lang="cs-CZ" dirty="0" smtClean="0">
                <a:solidFill>
                  <a:prstClr val="black"/>
                </a:solidFill>
              </a:rPr>
              <a:t>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07505" y="2420888"/>
            <a:ext cx="7920879" cy="83099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 </a:t>
            </a:r>
            <a:r>
              <a:rPr lang="cs-CZ" dirty="0" smtClean="0"/>
              <a:t>Odstraňování </a:t>
            </a:r>
            <a:r>
              <a:rPr lang="cs-CZ" dirty="0"/>
              <a:t>malých množství síry a kyslíku z taveniny železa a při výrobě oceli.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07505" y="4293096"/>
            <a:ext cx="6264695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 </a:t>
            </a:r>
            <a:r>
              <a:rPr lang="cs-CZ" dirty="0" smtClean="0"/>
              <a:t>Přísada </a:t>
            </a:r>
            <a:r>
              <a:rPr lang="cs-CZ" dirty="0"/>
              <a:t>při výrobě vápenatých </a:t>
            </a:r>
            <a:r>
              <a:rPr lang="cs-CZ" dirty="0" smtClean="0"/>
              <a:t>skel.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07505" y="5427808"/>
            <a:ext cx="8208912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  L</a:t>
            </a:r>
            <a:r>
              <a:rPr lang="cs-CZ" dirty="0" smtClean="0"/>
              <a:t>egovací látka </a:t>
            </a:r>
            <a:r>
              <a:rPr lang="cs-CZ" dirty="0"/>
              <a:t>pro zesílení hliníkových nosníků.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07504" y="6021288"/>
            <a:ext cx="8856983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   </a:t>
            </a:r>
            <a:r>
              <a:rPr lang="cs-CZ" dirty="0" smtClean="0"/>
              <a:t>Výrobu </a:t>
            </a:r>
            <a:r>
              <a:rPr lang="cs-CZ" dirty="0"/>
              <a:t>vodíku do balónů pro meteorologické účely</a:t>
            </a:r>
            <a:r>
              <a:rPr lang="cs-CZ" dirty="0" smtClean="0"/>
              <a:t>.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21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5" grpId="0" animBg="1"/>
      <p:bldP spid="20" grpId="0" animBg="1"/>
      <p:bldP spid="16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Vápní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lastní 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7030A0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Vlastní 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7030A0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Vlastní 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7030A0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10Vápník</Template>
  <TotalTime>372</TotalTime>
  <Words>388</Words>
  <Application>Microsoft Office PowerPoint</Application>
  <PresentationFormat>Předvádění na obrazovce (4:3)</PresentationFormat>
  <Paragraphs>159</Paragraphs>
  <Slides>12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10Vápník</vt:lpstr>
      <vt:lpstr>1_Tok</vt:lpstr>
      <vt:lpstr>Tok</vt:lpstr>
      <vt:lpstr>Prezentace aplikace PowerPoint</vt:lpstr>
      <vt:lpstr>VÁPNÍK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vápník</dc:title>
  <dc:creator>Lenovo</dc:creator>
  <cp:lastModifiedBy>Lenovo</cp:lastModifiedBy>
  <cp:revision>52</cp:revision>
  <dcterms:created xsi:type="dcterms:W3CDTF">2013-05-01T16:21:57Z</dcterms:created>
  <dcterms:modified xsi:type="dcterms:W3CDTF">2013-06-17T09:06:22Z</dcterms:modified>
</cp:coreProperties>
</file>