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95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252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20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5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88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04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501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77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72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32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01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5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2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5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6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2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3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8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B347D-E13B-49D8-B17A-361FAD69C3A8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0E16-3466-40B5-B2BD-BB4D7618B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18.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VY_32_INOVACE_10_AJ_EP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finance, finanční plán, zadluženost, solventnost, risk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5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9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Corporate</a:t>
            </a:r>
            <a:r>
              <a:rPr lang="cs-CZ" dirty="0" smtClean="0"/>
              <a:t> finance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en-US" dirty="0" smtClean="0"/>
              <a:t>is the area of finance dealing with decisions that business enterprises make and the tools used to make these decisions. The primary goal of corporate finance is to </a:t>
            </a:r>
            <a:r>
              <a:rPr lang="en-US" b="1" dirty="0" smtClean="0"/>
              <a:t>maximize </a:t>
            </a:r>
            <a:r>
              <a:rPr lang="en-US" dirty="0" smtClean="0"/>
              <a:t>shareholder value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Corporate finance generally involves </a:t>
            </a:r>
            <a:r>
              <a:rPr lang="en-US" b="1" i="1" dirty="0" smtClean="0"/>
              <a:t>balancing risk and profitability</a:t>
            </a:r>
            <a:r>
              <a:rPr lang="en-US" dirty="0" smtClean="0"/>
              <a:t>, </a:t>
            </a:r>
            <a:r>
              <a:rPr lang="cs-CZ" dirty="0" err="1" smtClean="0"/>
              <a:t>trying</a:t>
            </a:r>
            <a:r>
              <a:rPr lang="cs-CZ" dirty="0" smtClean="0"/>
              <a:t> </a:t>
            </a:r>
            <a:r>
              <a:rPr lang="en-US" dirty="0" smtClean="0"/>
              <a:t>to maximize a wealth and the value of stock</a:t>
            </a:r>
            <a:r>
              <a:rPr lang="cs-CZ" dirty="0" smtClean="0"/>
              <a:t>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25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 </a:t>
            </a:r>
            <a:r>
              <a:rPr lang="cs-CZ" dirty="0" err="1" smtClean="0"/>
              <a:t>situation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a set of procedures used to estimate the economic value 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here are </a:t>
            </a:r>
            <a:r>
              <a:rPr lang="cs-CZ" dirty="0" smtClean="0"/>
              <a:t>a </a:t>
            </a:r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solvency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liquidity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cash </a:t>
            </a:r>
            <a:r>
              <a:rPr lang="cs-CZ" dirty="0" err="1" smtClean="0"/>
              <a:t>flow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debt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2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en-US" dirty="0" smtClean="0"/>
              <a:t>steps or goals which are designed to </a:t>
            </a:r>
            <a:r>
              <a:rPr lang="cs-CZ" dirty="0" err="1" smtClean="0"/>
              <a:t>reach</a:t>
            </a:r>
            <a:r>
              <a:rPr lang="cs-CZ" dirty="0" smtClean="0"/>
              <a:t> </a:t>
            </a:r>
            <a:r>
              <a:rPr lang="en-US" dirty="0" smtClean="0"/>
              <a:t>a financial goal</a:t>
            </a:r>
            <a:endParaRPr lang="cs-CZ" dirty="0" smtClean="0"/>
          </a:p>
          <a:p>
            <a:r>
              <a:rPr lang="en-US" dirty="0" smtClean="0"/>
              <a:t>often includes a budget and sometimes steps or for spending and saving future </a:t>
            </a:r>
            <a:r>
              <a:rPr lang="en-US" i="1" dirty="0" smtClean="0"/>
              <a:t>income</a:t>
            </a:r>
            <a:endParaRPr lang="cs-CZ" i="1" dirty="0" smtClean="0"/>
          </a:p>
          <a:p>
            <a:r>
              <a:rPr lang="en-US" dirty="0" smtClean="0"/>
              <a:t>plan allocates future income to various types of </a:t>
            </a:r>
            <a:r>
              <a:rPr lang="en-US" i="1" dirty="0" smtClean="0"/>
              <a:t>expenses</a:t>
            </a:r>
            <a:r>
              <a:rPr lang="cs-CZ" dirty="0" smtClean="0"/>
              <a:t> (</a:t>
            </a:r>
            <a:r>
              <a:rPr lang="en-US" dirty="0" smtClean="0"/>
              <a:t>rent,</a:t>
            </a:r>
            <a:r>
              <a:rPr lang="cs-CZ" dirty="0" smtClean="0"/>
              <a:t> </a:t>
            </a:r>
            <a:r>
              <a:rPr lang="en-US" dirty="0" smtClean="0"/>
              <a:t>short-term and long-term </a:t>
            </a:r>
            <a:r>
              <a:rPr lang="en-US" i="1" dirty="0" smtClean="0"/>
              <a:t>savings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a</a:t>
            </a:r>
            <a:r>
              <a:rPr lang="en-US" dirty="0" smtClean="0"/>
              <a:t> financial plan is sometimes an investment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8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personal finance a financial plan can focus on other specific areas such as risk management, estates, college, or retirement</a:t>
            </a:r>
            <a:endParaRPr lang="cs-CZ" dirty="0" smtClean="0"/>
          </a:p>
          <a:p>
            <a:r>
              <a:rPr lang="en-US" dirty="0" smtClean="0"/>
              <a:t>the potential that a chosen action or activity will </a:t>
            </a:r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en-US" dirty="0" smtClean="0"/>
              <a:t>a loss (an undesirable outcome) is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i="1" dirty="0" smtClean="0"/>
              <a:t>risk</a:t>
            </a:r>
          </a:p>
          <a:p>
            <a:r>
              <a:rPr lang="cs-CZ" sz="2800" dirty="0"/>
              <a:t>f</a:t>
            </a:r>
            <a:r>
              <a:rPr lang="en-US" sz="2800" dirty="0" err="1"/>
              <a:t>i</a:t>
            </a:r>
            <a:r>
              <a:rPr lang="en-US" dirty="0" err="1"/>
              <a:t>nancial</a:t>
            </a:r>
            <a:r>
              <a:rPr lang="en-US" dirty="0"/>
              <a:t> risk can be </a:t>
            </a:r>
            <a:r>
              <a:rPr lang="cs-CZ" dirty="0" smtClean="0"/>
              <a:t>: b</a:t>
            </a:r>
            <a:r>
              <a:rPr lang="en-US" dirty="0" err="1" smtClean="0"/>
              <a:t>asic</a:t>
            </a:r>
            <a:r>
              <a:rPr lang="en-US" dirty="0" smtClean="0"/>
              <a:t> </a:t>
            </a:r>
            <a:r>
              <a:rPr lang="en-US" dirty="0"/>
              <a:t>risk, </a:t>
            </a:r>
            <a:r>
              <a:rPr lang="cs-CZ" dirty="0" smtClean="0"/>
              <a:t>c</a:t>
            </a:r>
            <a:r>
              <a:rPr lang="en-US" dirty="0" err="1" smtClean="0"/>
              <a:t>apital</a:t>
            </a:r>
            <a:r>
              <a:rPr lang="en-US" dirty="0" smtClean="0"/>
              <a:t> </a:t>
            </a:r>
            <a:r>
              <a:rPr lang="en-US" dirty="0"/>
              <a:t>risk, </a:t>
            </a:r>
            <a:r>
              <a:rPr lang="cs-CZ" dirty="0" smtClean="0"/>
              <a:t>d</a:t>
            </a:r>
            <a:r>
              <a:rPr lang="en-US" dirty="0" err="1" smtClean="0"/>
              <a:t>elivery</a:t>
            </a:r>
            <a:r>
              <a:rPr lang="en-US" dirty="0" smtClean="0"/>
              <a:t> </a:t>
            </a:r>
            <a:r>
              <a:rPr lang="en-US" dirty="0"/>
              <a:t>risk, </a:t>
            </a:r>
            <a:r>
              <a:rPr lang="cs-CZ" dirty="0" smtClean="0"/>
              <a:t>e</a:t>
            </a:r>
            <a:r>
              <a:rPr lang="en-US" dirty="0" err="1" smtClean="0"/>
              <a:t>xchange</a:t>
            </a:r>
            <a:r>
              <a:rPr lang="en-US" dirty="0" smtClean="0"/>
              <a:t> </a:t>
            </a:r>
            <a:r>
              <a:rPr lang="en-US" dirty="0"/>
              <a:t>rate risk, </a:t>
            </a:r>
            <a:r>
              <a:rPr lang="cs-CZ" dirty="0" smtClean="0"/>
              <a:t>i</a:t>
            </a:r>
            <a:r>
              <a:rPr lang="en-US" dirty="0" err="1" smtClean="0"/>
              <a:t>nterest</a:t>
            </a:r>
            <a:r>
              <a:rPr lang="en-US" dirty="0" smtClean="0"/>
              <a:t> </a:t>
            </a:r>
            <a:r>
              <a:rPr lang="en-US" dirty="0"/>
              <a:t>rate </a:t>
            </a:r>
            <a:r>
              <a:rPr lang="en-US" dirty="0" smtClean="0"/>
              <a:t>risk, </a:t>
            </a:r>
            <a:r>
              <a:rPr lang="cs-CZ" dirty="0" smtClean="0"/>
              <a:t>p</a:t>
            </a:r>
            <a:r>
              <a:rPr lang="en-US" dirty="0" err="1" smtClean="0"/>
              <a:t>ayment</a:t>
            </a:r>
            <a:r>
              <a:rPr lang="en-US" dirty="0" smtClean="0"/>
              <a:t> </a:t>
            </a:r>
            <a:r>
              <a:rPr lang="en-US" dirty="0"/>
              <a:t>system risk, </a:t>
            </a:r>
            <a:r>
              <a:rPr lang="cs-CZ" dirty="0" smtClean="0"/>
              <a:t>p</a:t>
            </a:r>
            <a:r>
              <a:rPr lang="en-US" dirty="0" err="1" smtClean="0"/>
              <a:t>olitical</a:t>
            </a:r>
            <a:r>
              <a:rPr lang="en-US" dirty="0" smtClean="0"/>
              <a:t> risk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7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04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278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systému Office</vt:lpstr>
      <vt:lpstr>2_Motiv systému Office</vt:lpstr>
      <vt:lpstr>Prezentace aplikace PowerPoint</vt:lpstr>
      <vt:lpstr>Finance</vt:lpstr>
      <vt:lpstr>Corporate finance</vt:lpstr>
      <vt:lpstr>Financial  situation</vt:lpstr>
      <vt:lpstr>Financial plan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10</cp:revision>
  <dcterms:created xsi:type="dcterms:W3CDTF">2013-06-03T12:41:20Z</dcterms:created>
  <dcterms:modified xsi:type="dcterms:W3CDTF">2013-06-24T06:35:40Z</dcterms:modified>
</cp:coreProperties>
</file>