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0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1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44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15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109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80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83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75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73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96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45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723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163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6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5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1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5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3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6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7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3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0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5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ool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          22.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</a:t>
            </a:r>
            <a:r>
              <a:rPr lang="cs-CZ" sz="1400" dirty="0" smtClean="0"/>
              <a:t>VY_32_INOVACE_10_AJ_ACH</a:t>
            </a: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Ročník:	</a:t>
            </a:r>
            <a:r>
              <a:rPr lang="cs-CZ" sz="1400" dirty="0"/>
              <a:t>	</a:t>
            </a:r>
            <a:r>
              <a:rPr lang="cs-CZ" sz="1400" dirty="0" smtClean="0"/>
              <a:t>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        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        látka, směs, homogenní, heterogenní, skupenství, separování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6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Classification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substances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7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Substances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has a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composition</a:t>
            </a:r>
            <a:r>
              <a:rPr lang="cs-CZ" dirty="0" smtClean="0"/>
              <a:t> and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properties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a </a:t>
            </a:r>
            <a:r>
              <a:rPr lang="cs-CZ" b="1" i="1" dirty="0" smtClean="0"/>
              <a:t>substance</a:t>
            </a:r>
          </a:p>
          <a:p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b="1" i="1" dirty="0" err="1" smtClean="0"/>
              <a:t>state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aggregation</a:t>
            </a:r>
            <a:r>
              <a:rPr lang="cs-CZ" b="1" i="1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 </a:t>
            </a:r>
            <a:r>
              <a:rPr lang="cs-CZ" dirty="0" err="1" smtClean="0"/>
              <a:t>substances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3 </a:t>
            </a:r>
            <a:r>
              <a:rPr lang="cs-CZ" dirty="0" err="1" smtClean="0"/>
              <a:t>groups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solid </a:t>
            </a:r>
            <a:r>
              <a:rPr lang="cs-CZ" dirty="0" smtClean="0"/>
              <a:t>(</a:t>
            </a:r>
            <a:r>
              <a:rPr lang="cs-CZ" dirty="0" err="1" smtClean="0"/>
              <a:t>wood</a:t>
            </a:r>
            <a:r>
              <a:rPr lang="cs-CZ" dirty="0" smtClean="0"/>
              <a:t>, </a:t>
            </a:r>
            <a:r>
              <a:rPr lang="cs-CZ" dirty="0" err="1" smtClean="0"/>
              <a:t>copper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liquids</a:t>
            </a:r>
            <a:r>
              <a:rPr lang="cs-CZ" dirty="0" smtClean="0"/>
              <a:t> (</a:t>
            </a:r>
            <a:r>
              <a:rPr lang="cs-CZ" dirty="0" err="1" smtClean="0"/>
              <a:t>water</a:t>
            </a:r>
            <a:r>
              <a:rPr lang="cs-CZ" dirty="0" smtClean="0"/>
              <a:t>, </a:t>
            </a:r>
            <a:r>
              <a:rPr lang="cs-CZ" dirty="0" err="1" smtClean="0"/>
              <a:t>mercury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gases</a:t>
            </a:r>
            <a:r>
              <a:rPr lang="cs-CZ" dirty="0" smtClean="0"/>
              <a:t> (air, </a:t>
            </a:r>
            <a:r>
              <a:rPr lang="cs-CZ" dirty="0" err="1" smtClean="0"/>
              <a:t>carbon</a:t>
            </a:r>
            <a:r>
              <a:rPr lang="cs-CZ" dirty="0" smtClean="0"/>
              <a:t> dioxide)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Substances</a:t>
            </a:r>
            <a:r>
              <a:rPr lang="cs-CZ" dirty="0" smtClean="0"/>
              <a:t> and </a:t>
            </a:r>
            <a:r>
              <a:rPr lang="cs-CZ" dirty="0" err="1" smtClean="0"/>
              <a:t>mixtures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</a:t>
            </a:r>
            <a:r>
              <a:rPr lang="en-US" dirty="0" err="1" smtClean="0"/>
              <a:t>ubstances</a:t>
            </a:r>
            <a:r>
              <a:rPr lang="en-US" dirty="0" smtClean="0"/>
              <a:t> mean chemical elements </a:t>
            </a:r>
            <a:r>
              <a:rPr lang="cs-CZ" dirty="0" err="1" smtClean="0"/>
              <a:t>or</a:t>
            </a:r>
            <a:r>
              <a:rPr lang="en-US" dirty="0" smtClean="0"/>
              <a:t> their compounds in the natural state or obtained by any process</a:t>
            </a:r>
            <a:r>
              <a:rPr lang="cs-CZ" dirty="0" smtClean="0"/>
              <a:t> </a:t>
            </a:r>
            <a:r>
              <a:rPr lang="en-US" dirty="0" smtClean="0"/>
              <a:t>without affecting the stability of the substance </a:t>
            </a:r>
            <a:endParaRPr lang="cs-CZ" dirty="0" smtClean="0"/>
          </a:p>
          <a:p>
            <a:r>
              <a:rPr lang="cs-CZ" dirty="0" err="1" smtClean="0"/>
              <a:t>mixtures</a:t>
            </a:r>
            <a:r>
              <a:rPr lang="cs-CZ" dirty="0" smtClean="0"/>
              <a:t> are </a:t>
            </a:r>
            <a:r>
              <a:rPr lang="en-US" dirty="0" smtClean="0"/>
              <a:t>composed of two or more substances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do not </a:t>
            </a:r>
            <a:r>
              <a:rPr lang="cs-CZ" dirty="0" err="1" smtClean="0"/>
              <a:t>react</a:t>
            </a:r>
            <a:r>
              <a:rPr lang="cs-CZ" dirty="0" smtClean="0"/>
              <a:t> </a:t>
            </a:r>
            <a:r>
              <a:rPr lang="cs-CZ" dirty="0" err="1" smtClean="0"/>
              <a:t>together</a:t>
            </a:r>
            <a:r>
              <a:rPr lang="cs-CZ" dirty="0" smtClean="0"/>
              <a:t> and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en-US" dirty="0" smtClean="0"/>
              <a:t>constituents of a mixture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en-US" dirty="0" smtClean="0"/>
              <a:t> simple mechanical means, such as filtering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evaporation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975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</a:t>
            </a:r>
            <a:r>
              <a:rPr lang="en-US" dirty="0" err="1" smtClean="0"/>
              <a:t>omogeneous</a:t>
            </a:r>
            <a:r>
              <a:rPr lang="en-US" dirty="0" smtClean="0"/>
              <a:t> mixture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cs-CZ" dirty="0" smtClean="0"/>
          </a:p>
          <a:p>
            <a:r>
              <a:rPr lang="cs-CZ" dirty="0" smtClean="0"/>
              <a:t>a</a:t>
            </a:r>
            <a:r>
              <a:rPr lang="en-US" dirty="0" smtClean="0"/>
              <a:t> homogeneous mixture is a mixture where the components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mixture are uniformly distributed throughout the mixture</a:t>
            </a:r>
          </a:p>
          <a:p>
            <a:endParaRPr lang="en-US" dirty="0" smtClean="0"/>
          </a:p>
          <a:p>
            <a:r>
              <a:rPr lang="cs-CZ" dirty="0" smtClean="0"/>
              <a:t>e. g.  </a:t>
            </a:r>
            <a:r>
              <a:rPr lang="en-US" dirty="0" smtClean="0"/>
              <a:t>air, blood, saturated sugar water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0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</a:t>
            </a:r>
            <a:r>
              <a:rPr lang="en-US" dirty="0" err="1" smtClean="0"/>
              <a:t>eterogeneous</a:t>
            </a:r>
            <a:r>
              <a:rPr lang="en-US" dirty="0" smtClean="0"/>
              <a:t> </a:t>
            </a:r>
            <a:r>
              <a:rPr lang="en-US" dirty="0" err="1" smtClean="0"/>
              <a:t>mixtu</a:t>
            </a:r>
            <a:r>
              <a:rPr lang="cs-CZ" dirty="0" smtClean="0"/>
              <a:t>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 a</a:t>
            </a:r>
            <a:r>
              <a:rPr lang="en-US" dirty="0" smtClean="0"/>
              <a:t> heterogeneous mixture the components of the mixture are not uniform or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en-US" dirty="0" smtClean="0"/>
              <a:t>with different properties</a:t>
            </a:r>
          </a:p>
          <a:p>
            <a:endParaRPr lang="en-US" dirty="0" smtClean="0"/>
          </a:p>
          <a:p>
            <a:r>
              <a:rPr lang="cs-CZ" dirty="0" smtClean="0"/>
              <a:t>e. g. </a:t>
            </a:r>
            <a:r>
              <a:rPr lang="en-US" dirty="0" smtClean="0"/>
              <a:t>oil and water, soup,</a:t>
            </a:r>
            <a:r>
              <a:rPr lang="cs-CZ" dirty="0" smtClean="0"/>
              <a:t> </a:t>
            </a:r>
            <a:r>
              <a:rPr lang="en-US" dirty="0" smtClean="0"/>
              <a:t>rocks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9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substances</a:t>
            </a:r>
            <a:r>
              <a:rPr lang="cs-CZ" dirty="0" smtClean="0"/>
              <a:t> are </a:t>
            </a:r>
            <a:r>
              <a:rPr lang="cs-CZ" dirty="0" err="1" smtClean="0"/>
              <a:t>mixtures</a:t>
            </a:r>
            <a:endParaRPr lang="cs-CZ" dirty="0" smtClean="0"/>
          </a:p>
          <a:p>
            <a:r>
              <a:rPr lang="cs-CZ" dirty="0" smtClean="0"/>
              <a:t>basic </a:t>
            </a:r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smtClean="0"/>
              <a:t>are:</a:t>
            </a:r>
            <a:endParaRPr lang="cs-CZ" dirty="0" smtClean="0"/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filtration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distillation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extraction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vaporisation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2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dirty="0" smtClean="0"/>
              <a:t>PHILLIPS, Janet a kol. Oxford studijní slovník. Oxford: Oxford University Press, 2010, ISBN 978019 430655 3.</a:t>
            </a:r>
          </a:p>
          <a:p>
            <a:r>
              <a:rPr lang="en-US" sz="3000" i="1" dirty="0">
                <a:solidFill>
                  <a:prstClr val="black"/>
                </a:solidFill>
                <a:latin typeface="Arial"/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  <a:latin typeface="Arial"/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  <a:latin typeface="Arial"/>
              </a:rPr>
              <a:t>Dostupné</a:t>
            </a:r>
            <a:r>
              <a:rPr lang="en-US" sz="3000" dirty="0">
                <a:solidFill>
                  <a:prstClr val="black"/>
                </a:solidFill>
                <a:latin typeface="Arial"/>
              </a:rPr>
              <a:t> z:</a:t>
            </a:r>
            <a:r>
              <a:rPr lang="en-US" sz="3000" dirty="0">
                <a:solidFill>
                  <a:prstClr val="black"/>
                </a:solidFill>
                <a:latin typeface="Arial"/>
                <a:hlinkClick r:id="rId2"/>
              </a:rPr>
              <a:t>http://</a:t>
            </a:r>
            <a:r>
              <a:rPr lang="en-US" sz="3000" dirty="0" smtClean="0">
                <a:solidFill>
                  <a:prstClr val="black"/>
                </a:solidFill>
                <a:latin typeface="Arial"/>
                <a:hlinkClick r:id="rId2"/>
              </a:rPr>
              <a:t>en.wikipedia.org/wiki/Main_Page</a:t>
            </a:r>
            <a:endParaRPr lang="cs-CZ" sz="3000" smtClean="0">
              <a:solidFill>
                <a:prstClr val="black"/>
              </a:solidFill>
              <a:latin typeface="Arial"/>
            </a:endParaRPr>
          </a:p>
          <a:p>
            <a:endParaRPr lang="cs-CZ" dirty="0" smtClean="0"/>
          </a:p>
          <a:p>
            <a:r>
              <a:rPr lang="en-US" i="1" dirty="0" err="1"/>
              <a:t>Chemicool</a:t>
            </a:r>
            <a:r>
              <a:rPr lang="en-US" i="1" dirty="0"/>
              <a:t> </a:t>
            </a:r>
            <a:r>
              <a:rPr lang="en-US" i="1" dirty="0" err="1"/>
              <a:t>Periodická</a:t>
            </a:r>
            <a:r>
              <a:rPr lang="en-US" i="1" dirty="0"/>
              <a:t> </a:t>
            </a:r>
            <a:r>
              <a:rPr lang="en-US" i="1" dirty="0" err="1"/>
              <a:t>tabulka</a:t>
            </a:r>
            <a:r>
              <a:rPr lang="en-US" i="1" dirty="0"/>
              <a:t>.</a:t>
            </a:r>
            <a:r>
              <a:rPr lang="en-US" dirty="0"/>
              <a:t> [online]. 1996 - 2013 [cit. 2013-06-19].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hlinkClick r:id="rId3"/>
              </a:rPr>
              <a:t>http://www.chemicool.com/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84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248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Motiv systému Office</vt:lpstr>
      <vt:lpstr>2_Motiv systému Office</vt:lpstr>
      <vt:lpstr>Prezentace aplikace PowerPoint</vt:lpstr>
      <vt:lpstr>Classification of substances</vt:lpstr>
      <vt:lpstr>Substances</vt:lpstr>
      <vt:lpstr>Substances and mixtures</vt:lpstr>
      <vt:lpstr>Homogeneous mixture</vt:lpstr>
      <vt:lpstr>Heterogeneous mixture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13</cp:revision>
  <dcterms:created xsi:type="dcterms:W3CDTF">2013-05-28T13:06:49Z</dcterms:created>
  <dcterms:modified xsi:type="dcterms:W3CDTF">2013-06-24T05:47:46Z</dcterms:modified>
</cp:coreProperties>
</file>