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45" r:id="rId4"/>
    <p:sldId id="346" r:id="rId5"/>
    <p:sldId id="347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VY_32_INOVACE_10_AJ3E</a:t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Dopis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Letters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Formal</a:t>
            </a:r>
            <a:endParaRPr lang="cs-CZ" sz="27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  <a:ln>
            <a:noFill/>
            <a:prstDash val="solid"/>
          </a:ln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address</a:t>
            </a:r>
            <a:endParaRPr lang="cs-CZ" dirty="0" smtClean="0"/>
          </a:p>
          <a:p>
            <a:r>
              <a:rPr lang="cs-CZ" dirty="0" err="1" smtClean="0"/>
              <a:t>Date</a:t>
            </a:r>
            <a:endParaRPr lang="cs-CZ" dirty="0" smtClean="0"/>
          </a:p>
          <a:p>
            <a:r>
              <a:rPr lang="cs-CZ" dirty="0" err="1" smtClean="0"/>
              <a:t>Salutation</a:t>
            </a:r>
            <a:endParaRPr lang="cs-CZ" dirty="0" smtClean="0"/>
          </a:p>
          <a:p>
            <a:pPr lvl="1"/>
            <a:r>
              <a:rPr lang="cs-CZ" dirty="0" err="1" smtClean="0"/>
              <a:t>Dear</a:t>
            </a:r>
            <a:r>
              <a:rPr lang="cs-CZ" dirty="0" smtClean="0"/>
              <a:t> Sir (Mr. Brown)</a:t>
            </a:r>
          </a:p>
          <a:p>
            <a:pPr lvl="1"/>
            <a:r>
              <a:rPr lang="cs-CZ" dirty="0" err="1" smtClean="0"/>
              <a:t>Dear</a:t>
            </a:r>
            <a:r>
              <a:rPr lang="cs-CZ" dirty="0" smtClean="0"/>
              <a:t> Madam (Mrs. Brown)</a:t>
            </a:r>
          </a:p>
          <a:p>
            <a:pPr lvl="1"/>
            <a:r>
              <a:rPr lang="cs-CZ" dirty="0" err="1" smtClean="0"/>
              <a:t>Dear</a:t>
            </a:r>
            <a:r>
              <a:rPr lang="cs-CZ" dirty="0" smtClean="0"/>
              <a:t> Sir / Madam; </a:t>
            </a:r>
            <a:r>
              <a:rPr lang="cs-CZ" dirty="0" err="1" smtClean="0"/>
              <a:t>Dear</a:t>
            </a:r>
            <a:r>
              <a:rPr lang="cs-CZ" dirty="0" smtClean="0"/>
              <a:t> Sir </a:t>
            </a:r>
            <a:r>
              <a:rPr lang="cs-CZ" dirty="0" err="1" smtClean="0"/>
              <a:t>or</a:t>
            </a:r>
            <a:r>
              <a:rPr lang="cs-CZ" dirty="0" smtClean="0"/>
              <a:t> Madam (?)</a:t>
            </a:r>
          </a:p>
          <a:p>
            <a:r>
              <a:rPr lang="cs-CZ" dirty="0" err="1" smtClean="0"/>
              <a:t>Why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write</a:t>
            </a:r>
            <a:endParaRPr lang="cs-CZ" dirty="0"/>
          </a:p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endParaRPr lang="cs-CZ" dirty="0" smtClean="0"/>
          </a:p>
          <a:p>
            <a:r>
              <a:rPr lang="cs-CZ" dirty="0" err="1" smtClean="0"/>
              <a:t>Saying</a:t>
            </a:r>
            <a:r>
              <a:rPr lang="cs-CZ" dirty="0" smtClean="0"/>
              <a:t> </a:t>
            </a:r>
            <a:r>
              <a:rPr lang="cs-CZ" dirty="0" err="1" smtClean="0"/>
              <a:t>goodbye</a:t>
            </a:r>
            <a:endParaRPr lang="cs-CZ" dirty="0"/>
          </a:p>
          <a:p>
            <a:pPr lvl="1"/>
            <a:r>
              <a:rPr lang="cs-CZ" dirty="0" err="1" smtClean="0"/>
              <a:t>Yours</a:t>
            </a:r>
            <a:r>
              <a:rPr lang="cs-CZ" dirty="0" smtClean="0"/>
              <a:t> </a:t>
            </a:r>
            <a:r>
              <a:rPr lang="cs-CZ" dirty="0" err="1" smtClean="0"/>
              <a:t>sincerely</a:t>
            </a:r>
            <a:r>
              <a:rPr lang="cs-CZ" dirty="0" smtClean="0"/>
              <a:t> (Mr. Brown / Mrs. Brown)</a:t>
            </a:r>
          </a:p>
          <a:p>
            <a:pPr lvl="1"/>
            <a:r>
              <a:rPr lang="cs-CZ" dirty="0" err="1" smtClean="0"/>
              <a:t>Yours</a:t>
            </a:r>
            <a:r>
              <a:rPr lang="cs-CZ" dirty="0" smtClean="0"/>
              <a:t> </a:t>
            </a:r>
            <a:r>
              <a:rPr lang="cs-CZ" dirty="0" err="1" smtClean="0"/>
              <a:t>faithfully</a:t>
            </a:r>
            <a:r>
              <a:rPr lang="cs-CZ" dirty="0" smtClean="0"/>
              <a:t> (?)</a:t>
            </a:r>
          </a:p>
          <a:p>
            <a:r>
              <a:rPr lang="cs-CZ" dirty="0" err="1" smtClean="0"/>
              <a:t>Signature</a:t>
            </a:r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2054" name="Picture 6" descr="C:\Users\Vodny\AppData\Local\Microsoft\Windows\Temporary Internet Files\Content.IE5\J6PF0OKD\MC90039830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844824"/>
            <a:ext cx="1993208" cy="19932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59434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Letters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Informal</a:t>
            </a:r>
            <a:endParaRPr lang="cs-CZ" sz="27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  <a:ln>
            <a:noFill/>
            <a:prstDash val="solid"/>
          </a:ln>
        </p:spPr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Useful</a:t>
            </a:r>
            <a:r>
              <a:rPr lang="cs-CZ" b="1" dirty="0" smtClean="0"/>
              <a:t> </a:t>
            </a:r>
            <a:r>
              <a:rPr lang="cs-CZ" b="1" dirty="0" err="1" smtClean="0"/>
              <a:t>phrases</a:t>
            </a:r>
            <a:endParaRPr lang="cs-CZ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cs-CZ" b="1" dirty="0" err="1" smtClean="0"/>
              <a:t>Dear</a:t>
            </a:r>
            <a:r>
              <a:rPr lang="cs-CZ" b="1" dirty="0" smtClean="0"/>
              <a:t> Susan…</a:t>
            </a:r>
          </a:p>
          <a:p>
            <a:pPr lvl="1"/>
            <a:r>
              <a:rPr lang="cs-CZ" dirty="0" err="1" smtClean="0"/>
              <a:t>Thanks</a:t>
            </a:r>
            <a:r>
              <a:rPr lang="cs-CZ" dirty="0" smtClean="0"/>
              <a:t> a lot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very much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present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to </a:t>
            </a:r>
            <a:r>
              <a:rPr lang="cs-CZ" dirty="0" err="1" smtClean="0"/>
              <a:t>hear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sorry</a:t>
            </a:r>
            <a:r>
              <a:rPr lang="cs-CZ" dirty="0" smtClean="0"/>
              <a:t>, 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very busy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ages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a </a:t>
            </a:r>
            <a:r>
              <a:rPr lang="cs-CZ" dirty="0" err="1" smtClean="0"/>
              <a:t>surprise</a:t>
            </a:r>
            <a:r>
              <a:rPr lang="cs-CZ" dirty="0" smtClean="0"/>
              <a:t> to </a:t>
            </a:r>
            <a:r>
              <a:rPr lang="cs-CZ" dirty="0" err="1" smtClean="0"/>
              <a:t>receive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postcard</a:t>
            </a:r>
            <a:r>
              <a:rPr lang="cs-CZ" dirty="0" smtClean="0"/>
              <a:t>…</a:t>
            </a:r>
          </a:p>
          <a:p>
            <a:pPr marL="274320" lvl="1" indent="0">
              <a:buNone/>
            </a:pPr>
            <a:r>
              <a:rPr lang="cs-CZ" dirty="0" smtClean="0"/>
              <a:t>--------------------------------------------------------</a:t>
            </a:r>
          </a:p>
          <a:p>
            <a:pPr lvl="1"/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great</a:t>
            </a:r>
            <a:r>
              <a:rPr lang="cs-CZ" dirty="0" smtClean="0"/>
              <a:t> to </a:t>
            </a:r>
            <a:r>
              <a:rPr lang="cs-CZ" dirty="0" err="1" smtClean="0"/>
              <a:t>meet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soon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on </a:t>
            </a:r>
            <a:r>
              <a:rPr lang="cs-CZ" dirty="0" err="1" smtClean="0"/>
              <a:t>holidays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With</a:t>
            </a:r>
            <a:r>
              <a:rPr lang="cs-CZ" dirty="0" smtClean="0"/>
              <a:t> love.</a:t>
            </a:r>
          </a:p>
          <a:p>
            <a:pPr lvl="1"/>
            <a:r>
              <a:rPr lang="cs-CZ" dirty="0" err="1" smtClean="0"/>
              <a:t>Lots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love.</a:t>
            </a:r>
          </a:p>
          <a:p>
            <a:pPr lvl="1"/>
            <a:r>
              <a:rPr lang="cs-CZ" dirty="0" err="1" smtClean="0"/>
              <a:t>Take</a:t>
            </a:r>
            <a:r>
              <a:rPr lang="cs-CZ" dirty="0" smtClean="0"/>
              <a:t> care.</a:t>
            </a:r>
          </a:p>
          <a:p>
            <a:pPr marL="274320" lvl="1" indent="0">
              <a:buNone/>
            </a:pPr>
            <a:endParaRPr lang="cs-CZ" dirty="0" smtClean="0"/>
          </a:p>
        </p:txBody>
      </p:sp>
      <p:pic>
        <p:nvPicPr>
          <p:cNvPr id="3075" name="Picture 3" descr="C:\Users\Vodny\AppData\Local\Microsoft\Windows\Temporary Internet Files\Content.IE5\3SORHQ3F\MC9003570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60215"/>
            <a:ext cx="2264869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09669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Homework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988840"/>
            <a:ext cx="5607976" cy="44644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informal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letter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his/her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invitation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Describe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town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flat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/her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visit.</a:t>
            </a:r>
            <a:b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weekend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trip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theatre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100" name="Picture 4" descr="C:\Users\Vodny\AppData\Local\Microsoft\Windows\Temporary Internet Files\Content.IE5\3SORHQ3F\MC9002995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96752"/>
            <a:ext cx="3456690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37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</a:t>
            </a:r>
            <a:r>
              <a:rPr lang="cs-CZ" sz="2200" dirty="0" smtClean="0"/>
              <a:t>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960</TotalTime>
  <Words>162</Words>
  <Application>Microsoft Office PowerPoint</Application>
  <PresentationFormat>Předvádění na obrazovce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Letters Formal</vt:lpstr>
      <vt:lpstr>Letters Informal</vt:lpstr>
      <vt:lpstr>Homework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225</cp:revision>
  <cp:lastPrinted>2013-10-06T19:14:03Z</cp:lastPrinted>
  <dcterms:created xsi:type="dcterms:W3CDTF">2013-05-13T19:28:29Z</dcterms:created>
  <dcterms:modified xsi:type="dcterms:W3CDTF">2013-11-11T19:05:43Z</dcterms:modified>
</cp:coreProperties>
</file>