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1" r:id="rId4"/>
    <p:sldId id="272" r:id="rId5"/>
    <p:sldId id="273" r:id="rId6"/>
    <p:sldId id="274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VY_32_INOVACE_10_AJ2V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Tělo – </a:t>
            </a:r>
            <a:r>
              <a:rPr lang="cs-CZ" sz="1500" b="1" dirty="0" err="1" smtClean="0">
                <a:solidFill>
                  <a:srgbClr val="758386"/>
                </a:solidFill>
              </a:rPr>
              <a:t>foot</a:t>
            </a:r>
            <a:r>
              <a:rPr lang="cs-CZ" sz="1500" b="1" dirty="0" smtClean="0">
                <a:solidFill>
                  <a:srgbClr val="758386"/>
                </a:solidFill>
              </a:rPr>
              <a:t>/</a:t>
            </a:r>
            <a:r>
              <a:rPr lang="cs-CZ" sz="1500" b="1" dirty="0" err="1" smtClean="0">
                <a:solidFill>
                  <a:srgbClr val="758386"/>
                </a:solidFill>
              </a:rPr>
              <a:t>feet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Práce se slovníkem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dictionary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64896" cy="792088"/>
          </a:xfrm>
        </p:spPr>
        <p:txBody>
          <a:bodyPr>
            <a:noAutofit/>
          </a:bodyPr>
          <a:lstStyle/>
          <a:p>
            <a:r>
              <a:rPr lang="cs-CZ" sz="2000" dirty="0" err="1" smtClean="0"/>
              <a:t>Find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least </a:t>
            </a:r>
            <a:r>
              <a:rPr lang="cs-CZ" sz="2000" dirty="0" err="1" smtClean="0"/>
              <a:t>five</a:t>
            </a:r>
            <a:r>
              <a:rPr lang="cs-CZ" sz="2000" dirty="0" smtClean="0"/>
              <a:t> </a:t>
            </a:r>
            <a:r>
              <a:rPr lang="cs-CZ" sz="2000" dirty="0" err="1" smtClean="0"/>
              <a:t>words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go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foot</a:t>
            </a:r>
            <a:r>
              <a:rPr lang="cs-CZ" sz="2000" dirty="0" smtClean="0"/>
              <a:t>/</a:t>
            </a:r>
            <a:r>
              <a:rPr lang="cs-CZ" sz="2000" dirty="0" err="1" smtClean="0"/>
              <a:t>feet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 smtClean="0"/>
              <a:t>Use </a:t>
            </a:r>
            <a:r>
              <a:rPr lang="cs-CZ" sz="2000" dirty="0" err="1" smtClean="0"/>
              <a:t>them</a:t>
            </a:r>
            <a:r>
              <a:rPr lang="cs-CZ" sz="2000" dirty="0" smtClean="0"/>
              <a:t> in </a:t>
            </a:r>
            <a:r>
              <a:rPr lang="cs-CZ" sz="2000" dirty="0" err="1" smtClean="0"/>
              <a:t>your</a:t>
            </a:r>
            <a:r>
              <a:rPr lang="cs-CZ" sz="2000" dirty="0" smtClean="0"/>
              <a:t> </a:t>
            </a:r>
            <a:r>
              <a:rPr lang="cs-CZ" sz="2000" dirty="0" err="1" smtClean="0"/>
              <a:t>sentences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3074" name="Picture 2" descr="C:\Users\Vodny\AppData\Local\Microsoft\Windows\Temporary Internet Files\Content.IE5\1A201BTK\MP90042434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62" y="2492896"/>
            <a:ext cx="2173450" cy="1439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Vodny\AppData\Local\Microsoft\Windows\Temporary Internet Files\Content.IE5\1A201BTK\MP900448546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98" b="23022"/>
          <a:stretch/>
        </p:blipFill>
        <p:spPr bwMode="auto">
          <a:xfrm>
            <a:off x="3491880" y="2492507"/>
            <a:ext cx="2354294" cy="18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Vodny\AppData\Local\Microsoft\Windows\Temporary Internet Files\Content.IE5\I5VVDSRP\MC9004320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92507"/>
            <a:ext cx="1827886" cy="1827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Vodny\AppData\Local\Microsoft\Windows\Temporary Internet Files\Content.IE5\1A201BTK\MC90008246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509120"/>
            <a:ext cx="1862137" cy="1531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Vodny\AppData\Local\Microsoft\Windows\Temporary Internet Files\Content.IE5\62J5BXC3\MC90038336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17" y="4739466"/>
            <a:ext cx="1816913" cy="15334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Football</a:t>
            </a:r>
            <a:r>
              <a:rPr lang="cs-CZ" sz="2000" dirty="0" smtClean="0"/>
              <a:t> (</a:t>
            </a:r>
            <a:r>
              <a:rPr lang="cs-CZ" sz="2000" dirty="0" err="1" smtClean="0"/>
              <a:t>soccer</a:t>
            </a:r>
            <a:r>
              <a:rPr lang="cs-CZ" sz="2000" dirty="0" smtClean="0"/>
              <a:t> – A.E.)</a:t>
            </a:r>
            <a:endParaRPr lang="cs-CZ" sz="2000" dirty="0"/>
          </a:p>
          <a:p>
            <a:pPr lvl="1"/>
            <a:r>
              <a:rPr lang="cs-CZ" sz="2000" dirty="0" smtClean="0"/>
              <a:t>game</a:t>
            </a:r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match</a:t>
            </a:r>
            <a:endParaRPr lang="cs-CZ" sz="2000" dirty="0"/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pitch</a:t>
            </a:r>
            <a:endParaRPr lang="cs-CZ" sz="2000" dirty="0" smtClean="0"/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referee</a:t>
            </a:r>
            <a:endParaRPr lang="cs-CZ" sz="2000" dirty="0" smtClean="0"/>
          </a:p>
          <a:p>
            <a:pPr lvl="1"/>
            <a:r>
              <a:rPr lang="cs-CZ" sz="2000" dirty="0" err="1" smtClean="0"/>
              <a:t>footballer</a:t>
            </a:r>
            <a:endParaRPr lang="cs-CZ" sz="2000" dirty="0" smtClean="0"/>
          </a:p>
          <a:p>
            <a:r>
              <a:rPr lang="cs-CZ" sz="2000" dirty="0" err="1" smtClean="0"/>
              <a:t>Footwear</a:t>
            </a:r>
            <a:endParaRPr lang="cs-CZ" sz="2000" dirty="0"/>
          </a:p>
          <a:p>
            <a:r>
              <a:rPr lang="cs-CZ" sz="2000" dirty="0" err="1" smtClean="0"/>
              <a:t>Footnote</a:t>
            </a:r>
            <a:endParaRPr lang="cs-CZ" sz="2000" dirty="0" smtClean="0"/>
          </a:p>
          <a:p>
            <a:r>
              <a:rPr lang="cs-CZ" sz="2000" dirty="0" err="1" smtClean="0"/>
              <a:t>Footpath</a:t>
            </a:r>
            <a:endParaRPr lang="cs-CZ" sz="2000" dirty="0" smtClean="0"/>
          </a:p>
          <a:p>
            <a:r>
              <a:rPr lang="cs-CZ" sz="2000" dirty="0" err="1" smtClean="0"/>
              <a:t>Footstep</a:t>
            </a:r>
            <a:endParaRPr lang="cs-CZ" sz="2000" dirty="0" smtClean="0"/>
          </a:p>
          <a:p>
            <a:r>
              <a:rPr lang="cs-CZ" sz="2000" dirty="0" err="1" smtClean="0"/>
              <a:t>Foothills</a:t>
            </a:r>
            <a:endParaRPr lang="cs-CZ" sz="2000" dirty="0" smtClean="0"/>
          </a:p>
          <a:p>
            <a:r>
              <a:rPr lang="cs-CZ" sz="2000" dirty="0" err="1" smtClean="0"/>
              <a:t>Footbridge</a:t>
            </a:r>
            <a:endParaRPr lang="cs-CZ" sz="2000" dirty="0" smtClean="0"/>
          </a:p>
          <a:p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pools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366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982216" cy="485428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Football</a:t>
            </a:r>
            <a:r>
              <a:rPr lang="cs-CZ" sz="2000" dirty="0" smtClean="0"/>
              <a:t> (</a:t>
            </a:r>
            <a:r>
              <a:rPr lang="cs-CZ" sz="2000" dirty="0" err="1" smtClean="0"/>
              <a:t>soccer</a:t>
            </a:r>
            <a:r>
              <a:rPr lang="cs-CZ" sz="2000" dirty="0" smtClean="0"/>
              <a:t> – A.E.)</a:t>
            </a:r>
            <a:endParaRPr lang="cs-CZ" sz="2000" dirty="0"/>
          </a:p>
          <a:p>
            <a:pPr lvl="1"/>
            <a:r>
              <a:rPr lang="cs-CZ" sz="2000" dirty="0" smtClean="0"/>
              <a:t>game/</a:t>
            </a:r>
            <a:r>
              <a:rPr lang="cs-CZ" sz="2000" dirty="0" err="1" smtClean="0"/>
              <a:t>ball</a:t>
            </a:r>
            <a:endParaRPr lang="cs-CZ" sz="2000" dirty="0" smtClean="0"/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match</a:t>
            </a:r>
            <a:endParaRPr lang="cs-CZ" sz="2000" dirty="0"/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pitch</a:t>
            </a:r>
            <a:endParaRPr lang="cs-CZ" sz="2000" dirty="0" smtClean="0"/>
          </a:p>
          <a:p>
            <a:pPr lvl="1"/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referee</a:t>
            </a:r>
            <a:endParaRPr lang="cs-CZ" sz="2000" dirty="0" smtClean="0"/>
          </a:p>
          <a:p>
            <a:pPr lvl="1"/>
            <a:r>
              <a:rPr lang="cs-CZ" sz="2000" dirty="0" err="1" smtClean="0"/>
              <a:t>footballer</a:t>
            </a:r>
            <a:r>
              <a:rPr lang="cs-CZ" sz="2000" dirty="0" smtClean="0"/>
              <a:t>/</a:t>
            </a:r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player</a:t>
            </a:r>
            <a:endParaRPr lang="cs-CZ" sz="2000" dirty="0" smtClean="0"/>
          </a:p>
          <a:p>
            <a:r>
              <a:rPr lang="cs-CZ" sz="2000" dirty="0" err="1" smtClean="0"/>
              <a:t>Footwear</a:t>
            </a:r>
            <a:endParaRPr lang="cs-CZ" sz="2000" dirty="0"/>
          </a:p>
          <a:p>
            <a:r>
              <a:rPr lang="cs-CZ" sz="2000" dirty="0" err="1" smtClean="0"/>
              <a:t>Footnote</a:t>
            </a:r>
            <a:endParaRPr lang="cs-CZ" sz="2000" dirty="0" smtClean="0"/>
          </a:p>
          <a:p>
            <a:r>
              <a:rPr lang="cs-CZ" sz="2000" dirty="0" err="1" smtClean="0"/>
              <a:t>Footpath</a:t>
            </a:r>
            <a:endParaRPr lang="cs-CZ" sz="2000" dirty="0" smtClean="0"/>
          </a:p>
          <a:p>
            <a:r>
              <a:rPr lang="cs-CZ" sz="2000" dirty="0" err="1" smtClean="0"/>
              <a:t>Footstep</a:t>
            </a:r>
            <a:endParaRPr lang="cs-CZ" sz="2000" dirty="0" smtClean="0"/>
          </a:p>
          <a:p>
            <a:r>
              <a:rPr lang="cs-CZ" sz="2000" dirty="0" err="1" smtClean="0"/>
              <a:t>Foothills</a:t>
            </a:r>
            <a:endParaRPr lang="cs-CZ" sz="2000" dirty="0" smtClean="0"/>
          </a:p>
          <a:p>
            <a:r>
              <a:rPr lang="cs-CZ" sz="2000" dirty="0" err="1" smtClean="0"/>
              <a:t>Footbridge</a:t>
            </a:r>
            <a:endParaRPr lang="cs-CZ" sz="2000" dirty="0" smtClean="0"/>
          </a:p>
          <a:p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pools</a:t>
            </a:r>
            <a:endParaRPr lang="cs-CZ" sz="2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1693832"/>
            <a:ext cx="3600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/>
              <a:t>f</a:t>
            </a:r>
            <a:r>
              <a:rPr lang="cs-CZ" sz="2300" dirty="0" smtClean="0"/>
              <a:t>otbal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hra/míč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fotbalový zápas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fotbalové hřiště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fotbalový rozhodčí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fotbalista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obuv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poznámka pod čarou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pěšina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krok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podhůří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most pro pěší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300" dirty="0" smtClean="0"/>
              <a:t>sázení na výsledky fotbalových utkání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7757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footwear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3118120" cy="3630144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Boots</a:t>
            </a:r>
            <a:endParaRPr lang="cs-CZ" sz="2400" dirty="0" smtClean="0"/>
          </a:p>
          <a:p>
            <a:r>
              <a:rPr lang="cs-CZ" sz="2400" dirty="0" err="1" smtClean="0"/>
              <a:t>Shoes</a:t>
            </a:r>
            <a:endParaRPr lang="cs-CZ" sz="2400" dirty="0" smtClean="0"/>
          </a:p>
          <a:p>
            <a:r>
              <a:rPr lang="cs-CZ" sz="2400" dirty="0" err="1" smtClean="0"/>
              <a:t>Sandals</a:t>
            </a:r>
            <a:endParaRPr lang="cs-CZ" sz="2400" dirty="0" smtClean="0"/>
          </a:p>
          <a:p>
            <a:r>
              <a:rPr lang="cs-CZ" sz="2400" dirty="0" err="1" smtClean="0"/>
              <a:t>Indoor</a:t>
            </a:r>
            <a:r>
              <a:rPr lang="cs-CZ" sz="2400" dirty="0" smtClean="0"/>
              <a:t> </a:t>
            </a:r>
            <a:r>
              <a:rPr lang="cs-CZ" sz="2400" dirty="0" err="1" smtClean="0"/>
              <a:t>footwear</a:t>
            </a:r>
            <a:endParaRPr lang="cs-CZ" sz="2400" dirty="0" smtClean="0"/>
          </a:p>
          <a:p>
            <a:r>
              <a:rPr lang="cs-CZ" sz="2400" dirty="0" err="1" smtClean="0"/>
              <a:t>Footwraps</a:t>
            </a:r>
            <a:endParaRPr lang="cs-CZ" sz="2400" dirty="0" smtClean="0"/>
          </a:p>
          <a:p>
            <a:r>
              <a:rPr lang="cs-CZ" sz="2400" dirty="0" err="1" smtClean="0"/>
              <a:t>Specific</a:t>
            </a:r>
            <a:r>
              <a:rPr lang="cs-CZ" sz="2400" dirty="0" smtClean="0"/>
              <a:t> </a:t>
            </a:r>
            <a:r>
              <a:rPr lang="cs-CZ" sz="2400" dirty="0" err="1" smtClean="0"/>
              <a:t>footwear</a:t>
            </a:r>
            <a:endParaRPr lang="cs-CZ" sz="2400" dirty="0" smtClean="0"/>
          </a:p>
          <a:p>
            <a:r>
              <a:rPr lang="cs-CZ" sz="2400" dirty="0" err="1" smtClean="0"/>
              <a:t>Traditional</a:t>
            </a:r>
            <a:r>
              <a:rPr lang="cs-CZ" sz="2400" dirty="0" smtClean="0"/>
              <a:t> </a:t>
            </a:r>
            <a:r>
              <a:rPr lang="cs-CZ" sz="2400" dirty="0" err="1" smtClean="0"/>
              <a:t>footwear</a:t>
            </a:r>
            <a:endParaRPr lang="cs-CZ" sz="2400" dirty="0" smtClean="0"/>
          </a:p>
          <a:p>
            <a:endParaRPr lang="cs-CZ" sz="2400" dirty="0"/>
          </a:p>
        </p:txBody>
      </p:sp>
      <p:pic>
        <p:nvPicPr>
          <p:cNvPr id="4098" name="Picture 2" descr="C:\Users\Vodny\AppData\Local\Microsoft\Windows\Temporary Internet Files\Content.IE5\IK8IRNB9\MP9004116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500" y="2420888"/>
            <a:ext cx="3901440" cy="24079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4211960" y="1988840"/>
            <a:ext cx="1368152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34718" y="1619508"/>
            <a:ext cx="3626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shoelaces</a:t>
            </a:r>
            <a:r>
              <a:rPr lang="cs-CZ" dirty="0" smtClean="0"/>
              <a:t> (</a:t>
            </a:r>
            <a:r>
              <a:rPr lang="cs-CZ" dirty="0" err="1" smtClean="0"/>
              <a:t>shoestrings</a:t>
            </a:r>
            <a:r>
              <a:rPr lang="cs-CZ" dirty="0" smtClean="0"/>
              <a:t>, </a:t>
            </a:r>
            <a:r>
              <a:rPr lang="cs-CZ" dirty="0" err="1" smtClean="0"/>
              <a:t>bootlaces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5447875" y="3933056"/>
            <a:ext cx="852317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788024" y="5085184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outsole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6115750" y="2218071"/>
            <a:ext cx="1152128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380311" y="2051556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eyelet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7092280" y="3356992"/>
            <a:ext cx="0" cy="191285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776139" y="526985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262</TotalTime>
  <Words>131</Words>
  <Application>Microsoft Office PowerPoint</Application>
  <PresentationFormat>Předvádění na obrazovce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Use your dictionary</vt:lpstr>
      <vt:lpstr>Examples:</vt:lpstr>
      <vt:lpstr>Solution:</vt:lpstr>
      <vt:lpstr>Types of footwear: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52</cp:revision>
  <dcterms:created xsi:type="dcterms:W3CDTF">2013-05-13T19:28:29Z</dcterms:created>
  <dcterms:modified xsi:type="dcterms:W3CDTF">2013-10-22T16:50:43Z</dcterms:modified>
</cp:coreProperties>
</file>