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sldIdLst>
    <p:sldId id="261" r:id="rId4"/>
    <p:sldId id="270" r:id="rId5"/>
    <p:sldId id="272" r:id="rId6"/>
    <p:sldId id="273" r:id="rId7"/>
    <p:sldId id="277" r:id="rId8"/>
    <p:sldId id="27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2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1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9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6547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2138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026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8313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781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35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93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92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89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57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6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3060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5845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4491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941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84768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2961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87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28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053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42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289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7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84726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8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0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6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8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9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315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8111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VY_32_INOVACE_10_AJ1G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Minulý čas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Slovesa </a:t>
            </a:r>
            <a:r>
              <a:rPr lang="cs-CZ" sz="1500" b="1" dirty="0" smtClean="0">
                <a:solidFill>
                  <a:srgbClr val="758386"/>
                </a:solidFill>
              </a:rPr>
              <a:t>nepravidelná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pomocí projekce PC nebo formou vytištění pracovního listu s následnou kontrolou.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tense </a:t>
            </a:r>
            <a:r>
              <a:rPr lang="cs-CZ" b="1" dirty="0" err="1" smtClean="0"/>
              <a:t>simple</a:t>
            </a:r>
            <a:r>
              <a:rPr lang="cs-CZ" b="1" dirty="0" smtClean="0"/>
              <a:t> – </a:t>
            </a:r>
            <a:r>
              <a:rPr lang="cs-CZ" b="1" dirty="0" err="1" smtClean="0"/>
              <a:t>irregular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700808"/>
            <a:ext cx="51125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There</a:t>
            </a:r>
            <a:r>
              <a:rPr lang="cs-CZ" sz="2400" dirty="0" smtClean="0"/>
              <a:t> are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colleagues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b="1" dirty="0" smtClean="0"/>
              <a:t>met</a:t>
            </a:r>
            <a:r>
              <a:rPr lang="cs-CZ" sz="2400" dirty="0" smtClean="0"/>
              <a:t>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hours</a:t>
            </a:r>
            <a:r>
              <a:rPr lang="cs-CZ" sz="2400" dirty="0" smtClean="0"/>
              <a:t> ago.</a:t>
            </a:r>
            <a:endParaRPr lang="cs-CZ" sz="2400" dirty="0" smtClean="0"/>
          </a:p>
          <a:p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b="1" dirty="0" err="1" smtClean="0"/>
              <a:t>went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  <a:r>
              <a:rPr lang="cs-CZ" sz="2400" dirty="0" err="1" smtClean="0"/>
              <a:t>four</a:t>
            </a:r>
            <a:r>
              <a:rPr lang="cs-CZ" sz="2400" dirty="0" smtClean="0"/>
              <a:t> lunch.</a:t>
            </a:r>
            <a:endParaRPr lang="cs-CZ" sz="2400" dirty="0" smtClean="0"/>
          </a:p>
          <a:p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b="1" dirty="0" err="1" smtClean="0"/>
              <a:t>ate</a:t>
            </a:r>
            <a:r>
              <a:rPr lang="cs-CZ" sz="2400" dirty="0" smtClean="0"/>
              <a:t> </a:t>
            </a:r>
            <a:r>
              <a:rPr lang="cs-CZ" sz="2400" dirty="0" err="1" smtClean="0"/>
              <a:t>chicken</a:t>
            </a:r>
            <a:r>
              <a:rPr lang="cs-CZ" sz="2400" dirty="0" smtClean="0"/>
              <a:t> </a:t>
            </a:r>
            <a:r>
              <a:rPr lang="cs-CZ" sz="2400" dirty="0" err="1" smtClean="0"/>
              <a:t>curry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b="1" dirty="0" err="1" smtClean="0"/>
              <a:t>drank</a:t>
            </a:r>
            <a:r>
              <a:rPr lang="cs-CZ" sz="2400" dirty="0" smtClean="0"/>
              <a:t> a </a:t>
            </a:r>
            <a:r>
              <a:rPr lang="cs-CZ" sz="2400" dirty="0" err="1" smtClean="0"/>
              <a:t>glass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wine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4451628"/>
            <a:ext cx="47035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meet</a:t>
            </a:r>
            <a:r>
              <a:rPr lang="cs-CZ" sz="2400" dirty="0" smtClean="0"/>
              <a:t> 		</a:t>
            </a:r>
            <a:r>
              <a:rPr lang="cs-CZ" sz="2400" b="1" dirty="0" smtClean="0"/>
              <a:t>met</a:t>
            </a:r>
            <a:r>
              <a:rPr lang="cs-CZ" sz="2400" dirty="0" smtClean="0"/>
              <a:t> 		met</a:t>
            </a:r>
            <a:endParaRPr lang="cs-CZ" sz="2400" b="1" dirty="0" smtClean="0"/>
          </a:p>
          <a:p>
            <a:r>
              <a:rPr lang="cs-CZ" sz="2400" dirty="0" smtClean="0"/>
              <a:t>go 		</a:t>
            </a:r>
            <a:r>
              <a:rPr lang="cs-CZ" sz="2400" b="1" dirty="0" err="1" smtClean="0"/>
              <a:t>went</a:t>
            </a:r>
            <a:r>
              <a:rPr lang="cs-CZ" sz="2400" dirty="0" smtClean="0"/>
              <a:t>		</a:t>
            </a:r>
            <a:r>
              <a:rPr lang="cs-CZ" sz="2400" dirty="0" err="1" smtClean="0"/>
              <a:t>gone</a:t>
            </a:r>
            <a:endParaRPr lang="cs-CZ" sz="2400" b="1" dirty="0"/>
          </a:p>
          <a:p>
            <a:r>
              <a:rPr lang="cs-CZ" sz="2400" dirty="0" err="1" smtClean="0"/>
              <a:t>eat</a:t>
            </a:r>
            <a:r>
              <a:rPr lang="cs-CZ" sz="2400" dirty="0" smtClean="0"/>
              <a:t> 		</a:t>
            </a:r>
            <a:r>
              <a:rPr lang="cs-CZ" sz="2400" b="1" dirty="0" err="1" smtClean="0"/>
              <a:t>ate</a:t>
            </a:r>
            <a:r>
              <a:rPr lang="cs-CZ" sz="2400" dirty="0"/>
              <a:t>	</a:t>
            </a:r>
            <a:r>
              <a:rPr lang="cs-CZ" sz="2400" dirty="0" smtClean="0"/>
              <a:t>	</a:t>
            </a:r>
            <a:r>
              <a:rPr lang="cs-CZ" sz="2400" dirty="0" err="1" smtClean="0"/>
              <a:t>eaten</a:t>
            </a:r>
            <a:endParaRPr lang="cs-CZ" sz="2400" dirty="0" smtClean="0"/>
          </a:p>
          <a:p>
            <a:r>
              <a:rPr lang="cs-CZ" sz="2400" dirty="0" smtClean="0"/>
              <a:t>drink 		</a:t>
            </a:r>
            <a:r>
              <a:rPr lang="cs-CZ" sz="2400" b="1" dirty="0" err="1" smtClean="0"/>
              <a:t>drank</a:t>
            </a:r>
            <a:r>
              <a:rPr lang="cs-CZ" sz="2400" dirty="0"/>
              <a:t>	</a:t>
            </a:r>
            <a:r>
              <a:rPr lang="cs-CZ" sz="2400" dirty="0" err="1" smtClean="0"/>
              <a:t>drunk</a:t>
            </a:r>
            <a:endParaRPr lang="cs-CZ" sz="2400" b="1" dirty="0"/>
          </a:p>
        </p:txBody>
      </p:sp>
      <p:pic>
        <p:nvPicPr>
          <p:cNvPr id="1028" name="Picture 4" descr="C:\Users\Lenovo\AppData\Local\Microsoft\Windows\Temporary Internet Files\Content.IE5\Z88MGCEK\MP90028500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880" y="1484784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8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Jane met </a:t>
            </a:r>
            <a:r>
              <a:rPr lang="cs-CZ" dirty="0" err="1" smtClean="0"/>
              <a:t>Tim</a:t>
            </a:r>
            <a:r>
              <a:rPr lang="cs-CZ" dirty="0" smtClean="0"/>
              <a:t>.</a:t>
            </a:r>
            <a:endParaRPr lang="cs-CZ" dirty="0" smtClean="0"/>
          </a:p>
          <a:p>
            <a:pPr lvl="1"/>
            <a:r>
              <a:rPr lang="cs-CZ" sz="2400" b="1" dirty="0" err="1" smtClean="0"/>
              <a:t>Did</a:t>
            </a:r>
            <a:r>
              <a:rPr lang="cs-CZ" sz="2400" dirty="0" smtClean="0"/>
              <a:t> </a:t>
            </a:r>
            <a:r>
              <a:rPr lang="cs-CZ" sz="2400" dirty="0" smtClean="0"/>
              <a:t>Jane </a:t>
            </a:r>
            <a:r>
              <a:rPr lang="cs-CZ" sz="2400" b="1" dirty="0" err="1" smtClean="0"/>
              <a:t>meet</a:t>
            </a:r>
            <a:r>
              <a:rPr lang="cs-CZ" sz="2400" dirty="0" smtClean="0"/>
              <a:t> </a:t>
            </a:r>
            <a:r>
              <a:rPr lang="cs-CZ" sz="2400" dirty="0" err="1" smtClean="0"/>
              <a:t>Tim</a:t>
            </a:r>
            <a:r>
              <a:rPr lang="cs-CZ" sz="2400" dirty="0" smtClean="0"/>
              <a:t>?</a:t>
            </a:r>
            <a:endParaRPr lang="cs-CZ" sz="2400" dirty="0" smtClean="0"/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did</a:t>
            </a:r>
            <a:r>
              <a:rPr lang="cs-CZ" dirty="0" smtClean="0"/>
              <a:t>.		          </a:t>
            </a:r>
            <a:r>
              <a:rPr lang="cs-CZ" dirty="0" smtClean="0"/>
              <a:t>  - </a:t>
            </a:r>
            <a:r>
              <a:rPr lang="cs-CZ" dirty="0" smtClean="0"/>
              <a:t>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smtClean="0"/>
              <a:t>met </a:t>
            </a:r>
            <a:r>
              <a:rPr lang="cs-CZ" b="1" dirty="0" err="1" smtClean="0"/>
              <a:t>Tim</a:t>
            </a:r>
            <a:r>
              <a:rPr lang="cs-CZ" dirty="0" smtClean="0"/>
              <a:t>.          	            - </a:t>
            </a:r>
            <a:r>
              <a:rPr lang="cs-CZ" dirty="0" smtClean="0"/>
              <a:t>No,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b="1" dirty="0" smtClean="0"/>
              <a:t> </a:t>
            </a:r>
            <a:r>
              <a:rPr lang="cs-CZ" b="1" dirty="0" err="1" smtClean="0"/>
              <a:t>meet</a:t>
            </a:r>
            <a:r>
              <a:rPr lang="cs-CZ" b="1" dirty="0"/>
              <a:t> </a:t>
            </a:r>
            <a:r>
              <a:rPr lang="cs-CZ" dirty="0" err="1" smtClean="0"/>
              <a:t>Tim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went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.</a:t>
            </a:r>
            <a:endParaRPr lang="cs-CZ" dirty="0" smtClean="0"/>
          </a:p>
          <a:p>
            <a:pPr lvl="1"/>
            <a:r>
              <a:rPr lang="cs-CZ" sz="2400" b="1" dirty="0" err="1" smtClean="0"/>
              <a:t>Did</a:t>
            </a:r>
            <a:r>
              <a:rPr lang="cs-CZ" sz="2400" dirty="0" smtClean="0"/>
              <a:t> </a:t>
            </a:r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cs-CZ" sz="2400" b="1" dirty="0" smtClean="0"/>
              <a:t>go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?</a:t>
            </a:r>
            <a:endParaRPr lang="cs-CZ" sz="2400" dirty="0" smtClean="0"/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</a:t>
            </a:r>
            <a:r>
              <a:rPr lang="cs-CZ" dirty="0" smtClean="0"/>
              <a:t>.		   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went</a:t>
            </a:r>
            <a:r>
              <a:rPr lang="cs-CZ" b="1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.   	           </a:t>
            </a:r>
            <a:r>
              <a:rPr lang="cs-CZ" dirty="0" smtClean="0"/>
              <a:t>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b="1" dirty="0" smtClean="0"/>
              <a:t> </a:t>
            </a:r>
            <a:r>
              <a:rPr lang="cs-CZ" b="1" dirty="0" smtClean="0"/>
              <a:t>go </a:t>
            </a:r>
            <a:r>
              <a:rPr lang="cs-CZ" dirty="0" err="1" smtClean="0"/>
              <a:t>out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30322" y="1758879"/>
            <a:ext cx="1497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singular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04248" y="4263479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plural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79512" y="1556792"/>
            <a:ext cx="8784976" cy="237626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79512" y="4005064"/>
            <a:ext cx="8784976" cy="237626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1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Translate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2348880"/>
            <a:ext cx="50930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Tim</a:t>
            </a:r>
            <a:r>
              <a:rPr lang="cs-CZ" sz="2400" dirty="0" smtClean="0"/>
              <a:t> a Jane spolu strávili dovolenou.</a:t>
            </a:r>
          </a:p>
          <a:p>
            <a:r>
              <a:rPr lang="cs-CZ" sz="2400" dirty="0" smtClean="0"/>
              <a:t>Hotel stál 50 liber na noc.</a:t>
            </a:r>
          </a:p>
          <a:p>
            <a:r>
              <a:rPr lang="cs-CZ" sz="2400" dirty="0" smtClean="0"/>
              <a:t>Koupili si výlet do hor.</a:t>
            </a:r>
          </a:p>
          <a:p>
            <a:r>
              <a:rPr lang="cs-CZ" sz="2400" dirty="0" smtClean="0"/>
              <a:t>Poslali svým přátelům pohlednici.</a:t>
            </a:r>
          </a:p>
          <a:p>
            <a:r>
              <a:rPr lang="cs-CZ" sz="2400" dirty="0" smtClean="0"/>
              <a:t>Napsali také krátký e-mail kolegům.</a:t>
            </a:r>
          </a:p>
          <a:p>
            <a:r>
              <a:rPr lang="cs-CZ" sz="2400" dirty="0" smtClean="0"/>
              <a:t>Vrátili se minulý týden.</a:t>
            </a:r>
            <a:endParaRPr lang="cs-CZ" sz="2400" dirty="0"/>
          </a:p>
        </p:txBody>
      </p:sp>
      <p:pic>
        <p:nvPicPr>
          <p:cNvPr id="6" name="Picture 4" descr="C:\Users\Lenovo\AppData\Local\Microsoft\Windows\Temporary Internet Files\Content.IE5\Z88MGCEK\MP900285008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12776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7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Translate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err="1" smtClean="0"/>
              <a:t>Solution</a:t>
            </a:r>
            <a:endParaRPr lang="cs-CZ" sz="27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2348880"/>
            <a:ext cx="51125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prstClr val="black"/>
                </a:solidFill>
              </a:rPr>
              <a:t>Tim</a:t>
            </a:r>
            <a:r>
              <a:rPr lang="cs-CZ" sz="2400" dirty="0" smtClean="0">
                <a:solidFill>
                  <a:prstClr val="black"/>
                </a:solidFill>
              </a:rPr>
              <a:t> and Jane </a:t>
            </a:r>
            <a:r>
              <a:rPr lang="cs-CZ" sz="2400" b="1" dirty="0" err="1" smtClean="0">
                <a:solidFill>
                  <a:prstClr val="black"/>
                </a:solidFill>
              </a:rPr>
              <a:t>spent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their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holiday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together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</a:t>
            </a:r>
            <a:r>
              <a:rPr lang="cs-CZ" sz="2400" dirty="0" smtClean="0">
                <a:solidFill>
                  <a:prstClr val="black"/>
                </a:solidFill>
              </a:rPr>
              <a:t> hotel </a:t>
            </a:r>
            <a:r>
              <a:rPr lang="cs-CZ" sz="2400" b="1" dirty="0" err="1" smtClean="0">
                <a:solidFill>
                  <a:prstClr val="black"/>
                </a:solidFill>
              </a:rPr>
              <a:t>cost</a:t>
            </a:r>
            <a:r>
              <a:rPr lang="cs-CZ" sz="2400" dirty="0" smtClean="0">
                <a:solidFill>
                  <a:prstClr val="black"/>
                </a:solidFill>
              </a:rPr>
              <a:t> 50 </a:t>
            </a:r>
            <a:r>
              <a:rPr lang="cs-CZ" sz="2400" dirty="0" err="1" smtClean="0">
                <a:solidFill>
                  <a:prstClr val="black"/>
                </a:solidFill>
              </a:rPr>
              <a:t>pounds</a:t>
            </a:r>
            <a:r>
              <a:rPr lang="cs-CZ" sz="2400" dirty="0" smtClean="0">
                <a:solidFill>
                  <a:prstClr val="black"/>
                </a:solidFill>
              </a:rPr>
              <a:t> a night.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bought</a:t>
            </a:r>
            <a:r>
              <a:rPr lang="cs-CZ" sz="2400" dirty="0" smtClean="0">
                <a:solidFill>
                  <a:prstClr val="black"/>
                </a:solidFill>
              </a:rPr>
              <a:t> a </a:t>
            </a:r>
            <a:r>
              <a:rPr lang="cs-CZ" sz="2400" dirty="0" err="1" smtClean="0">
                <a:solidFill>
                  <a:prstClr val="black"/>
                </a:solidFill>
              </a:rPr>
              <a:t>trip</a:t>
            </a:r>
            <a:r>
              <a:rPr lang="cs-CZ" sz="2400" dirty="0" smtClean="0">
                <a:solidFill>
                  <a:prstClr val="black"/>
                </a:solidFill>
              </a:rPr>
              <a:t> to </a:t>
            </a:r>
            <a:r>
              <a:rPr lang="cs-CZ" sz="2400" dirty="0" err="1" smtClean="0">
                <a:solidFill>
                  <a:prstClr val="black"/>
                </a:solidFill>
              </a:rPr>
              <a:t>the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mountains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sent</a:t>
            </a:r>
            <a:r>
              <a:rPr lang="cs-CZ" sz="2400" dirty="0" smtClean="0">
                <a:solidFill>
                  <a:prstClr val="black"/>
                </a:solidFill>
              </a:rPr>
              <a:t> a </a:t>
            </a:r>
            <a:r>
              <a:rPr lang="cs-CZ" sz="2400" dirty="0" err="1" smtClean="0">
                <a:solidFill>
                  <a:prstClr val="black"/>
                </a:solidFill>
              </a:rPr>
              <a:t>postcard</a:t>
            </a:r>
            <a:r>
              <a:rPr lang="cs-CZ" sz="2400" dirty="0" smtClean="0">
                <a:solidFill>
                  <a:prstClr val="black"/>
                </a:solidFill>
              </a:rPr>
              <a:t> to </a:t>
            </a:r>
            <a:r>
              <a:rPr lang="cs-CZ" sz="2400" dirty="0" err="1" smtClean="0">
                <a:solidFill>
                  <a:prstClr val="black"/>
                </a:solidFill>
              </a:rPr>
              <a:t>their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friends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wrote</a:t>
            </a:r>
            <a:r>
              <a:rPr lang="cs-CZ" sz="2400" dirty="0" smtClean="0">
                <a:solidFill>
                  <a:prstClr val="black"/>
                </a:solidFill>
              </a:rPr>
              <a:t> a </a:t>
            </a:r>
            <a:r>
              <a:rPr lang="cs-CZ" sz="2400" dirty="0" err="1" smtClean="0">
                <a:solidFill>
                  <a:prstClr val="black"/>
                </a:solidFill>
              </a:rPr>
              <a:t>short</a:t>
            </a:r>
            <a:r>
              <a:rPr lang="cs-CZ" sz="2400" dirty="0" smtClean="0">
                <a:solidFill>
                  <a:prstClr val="black"/>
                </a:solidFill>
              </a:rPr>
              <a:t> e-mail to </a:t>
            </a:r>
            <a:r>
              <a:rPr lang="cs-CZ" sz="2400" dirty="0" err="1" smtClean="0">
                <a:solidFill>
                  <a:prstClr val="black"/>
                </a:solidFill>
              </a:rPr>
              <a:t>their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colleagues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too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came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back</a:t>
            </a:r>
            <a:r>
              <a:rPr lang="cs-CZ" sz="2400" dirty="0" smtClean="0">
                <a:solidFill>
                  <a:prstClr val="black"/>
                </a:solidFill>
              </a:rPr>
              <a:t> last </a:t>
            </a:r>
            <a:r>
              <a:rPr lang="cs-CZ" sz="2400" dirty="0" err="1" smtClean="0">
                <a:solidFill>
                  <a:prstClr val="black"/>
                </a:solidFill>
              </a:rPr>
              <a:t>week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>
              <a:solidFill>
                <a:prstClr val="black"/>
              </a:solidFill>
            </a:endParaRPr>
          </a:p>
        </p:txBody>
      </p:sp>
      <p:pic>
        <p:nvPicPr>
          <p:cNvPr id="6" name="Picture 4" descr="C:\Users\Lenovo\AppData\Local\Microsoft\Windows\Temporary Internet Files\Content.IE5\Z88MGCEK\MP900285008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12776"/>
            <a:ext cx="3657600" cy="242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42444"/>
              </p:ext>
            </p:extLst>
          </p:nvPr>
        </p:nvGraphicFramePr>
        <p:xfrm>
          <a:off x="5310514" y="3951312"/>
          <a:ext cx="3552057" cy="2286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84019"/>
                <a:gridCol w="1184019"/>
                <a:gridCol w="1184019"/>
              </a:tblGrid>
              <a:tr h="338321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spend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spent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spent</a:t>
                      </a:r>
                      <a:endParaRPr lang="cs-CZ" sz="1900" dirty="0"/>
                    </a:p>
                  </a:txBody>
                  <a:tcPr/>
                </a:tc>
              </a:tr>
              <a:tr h="338321">
                <a:tc>
                  <a:txBody>
                    <a:bodyPr/>
                    <a:lstStyle/>
                    <a:p>
                      <a:r>
                        <a:rPr lang="cs-CZ" sz="1900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cost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cost</a:t>
                      </a:r>
                      <a:endParaRPr lang="cs-CZ" sz="1900" dirty="0"/>
                    </a:p>
                  </a:txBody>
                  <a:tcPr/>
                </a:tc>
              </a:tr>
              <a:tr h="338321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buy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bought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bought</a:t>
                      </a:r>
                      <a:endParaRPr lang="cs-CZ" sz="1900" dirty="0"/>
                    </a:p>
                  </a:txBody>
                  <a:tcPr/>
                </a:tc>
              </a:tr>
              <a:tr h="338321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send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sent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sent</a:t>
                      </a:r>
                      <a:endParaRPr lang="cs-CZ" sz="1900" dirty="0"/>
                    </a:p>
                  </a:txBody>
                  <a:tcPr/>
                </a:tc>
              </a:tr>
              <a:tr h="338321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write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wrote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written</a:t>
                      </a:r>
                      <a:endParaRPr lang="cs-CZ" sz="1900" dirty="0"/>
                    </a:p>
                  </a:txBody>
                  <a:tcPr/>
                </a:tc>
              </a:tr>
              <a:tr h="338321"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come</a:t>
                      </a:r>
                      <a:endParaRPr lang="cs-CZ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b="1" dirty="0" err="1" smtClean="0"/>
                        <a:t>came</a:t>
                      </a:r>
                      <a:endParaRPr lang="cs-CZ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900" dirty="0" err="1" smtClean="0"/>
                        <a:t>come</a:t>
                      </a:r>
                      <a:endParaRPr lang="cs-CZ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2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381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3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180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Aspekt</vt:lpstr>
      <vt:lpstr>2_Administrativní</vt:lpstr>
      <vt:lpstr>Administrativní</vt:lpstr>
      <vt:lpstr>Prezentace aplikace PowerPoint</vt:lpstr>
      <vt:lpstr>Past tense simple – irregular verbs</vt:lpstr>
      <vt:lpstr>Questions</vt:lpstr>
      <vt:lpstr>Translate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47</cp:revision>
  <dcterms:created xsi:type="dcterms:W3CDTF">2013-05-06T17:21:55Z</dcterms:created>
  <dcterms:modified xsi:type="dcterms:W3CDTF">2013-05-06T20:56:03Z</dcterms:modified>
</cp:coreProperties>
</file>