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  <p:sldMasterId id="2147483756" r:id="rId3"/>
  </p:sldMasterIdLst>
  <p:sldIdLst>
    <p:sldId id="261" r:id="rId4"/>
    <p:sldId id="270" r:id="rId5"/>
    <p:sldId id="272" r:id="rId6"/>
    <p:sldId id="273" r:id="rId7"/>
    <p:sldId id="277" r:id="rId8"/>
    <p:sldId id="276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520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413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19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66547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21384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10264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48313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97815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9353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D96C12-E767-4010-8C45-FA99239A29E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2938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292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589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7579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76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73060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65845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644919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59410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84768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92961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1870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D96C12-E767-4010-8C45-FA99239A29E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28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0053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2427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2893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987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84726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88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60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86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78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99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2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8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72A94A-7522-40B5-A47E-9AA0977C6812}" type="datetimeFigureOut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168AC0F-60D1-4A1F-A789-A09C6FADF136}" type="slidenum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315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72A94A-7522-40B5-A47E-9AA0977C6812}" type="datetimeFigureOut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168AC0F-60D1-4A1F-A789-A09C6FADF136}" type="slidenum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8111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</a:t>
            </a:r>
            <a:r>
              <a:rPr lang="cs-CZ" sz="1500" b="1" dirty="0" smtClean="0">
                <a:solidFill>
                  <a:srgbClr val="758386"/>
                </a:solidFill>
              </a:rPr>
              <a:t>VY_32_INOVACE_10_AJ1G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Minulý čas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Slovesa </a:t>
            </a:r>
            <a:r>
              <a:rPr lang="cs-CZ" sz="1500" b="1" dirty="0" smtClean="0">
                <a:solidFill>
                  <a:srgbClr val="758386"/>
                </a:solidFill>
              </a:rPr>
              <a:t>nepravidelná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výklad pomocí projekce PC nebo formou vytištění pracovního listu s následnou kontrolou.</a:t>
            </a: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32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tense </a:t>
            </a:r>
            <a:r>
              <a:rPr lang="cs-CZ" b="1" dirty="0" err="1" smtClean="0"/>
              <a:t>simple</a:t>
            </a:r>
            <a:r>
              <a:rPr lang="cs-CZ" b="1" dirty="0" smtClean="0"/>
              <a:t> – </a:t>
            </a:r>
            <a:r>
              <a:rPr lang="cs-CZ" b="1" dirty="0" err="1" smtClean="0"/>
              <a:t>irregular</a:t>
            </a:r>
            <a:r>
              <a:rPr lang="cs-CZ" b="1" dirty="0" smtClean="0"/>
              <a:t> </a:t>
            </a:r>
            <a:r>
              <a:rPr lang="cs-CZ" b="1" dirty="0" err="1" smtClean="0"/>
              <a:t>verbs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700808"/>
            <a:ext cx="51125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There</a:t>
            </a:r>
            <a:r>
              <a:rPr lang="cs-CZ" sz="2400" dirty="0" smtClean="0"/>
              <a:t> are </a:t>
            </a:r>
            <a:r>
              <a:rPr lang="cs-CZ" sz="2400" dirty="0" err="1" smtClean="0"/>
              <a:t>two</a:t>
            </a:r>
            <a:r>
              <a:rPr lang="cs-CZ" sz="2400" dirty="0" smtClean="0"/>
              <a:t> </a:t>
            </a:r>
            <a:r>
              <a:rPr lang="cs-CZ" sz="2400" dirty="0" err="1" smtClean="0"/>
              <a:t>colleagues</a:t>
            </a:r>
            <a:r>
              <a:rPr lang="cs-CZ" sz="2400" dirty="0" smtClean="0"/>
              <a:t>.</a:t>
            </a:r>
            <a:endParaRPr lang="cs-CZ" sz="2400" dirty="0" smtClean="0"/>
          </a:p>
          <a:p>
            <a:r>
              <a:rPr lang="cs-CZ" sz="2400" dirty="0" err="1" smtClean="0"/>
              <a:t>They</a:t>
            </a:r>
            <a:r>
              <a:rPr lang="cs-CZ" sz="2400" dirty="0" smtClean="0"/>
              <a:t> </a:t>
            </a:r>
            <a:r>
              <a:rPr lang="cs-CZ" sz="2400" b="1" dirty="0" smtClean="0"/>
              <a:t>met</a:t>
            </a:r>
            <a:r>
              <a:rPr lang="cs-CZ" sz="2400" dirty="0" smtClean="0"/>
              <a:t> </a:t>
            </a:r>
            <a:r>
              <a:rPr lang="cs-CZ" sz="2400" dirty="0" err="1" smtClean="0"/>
              <a:t>two</a:t>
            </a:r>
            <a:r>
              <a:rPr lang="cs-CZ" sz="2400" dirty="0" smtClean="0"/>
              <a:t> </a:t>
            </a:r>
            <a:r>
              <a:rPr lang="cs-CZ" sz="2400" dirty="0" err="1" smtClean="0"/>
              <a:t>hours</a:t>
            </a:r>
            <a:r>
              <a:rPr lang="cs-CZ" sz="2400" dirty="0" smtClean="0"/>
              <a:t> ago.</a:t>
            </a:r>
            <a:endParaRPr lang="cs-CZ" sz="2400" dirty="0" smtClean="0"/>
          </a:p>
          <a:p>
            <a:r>
              <a:rPr lang="cs-CZ" sz="2400" dirty="0" err="1" smtClean="0"/>
              <a:t>They</a:t>
            </a:r>
            <a:r>
              <a:rPr lang="cs-CZ" sz="2400" dirty="0" smtClean="0"/>
              <a:t> </a:t>
            </a:r>
            <a:r>
              <a:rPr lang="cs-CZ" sz="2400" b="1" dirty="0" err="1" smtClean="0"/>
              <a:t>went</a:t>
            </a:r>
            <a:r>
              <a:rPr lang="cs-CZ" sz="2400" dirty="0" smtClean="0"/>
              <a:t> </a:t>
            </a:r>
            <a:r>
              <a:rPr lang="cs-CZ" sz="2400" dirty="0" err="1" smtClean="0"/>
              <a:t>out</a:t>
            </a:r>
            <a:r>
              <a:rPr lang="cs-CZ" sz="2400" dirty="0" smtClean="0"/>
              <a:t> </a:t>
            </a:r>
            <a:r>
              <a:rPr lang="cs-CZ" sz="2400" dirty="0" err="1" smtClean="0"/>
              <a:t>four</a:t>
            </a:r>
            <a:r>
              <a:rPr lang="cs-CZ" sz="2400" dirty="0" smtClean="0"/>
              <a:t> lunch.</a:t>
            </a:r>
            <a:endParaRPr lang="cs-CZ" sz="2400" dirty="0" smtClean="0"/>
          </a:p>
          <a:p>
            <a:r>
              <a:rPr lang="cs-CZ" sz="2400" dirty="0" err="1" smtClean="0"/>
              <a:t>They</a:t>
            </a:r>
            <a:r>
              <a:rPr lang="cs-CZ" sz="2400" dirty="0" smtClean="0"/>
              <a:t> </a:t>
            </a:r>
            <a:r>
              <a:rPr lang="cs-CZ" sz="2400" b="1" dirty="0" err="1" smtClean="0"/>
              <a:t>ate</a:t>
            </a:r>
            <a:r>
              <a:rPr lang="cs-CZ" sz="2400" dirty="0" smtClean="0"/>
              <a:t> </a:t>
            </a:r>
            <a:r>
              <a:rPr lang="cs-CZ" sz="2400" dirty="0" err="1" smtClean="0"/>
              <a:t>chicken</a:t>
            </a:r>
            <a:r>
              <a:rPr lang="cs-CZ" sz="2400" dirty="0" smtClean="0"/>
              <a:t> </a:t>
            </a:r>
            <a:r>
              <a:rPr lang="cs-CZ" sz="2400" dirty="0" err="1" smtClean="0"/>
              <a:t>curry</a:t>
            </a:r>
            <a:r>
              <a:rPr lang="cs-CZ" sz="2400" dirty="0" smtClean="0"/>
              <a:t>.</a:t>
            </a:r>
            <a:endParaRPr lang="cs-CZ" sz="2400" dirty="0" smtClean="0"/>
          </a:p>
          <a:p>
            <a:r>
              <a:rPr lang="cs-CZ" sz="2400" dirty="0" err="1" smtClean="0"/>
              <a:t>They</a:t>
            </a:r>
            <a:r>
              <a:rPr lang="cs-CZ" sz="2400" dirty="0" smtClean="0"/>
              <a:t> </a:t>
            </a:r>
            <a:r>
              <a:rPr lang="cs-CZ" sz="2400" b="1" dirty="0" err="1" smtClean="0"/>
              <a:t>drank</a:t>
            </a:r>
            <a:r>
              <a:rPr lang="cs-CZ" sz="2400" dirty="0" smtClean="0"/>
              <a:t> a </a:t>
            </a:r>
            <a:r>
              <a:rPr lang="cs-CZ" sz="2400" dirty="0" err="1" smtClean="0"/>
              <a:t>glass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wine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4451628"/>
            <a:ext cx="47035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meet</a:t>
            </a:r>
            <a:r>
              <a:rPr lang="cs-CZ" sz="2400" dirty="0" smtClean="0"/>
              <a:t> 		</a:t>
            </a:r>
            <a:r>
              <a:rPr lang="cs-CZ" sz="2400" b="1" dirty="0" smtClean="0"/>
              <a:t>met</a:t>
            </a:r>
            <a:r>
              <a:rPr lang="cs-CZ" sz="2400" dirty="0" smtClean="0"/>
              <a:t> 		met</a:t>
            </a:r>
            <a:endParaRPr lang="cs-CZ" sz="2400" b="1" dirty="0" smtClean="0"/>
          </a:p>
          <a:p>
            <a:r>
              <a:rPr lang="cs-CZ" sz="2400" dirty="0" smtClean="0"/>
              <a:t>go 		</a:t>
            </a:r>
            <a:r>
              <a:rPr lang="cs-CZ" sz="2400" b="1" dirty="0" err="1" smtClean="0"/>
              <a:t>went</a:t>
            </a:r>
            <a:r>
              <a:rPr lang="cs-CZ" sz="2400" dirty="0" smtClean="0"/>
              <a:t>		</a:t>
            </a:r>
            <a:r>
              <a:rPr lang="cs-CZ" sz="2400" dirty="0" err="1" smtClean="0"/>
              <a:t>gone</a:t>
            </a:r>
            <a:endParaRPr lang="cs-CZ" sz="2400" b="1" dirty="0"/>
          </a:p>
          <a:p>
            <a:r>
              <a:rPr lang="cs-CZ" sz="2400" dirty="0" err="1" smtClean="0"/>
              <a:t>eat</a:t>
            </a:r>
            <a:r>
              <a:rPr lang="cs-CZ" sz="2400" dirty="0" smtClean="0"/>
              <a:t> 		</a:t>
            </a:r>
            <a:r>
              <a:rPr lang="cs-CZ" sz="2400" b="1" dirty="0" err="1" smtClean="0"/>
              <a:t>ate</a:t>
            </a:r>
            <a:r>
              <a:rPr lang="cs-CZ" sz="2400" dirty="0"/>
              <a:t>	</a:t>
            </a:r>
            <a:r>
              <a:rPr lang="cs-CZ" sz="2400" dirty="0" smtClean="0"/>
              <a:t>	</a:t>
            </a:r>
            <a:r>
              <a:rPr lang="cs-CZ" sz="2400" dirty="0" err="1" smtClean="0"/>
              <a:t>eaten</a:t>
            </a:r>
            <a:endParaRPr lang="cs-CZ" sz="2400" dirty="0" smtClean="0"/>
          </a:p>
          <a:p>
            <a:r>
              <a:rPr lang="cs-CZ" sz="2400" dirty="0" smtClean="0"/>
              <a:t>drink 		</a:t>
            </a:r>
            <a:r>
              <a:rPr lang="cs-CZ" sz="2400" b="1" dirty="0" err="1" smtClean="0"/>
              <a:t>drank</a:t>
            </a:r>
            <a:r>
              <a:rPr lang="cs-CZ" sz="2400" dirty="0"/>
              <a:t>	</a:t>
            </a:r>
            <a:r>
              <a:rPr lang="cs-CZ" sz="2400" dirty="0" err="1" smtClean="0"/>
              <a:t>drunk</a:t>
            </a:r>
            <a:endParaRPr lang="cs-CZ" sz="2400" b="1" dirty="0"/>
          </a:p>
        </p:txBody>
      </p:sp>
      <p:pic>
        <p:nvPicPr>
          <p:cNvPr id="1028" name="Picture 4" descr="C:\Users\Lenovo\AppData\Local\Microsoft\Windows\Temporary Internet Files\Content.IE5\Z88MGCEK\MP90028500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880" y="1484784"/>
            <a:ext cx="3657600" cy="242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82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Questions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Jane met </a:t>
            </a:r>
            <a:r>
              <a:rPr lang="cs-CZ" dirty="0" err="1" smtClean="0"/>
              <a:t>Tim</a:t>
            </a:r>
            <a:r>
              <a:rPr lang="cs-CZ" dirty="0" smtClean="0"/>
              <a:t>.</a:t>
            </a:r>
            <a:endParaRPr lang="cs-CZ" dirty="0" smtClean="0"/>
          </a:p>
          <a:p>
            <a:pPr lvl="1"/>
            <a:r>
              <a:rPr lang="cs-CZ" sz="2400" b="1" dirty="0" err="1" smtClean="0"/>
              <a:t>Did</a:t>
            </a:r>
            <a:r>
              <a:rPr lang="cs-CZ" sz="2400" dirty="0" smtClean="0"/>
              <a:t> </a:t>
            </a:r>
            <a:r>
              <a:rPr lang="cs-CZ" sz="2400" dirty="0" smtClean="0"/>
              <a:t>Jane </a:t>
            </a:r>
            <a:r>
              <a:rPr lang="cs-CZ" sz="2400" b="1" dirty="0" err="1" smtClean="0"/>
              <a:t>meet</a:t>
            </a:r>
            <a:r>
              <a:rPr lang="cs-CZ" sz="2400" dirty="0" smtClean="0"/>
              <a:t> </a:t>
            </a:r>
            <a:r>
              <a:rPr lang="cs-CZ" sz="2400" dirty="0" err="1" smtClean="0"/>
              <a:t>Tim</a:t>
            </a:r>
            <a:r>
              <a:rPr lang="cs-CZ" sz="2400" dirty="0" smtClean="0"/>
              <a:t>?</a:t>
            </a:r>
            <a:endParaRPr lang="cs-CZ" sz="2400" dirty="0" smtClean="0"/>
          </a:p>
          <a:p>
            <a:pPr marL="274320" lvl="1" indent="0">
              <a:buNone/>
            </a:pPr>
            <a:r>
              <a:rPr lang="cs-CZ" dirty="0" smtClean="0"/>
              <a:t>+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b="1" dirty="0" err="1" smtClean="0"/>
              <a:t>did</a:t>
            </a:r>
            <a:r>
              <a:rPr lang="cs-CZ" dirty="0" smtClean="0"/>
              <a:t>.		          </a:t>
            </a:r>
            <a:r>
              <a:rPr lang="cs-CZ" dirty="0" smtClean="0"/>
              <a:t>  - </a:t>
            </a:r>
            <a:r>
              <a:rPr lang="cs-CZ" dirty="0" smtClean="0"/>
              <a:t>No,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b="1" dirty="0" err="1" smtClean="0"/>
              <a:t>didn‘t</a:t>
            </a:r>
            <a:r>
              <a:rPr lang="cs-CZ" dirty="0" smtClean="0"/>
              <a:t>.</a:t>
            </a:r>
          </a:p>
          <a:p>
            <a:pPr marL="274320" lvl="1" indent="0">
              <a:buNone/>
            </a:pPr>
            <a:r>
              <a:rPr lang="cs-CZ" dirty="0" smtClean="0"/>
              <a:t>+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b="1" dirty="0" smtClean="0"/>
              <a:t>met </a:t>
            </a:r>
            <a:r>
              <a:rPr lang="cs-CZ" b="1" dirty="0" err="1" smtClean="0"/>
              <a:t>Tim</a:t>
            </a:r>
            <a:r>
              <a:rPr lang="cs-CZ" dirty="0" smtClean="0"/>
              <a:t>.          	            - </a:t>
            </a:r>
            <a:r>
              <a:rPr lang="cs-CZ" dirty="0" smtClean="0"/>
              <a:t>No,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b="1" dirty="0" err="1" smtClean="0"/>
              <a:t>didn‘t</a:t>
            </a:r>
            <a:r>
              <a:rPr lang="cs-CZ" b="1" dirty="0" smtClean="0"/>
              <a:t> </a:t>
            </a:r>
            <a:r>
              <a:rPr lang="cs-CZ" b="1" dirty="0" err="1" smtClean="0"/>
              <a:t>meet</a:t>
            </a:r>
            <a:r>
              <a:rPr lang="cs-CZ" b="1" dirty="0"/>
              <a:t> </a:t>
            </a:r>
            <a:r>
              <a:rPr lang="cs-CZ" dirty="0" err="1" smtClean="0"/>
              <a:t>Tim</a:t>
            </a:r>
            <a:r>
              <a:rPr lang="cs-CZ" dirty="0" smtClean="0"/>
              <a:t>.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went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.</a:t>
            </a:r>
            <a:endParaRPr lang="cs-CZ" dirty="0" smtClean="0"/>
          </a:p>
          <a:p>
            <a:pPr lvl="1"/>
            <a:r>
              <a:rPr lang="cs-CZ" sz="2400" b="1" dirty="0" err="1" smtClean="0"/>
              <a:t>Did</a:t>
            </a:r>
            <a:r>
              <a:rPr lang="cs-CZ" sz="2400" dirty="0" smtClean="0"/>
              <a:t> </a:t>
            </a:r>
            <a:r>
              <a:rPr lang="cs-CZ" sz="2400" dirty="0" err="1" smtClean="0"/>
              <a:t>they</a:t>
            </a:r>
            <a:r>
              <a:rPr lang="cs-CZ" sz="2400" dirty="0" smtClean="0"/>
              <a:t> </a:t>
            </a:r>
            <a:r>
              <a:rPr lang="cs-CZ" sz="2400" b="1" dirty="0" smtClean="0"/>
              <a:t>go</a:t>
            </a:r>
            <a:r>
              <a:rPr lang="cs-CZ" sz="2400" dirty="0" smtClean="0"/>
              <a:t> </a:t>
            </a:r>
            <a:r>
              <a:rPr lang="cs-CZ" sz="2400" dirty="0" err="1" smtClean="0"/>
              <a:t>out</a:t>
            </a:r>
            <a:r>
              <a:rPr lang="cs-CZ" sz="2400" dirty="0" smtClean="0"/>
              <a:t>?</a:t>
            </a:r>
            <a:endParaRPr lang="cs-CZ" sz="2400" dirty="0" smtClean="0"/>
          </a:p>
          <a:p>
            <a:pPr marL="274320" lvl="1" indent="0">
              <a:buNone/>
            </a:pPr>
            <a:r>
              <a:rPr lang="cs-CZ" dirty="0" smtClean="0"/>
              <a:t>+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b="1" dirty="0" err="1" smtClean="0"/>
              <a:t>did</a:t>
            </a:r>
            <a:r>
              <a:rPr lang="cs-CZ" dirty="0" smtClean="0"/>
              <a:t>.		           - No,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b="1" dirty="0" err="1" smtClean="0"/>
              <a:t>didn‘t</a:t>
            </a:r>
            <a:r>
              <a:rPr lang="cs-CZ" dirty="0" smtClean="0"/>
              <a:t>.</a:t>
            </a:r>
          </a:p>
          <a:p>
            <a:pPr marL="274320" lvl="1" indent="0">
              <a:buNone/>
            </a:pPr>
            <a:r>
              <a:rPr lang="cs-CZ" dirty="0" smtClean="0"/>
              <a:t>+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b="1" dirty="0" err="1" smtClean="0"/>
              <a:t>went</a:t>
            </a:r>
            <a:r>
              <a:rPr lang="cs-CZ" b="1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.   	           </a:t>
            </a:r>
            <a:r>
              <a:rPr lang="cs-CZ" dirty="0" smtClean="0"/>
              <a:t>- No,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b="1" dirty="0" err="1" smtClean="0"/>
              <a:t>didn‘t</a:t>
            </a:r>
            <a:r>
              <a:rPr lang="cs-CZ" b="1" dirty="0" smtClean="0"/>
              <a:t> </a:t>
            </a:r>
            <a:r>
              <a:rPr lang="cs-CZ" b="1" dirty="0" smtClean="0"/>
              <a:t>go </a:t>
            </a:r>
            <a:r>
              <a:rPr lang="cs-CZ" dirty="0" err="1" smtClean="0"/>
              <a:t>out</a:t>
            </a:r>
            <a:r>
              <a:rPr lang="cs-CZ" dirty="0"/>
              <a:t>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630322" y="1758879"/>
            <a:ext cx="1497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singular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04248" y="4263479"/>
            <a:ext cx="1149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plural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79512" y="1556792"/>
            <a:ext cx="8784976" cy="2376264"/>
          </a:xfrm>
          <a:prstGeom prst="roundRec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179512" y="4005064"/>
            <a:ext cx="8784976" cy="2376264"/>
          </a:xfrm>
          <a:prstGeom prst="roundRec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11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Translate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2348880"/>
            <a:ext cx="509306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Tim</a:t>
            </a:r>
            <a:r>
              <a:rPr lang="cs-CZ" sz="2400" dirty="0" smtClean="0"/>
              <a:t> a Jane spolu strávili dovolenou.</a:t>
            </a:r>
          </a:p>
          <a:p>
            <a:r>
              <a:rPr lang="cs-CZ" sz="2400" dirty="0" smtClean="0"/>
              <a:t>Hotel stál 50 liber na noc.</a:t>
            </a:r>
          </a:p>
          <a:p>
            <a:r>
              <a:rPr lang="cs-CZ" sz="2400" dirty="0" smtClean="0"/>
              <a:t>Koupili si výlet do hor.</a:t>
            </a:r>
          </a:p>
          <a:p>
            <a:r>
              <a:rPr lang="cs-CZ" sz="2400" dirty="0" smtClean="0"/>
              <a:t>Poslali svým přátelům pohlednici.</a:t>
            </a:r>
          </a:p>
          <a:p>
            <a:r>
              <a:rPr lang="cs-CZ" sz="2400" dirty="0" smtClean="0"/>
              <a:t>Napsali také krátký e-mail kolegům.</a:t>
            </a:r>
          </a:p>
          <a:p>
            <a:r>
              <a:rPr lang="cs-CZ" sz="2400" dirty="0" smtClean="0"/>
              <a:t>Vrátili se minulý týden.</a:t>
            </a:r>
            <a:endParaRPr lang="cs-CZ" sz="2400" dirty="0"/>
          </a:p>
        </p:txBody>
      </p:sp>
      <p:pic>
        <p:nvPicPr>
          <p:cNvPr id="6" name="Picture 4" descr="C:\Users\Lenovo\AppData\Local\Microsoft\Windows\Temporary Internet Files\Content.IE5\Z88MGCEK\MP900285008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12776"/>
            <a:ext cx="3657600" cy="242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7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Translate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700" b="1" dirty="0" err="1" smtClean="0"/>
              <a:t>Solution</a:t>
            </a:r>
            <a:endParaRPr lang="cs-CZ" sz="27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2348880"/>
            <a:ext cx="51125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prstClr val="black"/>
                </a:solidFill>
              </a:rPr>
              <a:t>Tim</a:t>
            </a:r>
            <a:r>
              <a:rPr lang="cs-CZ" sz="2400" dirty="0" smtClean="0">
                <a:solidFill>
                  <a:prstClr val="black"/>
                </a:solidFill>
              </a:rPr>
              <a:t> and Jane </a:t>
            </a:r>
            <a:r>
              <a:rPr lang="cs-CZ" sz="2400" b="1" dirty="0" err="1" smtClean="0">
                <a:solidFill>
                  <a:prstClr val="black"/>
                </a:solidFill>
              </a:rPr>
              <a:t>spent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</a:rPr>
              <a:t>their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</a:rPr>
              <a:t>holiday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</a:rPr>
              <a:t>together</a:t>
            </a:r>
            <a:r>
              <a:rPr lang="cs-CZ" sz="2400" dirty="0" smtClean="0">
                <a:solidFill>
                  <a:prstClr val="black"/>
                </a:solidFill>
              </a:rPr>
              <a:t>.</a:t>
            </a:r>
            <a:endParaRPr lang="cs-CZ" sz="2400" dirty="0" smtClean="0">
              <a:solidFill>
                <a:prstClr val="black"/>
              </a:solidFill>
            </a:endParaRPr>
          </a:p>
          <a:p>
            <a:r>
              <a:rPr lang="cs-CZ" sz="2400" dirty="0" err="1" smtClean="0">
                <a:solidFill>
                  <a:prstClr val="black"/>
                </a:solidFill>
              </a:rPr>
              <a:t>The</a:t>
            </a:r>
            <a:r>
              <a:rPr lang="cs-CZ" sz="2400" dirty="0" smtClean="0">
                <a:solidFill>
                  <a:prstClr val="black"/>
                </a:solidFill>
              </a:rPr>
              <a:t> hotel </a:t>
            </a:r>
            <a:r>
              <a:rPr lang="cs-CZ" sz="2400" b="1" dirty="0" err="1" smtClean="0">
                <a:solidFill>
                  <a:prstClr val="black"/>
                </a:solidFill>
              </a:rPr>
              <a:t>cost</a:t>
            </a:r>
            <a:r>
              <a:rPr lang="cs-CZ" sz="2400" dirty="0" smtClean="0">
                <a:solidFill>
                  <a:prstClr val="black"/>
                </a:solidFill>
              </a:rPr>
              <a:t> 50 </a:t>
            </a:r>
            <a:r>
              <a:rPr lang="cs-CZ" sz="2400" dirty="0" err="1" smtClean="0">
                <a:solidFill>
                  <a:prstClr val="black"/>
                </a:solidFill>
              </a:rPr>
              <a:t>pounds</a:t>
            </a:r>
            <a:r>
              <a:rPr lang="cs-CZ" sz="2400" dirty="0" smtClean="0">
                <a:solidFill>
                  <a:prstClr val="black"/>
                </a:solidFill>
              </a:rPr>
              <a:t> a night.</a:t>
            </a:r>
            <a:endParaRPr lang="cs-CZ" sz="2400" dirty="0" smtClean="0">
              <a:solidFill>
                <a:prstClr val="black"/>
              </a:solidFill>
            </a:endParaRPr>
          </a:p>
          <a:p>
            <a:r>
              <a:rPr lang="cs-CZ" sz="2400" dirty="0" err="1" smtClean="0">
                <a:solidFill>
                  <a:prstClr val="black"/>
                </a:solidFill>
              </a:rPr>
              <a:t>They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b="1" dirty="0" err="1" smtClean="0">
                <a:solidFill>
                  <a:prstClr val="black"/>
                </a:solidFill>
              </a:rPr>
              <a:t>bought</a:t>
            </a:r>
            <a:r>
              <a:rPr lang="cs-CZ" sz="2400" dirty="0" smtClean="0">
                <a:solidFill>
                  <a:prstClr val="black"/>
                </a:solidFill>
              </a:rPr>
              <a:t> a </a:t>
            </a:r>
            <a:r>
              <a:rPr lang="cs-CZ" sz="2400" dirty="0" err="1" smtClean="0">
                <a:solidFill>
                  <a:prstClr val="black"/>
                </a:solidFill>
              </a:rPr>
              <a:t>trip</a:t>
            </a:r>
            <a:r>
              <a:rPr lang="cs-CZ" sz="2400" dirty="0" smtClean="0">
                <a:solidFill>
                  <a:prstClr val="black"/>
                </a:solidFill>
              </a:rPr>
              <a:t> to </a:t>
            </a:r>
            <a:r>
              <a:rPr lang="cs-CZ" sz="2400" dirty="0" err="1" smtClean="0">
                <a:solidFill>
                  <a:prstClr val="black"/>
                </a:solidFill>
              </a:rPr>
              <a:t>the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</a:rPr>
              <a:t>mountains</a:t>
            </a:r>
            <a:r>
              <a:rPr lang="cs-CZ" sz="2400" dirty="0" smtClean="0">
                <a:solidFill>
                  <a:prstClr val="black"/>
                </a:solidFill>
              </a:rPr>
              <a:t>.</a:t>
            </a:r>
            <a:endParaRPr lang="cs-CZ" sz="2400" dirty="0" smtClean="0">
              <a:solidFill>
                <a:prstClr val="black"/>
              </a:solidFill>
            </a:endParaRPr>
          </a:p>
          <a:p>
            <a:r>
              <a:rPr lang="cs-CZ" sz="2400" dirty="0" err="1" smtClean="0">
                <a:solidFill>
                  <a:prstClr val="black"/>
                </a:solidFill>
              </a:rPr>
              <a:t>They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b="1" dirty="0" err="1" smtClean="0">
                <a:solidFill>
                  <a:prstClr val="black"/>
                </a:solidFill>
              </a:rPr>
              <a:t>sent</a:t>
            </a:r>
            <a:r>
              <a:rPr lang="cs-CZ" sz="2400" dirty="0" smtClean="0">
                <a:solidFill>
                  <a:prstClr val="black"/>
                </a:solidFill>
              </a:rPr>
              <a:t> a </a:t>
            </a:r>
            <a:r>
              <a:rPr lang="cs-CZ" sz="2400" dirty="0" err="1" smtClean="0">
                <a:solidFill>
                  <a:prstClr val="black"/>
                </a:solidFill>
              </a:rPr>
              <a:t>postcard</a:t>
            </a:r>
            <a:r>
              <a:rPr lang="cs-CZ" sz="2400" dirty="0" smtClean="0">
                <a:solidFill>
                  <a:prstClr val="black"/>
                </a:solidFill>
              </a:rPr>
              <a:t> to </a:t>
            </a:r>
            <a:r>
              <a:rPr lang="cs-CZ" sz="2400" dirty="0" err="1" smtClean="0">
                <a:solidFill>
                  <a:prstClr val="black"/>
                </a:solidFill>
              </a:rPr>
              <a:t>their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</a:rPr>
              <a:t>friends</a:t>
            </a:r>
            <a:r>
              <a:rPr lang="cs-CZ" sz="2400" dirty="0" smtClean="0">
                <a:solidFill>
                  <a:prstClr val="black"/>
                </a:solidFill>
              </a:rPr>
              <a:t>.</a:t>
            </a:r>
            <a:endParaRPr lang="cs-CZ" sz="2400" dirty="0" smtClean="0">
              <a:solidFill>
                <a:prstClr val="black"/>
              </a:solidFill>
            </a:endParaRPr>
          </a:p>
          <a:p>
            <a:r>
              <a:rPr lang="cs-CZ" sz="2400" dirty="0" err="1" smtClean="0">
                <a:solidFill>
                  <a:prstClr val="black"/>
                </a:solidFill>
              </a:rPr>
              <a:t>They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b="1" dirty="0" err="1" smtClean="0">
                <a:solidFill>
                  <a:prstClr val="black"/>
                </a:solidFill>
              </a:rPr>
              <a:t>wrote</a:t>
            </a:r>
            <a:r>
              <a:rPr lang="cs-CZ" sz="2400" dirty="0" smtClean="0">
                <a:solidFill>
                  <a:prstClr val="black"/>
                </a:solidFill>
              </a:rPr>
              <a:t> a </a:t>
            </a:r>
            <a:r>
              <a:rPr lang="cs-CZ" sz="2400" dirty="0" err="1" smtClean="0">
                <a:solidFill>
                  <a:prstClr val="black"/>
                </a:solidFill>
              </a:rPr>
              <a:t>short</a:t>
            </a:r>
            <a:r>
              <a:rPr lang="cs-CZ" sz="2400" dirty="0" smtClean="0">
                <a:solidFill>
                  <a:prstClr val="black"/>
                </a:solidFill>
              </a:rPr>
              <a:t> e-mail to </a:t>
            </a:r>
            <a:r>
              <a:rPr lang="cs-CZ" sz="2400" dirty="0" err="1" smtClean="0">
                <a:solidFill>
                  <a:prstClr val="black"/>
                </a:solidFill>
              </a:rPr>
              <a:t>their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</a:rPr>
              <a:t>colleagues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</a:rPr>
              <a:t>too</a:t>
            </a:r>
            <a:r>
              <a:rPr lang="cs-CZ" sz="2400" dirty="0" smtClean="0">
                <a:solidFill>
                  <a:prstClr val="black"/>
                </a:solidFill>
              </a:rPr>
              <a:t>.</a:t>
            </a:r>
            <a:endParaRPr lang="cs-CZ" sz="2400" dirty="0" smtClean="0">
              <a:solidFill>
                <a:prstClr val="black"/>
              </a:solidFill>
            </a:endParaRPr>
          </a:p>
          <a:p>
            <a:r>
              <a:rPr lang="cs-CZ" sz="2400" dirty="0" err="1" smtClean="0">
                <a:solidFill>
                  <a:prstClr val="black"/>
                </a:solidFill>
              </a:rPr>
              <a:t>They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b="1" dirty="0" err="1" smtClean="0">
                <a:solidFill>
                  <a:prstClr val="black"/>
                </a:solidFill>
              </a:rPr>
              <a:t>came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</a:rPr>
              <a:t>back</a:t>
            </a:r>
            <a:r>
              <a:rPr lang="cs-CZ" sz="2400" dirty="0" smtClean="0">
                <a:solidFill>
                  <a:prstClr val="black"/>
                </a:solidFill>
              </a:rPr>
              <a:t> last </a:t>
            </a:r>
            <a:r>
              <a:rPr lang="cs-CZ" sz="2400" dirty="0" err="1" smtClean="0">
                <a:solidFill>
                  <a:prstClr val="black"/>
                </a:solidFill>
              </a:rPr>
              <a:t>week</a:t>
            </a:r>
            <a:r>
              <a:rPr lang="cs-CZ" sz="2400" dirty="0" smtClean="0">
                <a:solidFill>
                  <a:prstClr val="black"/>
                </a:solidFill>
              </a:rPr>
              <a:t>.</a:t>
            </a:r>
            <a:endParaRPr lang="cs-CZ" sz="2400" dirty="0">
              <a:solidFill>
                <a:prstClr val="black"/>
              </a:solidFill>
            </a:endParaRPr>
          </a:p>
        </p:txBody>
      </p:sp>
      <p:pic>
        <p:nvPicPr>
          <p:cNvPr id="6" name="Picture 4" descr="C:\Users\Lenovo\AppData\Local\Microsoft\Windows\Temporary Internet Files\Content.IE5\Z88MGCEK\MP900285008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12776"/>
            <a:ext cx="3657600" cy="242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942444"/>
              </p:ext>
            </p:extLst>
          </p:nvPr>
        </p:nvGraphicFramePr>
        <p:xfrm>
          <a:off x="5310514" y="3951312"/>
          <a:ext cx="3552057" cy="2286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84019"/>
                <a:gridCol w="1184019"/>
                <a:gridCol w="1184019"/>
              </a:tblGrid>
              <a:tr h="338321"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spend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b="1" dirty="0" err="1" smtClean="0"/>
                        <a:t>spent</a:t>
                      </a:r>
                      <a:endParaRPr lang="cs-CZ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spent</a:t>
                      </a:r>
                      <a:endParaRPr lang="cs-CZ" sz="1900" dirty="0"/>
                    </a:p>
                  </a:txBody>
                  <a:tcPr/>
                </a:tc>
              </a:tr>
              <a:tr h="338321">
                <a:tc>
                  <a:txBody>
                    <a:bodyPr/>
                    <a:lstStyle/>
                    <a:p>
                      <a:r>
                        <a:rPr lang="cs-CZ" sz="1900" smtClean="0"/>
                        <a:t>cost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b="1" dirty="0" err="1" smtClean="0"/>
                        <a:t>cost</a:t>
                      </a:r>
                      <a:endParaRPr lang="cs-CZ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cost</a:t>
                      </a:r>
                      <a:endParaRPr lang="cs-CZ" sz="1900" dirty="0"/>
                    </a:p>
                  </a:txBody>
                  <a:tcPr/>
                </a:tc>
              </a:tr>
              <a:tr h="338321"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buy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b="1" dirty="0" err="1" smtClean="0"/>
                        <a:t>bought</a:t>
                      </a:r>
                      <a:endParaRPr lang="cs-CZ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bought</a:t>
                      </a:r>
                      <a:endParaRPr lang="cs-CZ" sz="1900" dirty="0"/>
                    </a:p>
                  </a:txBody>
                  <a:tcPr/>
                </a:tc>
              </a:tr>
              <a:tr h="338321"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send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b="1" dirty="0" err="1" smtClean="0"/>
                        <a:t>sent</a:t>
                      </a:r>
                      <a:endParaRPr lang="cs-CZ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sent</a:t>
                      </a:r>
                      <a:endParaRPr lang="cs-CZ" sz="1900" dirty="0"/>
                    </a:p>
                  </a:txBody>
                  <a:tcPr/>
                </a:tc>
              </a:tr>
              <a:tr h="338321"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write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b="1" dirty="0" err="1" smtClean="0"/>
                        <a:t>wrote</a:t>
                      </a:r>
                      <a:endParaRPr lang="cs-CZ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written</a:t>
                      </a:r>
                      <a:endParaRPr lang="cs-CZ" sz="1900" dirty="0"/>
                    </a:p>
                  </a:txBody>
                  <a:tcPr/>
                </a:tc>
              </a:tr>
              <a:tr h="338321"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come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b="1" dirty="0" err="1" smtClean="0"/>
                        <a:t>came</a:t>
                      </a:r>
                      <a:endParaRPr lang="cs-CZ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err="1" smtClean="0"/>
                        <a:t>come</a:t>
                      </a:r>
                      <a:endParaRPr lang="cs-CZ" sz="1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2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Zdroj obrázků: MS Office, Verze: 14.0.6129.5000 (64bitová verze)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860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ln w="38100"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3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138</TotalTime>
  <Words>180</Words>
  <Application>Microsoft Office PowerPoint</Application>
  <PresentationFormat>Předvádění na obrazovce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Aspekt</vt:lpstr>
      <vt:lpstr>2_Administrativní</vt:lpstr>
      <vt:lpstr>Administrativní</vt:lpstr>
      <vt:lpstr>Prezentace aplikace PowerPoint</vt:lpstr>
      <vt:lpstr>Past tense simple – irregular verbs</vt:lpstr>
      <vt:lpstr>Questions</vt:lpstr>
      <vt:lpstr>Translate</vt:lpstr>
      <vt:lpstr>Translate Solution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47</cp:revision>
  <dcterms:created xsi:type="dcterms:W3CDTF">2013-05-06T17:21:55Z</dcterms:created>
  <dcterms:modified xsi:type="dcterms:W3CDTF">2013-05-06T20:56:03Z</dcterms:modified>
</cp:coreProperties>
</file>