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6" r:id="rId3"/>
    <p:sldId id="257" r:id="rId4"/>
    <p:sldId id="262" r:id="rId5"/>
    <p:sldId id="277" r:id="rId6"/>
    <p:sldId id="261" r:id="rId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06" autoAdjust="0"/>
    <p:restoredTop sz="94660" autoAdjust="0"/>
  </p:normalViewPr>
  <p:slideViewPr>
    <p:cSldViewPr>
      <p:cViewPr varScale="1">
        <p:scale>
          <a:sx n="90" d="100"/>
          <a:sy n="90" d="100"/>
        </p:scale>
        <p:origin x="-147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E86081E-1321-4CBF-AF14-EE48EBE7BDDD}" type="datetimeFigureOut">
              <a:rPr lang="cs-CZ"/>
              <a:pPr>
                <a:defRPr/>
              </a:pPr>
              <a:t>15.11.2013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21154F3-B302-4409-B8A7-BE94779330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161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875 517 </a:t>
            </a:r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EA03B4A-F1B5-444E-BC9D-8BB6B0591500}" type="slidenum">
              <a:rPr lang="cs-CZ" smtClean="0"/>
              <a:pPr eaLnBrk="1" hangingPunct="1"/>
              <a:t>3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693B1-7772-468E-A6FC-B1CCC0EB5B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33D9C-5E8F-4642-A493-5BA80EE755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404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1DD3A-3B54-49BB-A61A-FAA73CED15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96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B625C-0AAC-441D-BEB4-6E1C2944C2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87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AB0DF-01EE-4449-8D1E-9F549EBA95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05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2D447-A83C-4B96-BFC6-3679A6532B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19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7709-4A87-49EC-B15D-EC4C142A0E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718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86CD9-5A26-4B06-BF4D-DCFD466682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68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CABF9-E086-4852-BA38-C6CF0242D8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71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EC342-BC5D-4181-BDEB-F4B74C1B1C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728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063A1-1475-4BE7-B80E-CB52DDBE5C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667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FFF7768-D21A-488B-B31D-6B9B3749EE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pixabay.com/cs/trubka-voda-vodn%C3%AD-d%C3%BDmka-kov-pr%C5%AFtok-159671/" TargetMode="External"/><Relationship Id="rId2" Type="http://schemas.openxmlformats.org/officeDocument/2006/relationships/hyperlink" Target="http://pixabay.com/cs/plazmov%C3%A1-lampa-lampa-absolutorium-113376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obsah 2"/>
          <p:cNvSpPr>
            <a:spLocks noGrp="1"/>
          </p:cNvSpPr>
          <p:nvPr>
            <p:ph idx="1"/>
          </p:nvPr>
        </p:nvSpPr>
        <p:spPr>
          <a:xfrm>
            <a:off x="457200" y="1874838"/>
            <a:ext cx="8229600" cy="4794522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Jméno autora: Mgr. Zdeněk Chalupský</a:t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Datum vytvoření: </a:t>
            </a: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5. 10. </a:t>
            </a: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2013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Číslo DUM: </a:t>
            </a: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VY_32_INOVACE_09_ZT_E</a:t>
            </a:r>
            <a:endParaRPr lang="cs-CZ" sz="1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Ročník: II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Základy techniky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oblast: Odborné vzdělávání - Technická příprava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obor: Základy techniky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Tematický okruh: Elektrotechnika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Téma</a:t>
            </a: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: Elektrický proud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Metodický list/anotace: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endParaRPr lang="cs-CZ" sz="1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/>
              <a:t>Zatímco značka, jednotka a vztah pro výpočet elektrického proudu nemusí studentům činit potíže, vysvětlení jaké částice tvoří elektrický proud v jednotlivých typech látek nemusí být pro ně vždy </a:t>
            </a:r>
            <a:r>
              <a:rPr lang="cs-CZ" sz="1200" i="1" dirty="0"/>
              <a:t>l</a:t>
            </a:r>
            <a:r>
              <a:rPr lang="cs-CZ" sz="1200" i="1" dirty="0" smtClean="0"/>
              <a:t>ehké. Dum je zamýšleno </a:t>
            </a:r>
            <a:r>
              <a:rPr lang="cs-CZ" sz="1200" i="1" dirty="0"/>
              <a:t>j</a:t>
            </a:r>
            <a:r>
              <a:rPr lang="cs-CZ" sz="1200" i="1" dirty="0" smtClean="0"/>
              <a:t>ako cvičení právě na tuto otázku.</a:t>
            </a:r>
          </a:p>
        </p:txBody>
      </p:sp>
      <p:grpSp>
        <p:nvGrpSpPr>
          <p:cNvPr id="2051" name="Group 43"/>
          <p:cNvGrpSpPr>
            <a:grpSpLocks noGrp="1" noChangeAspect="1"/>
          </p:cNvGrpSpPr>
          <p:nvPr/>
        </p:nvGrpSpPr>
        <p:grpSpPr bwMode="auto">
          <a:xfrm>
            <a:off x="642938" y="404813"/>
            <a:ext cx="7772400" cy="1470025"/>
            <a:chOff x="0" y="0"/>
            <a:chExt cx="9765" cy="1637"/>
          </a:xfrm>
        </p:grpSpPr>
        <p:sp>
          <p:nvSpPr>
            <p:cNvPr id="205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1 w 7514"/>
                <a:gd name="T1" fmla="*/ 1 h 385"/>
                <a:gd name="T2" fmla="*/ 1 w 7514"/>
                <a:gd name="T3" fmla="*/ 0 h 385"/>
                <a:gd name="T4" fmla="*/ 1 w 7514"/>
                <a:gd name="T5" fmla="*/ 1 h 385"/>
                <a:gd name="T6" fmla="*/ 3 w 7514"/>
                <a:gd name="T7" fmla="*/ 0 h 385"/>
                <a:gd name="T8" fmla="*/ 2 w 7514"/>
                <a:gd name="T9" fmla="*/ 1 h 385"/>
                <a:gd name="T10" fmla="*/ 4 w 7514"/>
                <a:gd name="T11" fmla="*/ 1 h 385"/>
                <a:gd name="T12" fmla="*/ 3 w 7514"/>
                <a:gd name="T13" fmla="*/ 0 h 385"/>
                <a:gd name="T14" fmla="*/ 4 w 7514"/>
                <a:gd name="T15" fmla="*/ 0 h 385"/>
                <a:gd name="T16" fmla="*/ 4 w 7514"/>
                <a:gd name="T17" fmla="*/ 0 h 385"/>
                <a:gd name="T18" fmla="*/ 3 w 7514"/>
                <a:gd name="T19" fmla="*/ 1 h 385"/>
                <a:gd name="T20" fmla="*/ 5 w 7514"/>
                <a:gd name="T21" fmla="*/ 0 h 385"/>
                <a:gd name="T22" fmla="*/ 6 w 7514"/>
                <a:gd name="T23" fmla="*/ 0 h 385"/>
                <a:gd name="T24" fmla="*/ 6 w 7514"/>
                <a:gd name="T25" fmla="*/ 1 h 385"/>
                <a:gd name="T26" fmla="*/ 6 w 7514"/>
                <a:gd name="T27" fmla="*/ 1 h 385"/>
                <a:gd name="T28" fmla="*/ 6 w 7514"/>
                <a:gd name="T29" fmla="*/ 0 h 385"/>
                <a:gd name="T30" fmla="*/ 7 w 7514"/>
                <a:gd name="T31" fmla="*/ 0 h 385"/>
                <a:gd name="T32" fmla="*/ 7 w 7514"/>
                <a:gd name="T33" fmla="*/ 1 h 385"/>
                <a:gd name="T34" fmla="*/ 9 w 7514"/>
                <a:gd name="T35" fmla="*/ 0 h 385"/>
                <a:gd name="T36" fmla="*/ 8 w 7514"/>
                <a:gd name="T37" fmla="*/ 1 h 385"/>
                <a:gd name="T38" fmla="*/ 9 w 7514"/>
                <a:gd name="T39" fmla="*/ 0 h 385"/>
                <a:gd name="T40" fmla="*/ 10 w 7514"/>
                <a:gd name="T41" fmla="*/ 0 h 385"/>
                <a:gd name="T42" fmla="*/ 10 w 7514"/>
                <a:gd name="T43" fmla="*/ 1 h 385"/>
                <a:gd name="T44" fmla="*/ 10 w 7514"/>
                <a:gd name="T45" fmla="*/ 1 h 385"/>
                <a:gd name="T46" fmla="*/ 10 w 7514"/>
                <a:gd name="T47" fmla="*/ 0 h 385"/>
                <a:gd name="T48" fmla="*/ 11 w 7514"/>
                <a:gd name="T49" fmla="*/ 0 h 385"/>
                <a:gd name="T50" fmla="*/ 12 w 7514"/>
                <a:gd name="T51" fmla="*/ 0 h 385"/>
                <a:gd name="T52" fmla="*/ 12 w 7514"/>
                <a:gd name="T53" fmla="*/ 0 h 385"/>
                <a:gd name="T54" fmla="*/ 12 w 7514"/>
                <a:gd name="T55" fmla="*/ 0 h 385"/>
                <a:gd name="T56" fmla="*/ 13 w 7514"/>
                <a:gd name="T57" fmla="*/ 0 h 385"/>
                <a:gd name="T58" fmla="*/ 13 w 7514"/>
                <a:gd name="T59" fmla="*/ 1 h 385"/>
                <a:gd name="T60" fmla="*/ 13 w 7514"/>
                <a:gd name="T61" fmla="*/ 0 h 385"/>
                <a:gd name="T62" fmla="*/ 13 w 7514"/>
                <a:gd name="T63" fmla="*/ 0 h 385"/>
                <a:gd name="T64" fmla="*/ 13 w 7514"/>
                <a:gd name="T65" fmla="*/ 1 h 385"/>
                <a:gd name="T66" fmla="*/ 14 w 7514"/>
                <a:gd name="T67" fmla="*/ 1 h 385"/>
                <a:gd name="T68" fmla="*/ 15 w 7514"/>
                <a:gd name="T69" fmla="*/ 0 h 385"/>
                <a:gd name="T70" fmla="*/ 15 w 7514"/>
                <a:gd name="T71" fmla="*/ 0 h 385"/>
                <a:gd name="T72" fmla="*/ 16 w 7514"/>
                <a:gd name="T73" fmla="*/ 1 h 385"/>
                <a:gd name="T74" fmla="*/ 16 w 7514"/>
                <a:gd name="T75" fmla="*/ 0 h 385"/>
                <a:gd name="T76" fmla="*/ 16 w 7514"/>
                <a:gd name="T77" fmla="*/ 0 h 385"/>
                <a:gd name="T78" fmla="*/ 16 w 7514"/>
                <a:gd name="T79" fmla="*/ 1 h 385"/>
                <a:gd name="T80" fmla="*/ 17 w 7514"/>
                <a:gd name="T81" fmla="*/ 1 h 385"/>
                <a:gd name="T82" fmla="*/ 17 w 7514"/>
                <a:gd name="T83" fmla="*/ 1 h 385"/>
                <a:gd name="T84" fmla="*/ 18 w 7514"/>
                <a:gd name="T85" fmla="*/ 0 h 385"/>
                <a:gd name="T86" fmla="*/ 19 w 7514"/>
                <a:gd name="T87" fmla="*/ 1 h 385"/>
                <a:gd name="T88" fmla="*/ 20 w 7514"/>
                <a:gd name="T89" fmla="*/ 1 h 385"/>
                <a:gd name="T90" fmla="*/ 21 w 7514"/>
                <a:gd name="T91" fmla="*/ 0 h 385"/>
                <a:gd name="T92" fmla="*/ 20 w 7514"/>
                <a:gd name="T93" fmla="*/ 1 h 385"/>
                <a:gd name="T94" fmla="*/ 22 w 7514"/>
                <a:gd name="T95" fmla="*/ 0 h 385"/>
                <a:gd name="T96" fmla="*/ 21 w 7514"/>
                <a:gd name="T97" fmla="*/ 0 h 385"/>
                <a:gd name="T98" fmla="*/ 22 w 7514"/>
                <a:gd name="T99" fmla="*/ 0 h 385"/>
                <a:gd name="T100" fmla="*/ 23 w 7514"/>
                <a:gd name="T101" fmla="*/ 0 h 385"/>
                <a:gd name="T102" fmla="*/ 23 w 7514"/>
                <a:gd name="T103" fmla="*/ 1 h 385"/>
                <a:gd name="T104" fmla="*/ 23 w 7514"/>
                <a:gd name="T105" fmla="*/ 0 h 385"/>
                <a:gd name="T106" fmla="*/ 24 w 7514"/>
                <a:gd name="T107" fmla="*/ 1 h 385"/>
                <a:gd name="T108" fmla="*/ 25 w 7514"/>
                <a:gd name="T109" fmla="*/ 1 h 385"/>
                <a:gd name="T110" fmla="*/ 25 w 7514"/>
                <a:gd name="T111" fmla="*/ 0 h 385"/>
                <a:gd name="T112" fmla="*/ 26 w 7514"/>
                <a:gd name="T113" fmla="*/ 0 h 385"/>
                <a:gd name="T114" fmla="*/ 27 w 7514"/>
                <a:gd name="T115" fmla="*/ 1 h 385"/>
                <a:gd name="T116" fmla="*/ 27 w 7514"/>
                <a:gd name="T117" fmla="*/ 0 h 385"/>
                <a:gd name="T118" fmla="*/ 28 w 7514"/>
                <a:gd name="T119" fmla="*/ 0 h 385"/>
                <a:gd name="T120" fmla="*/ 27 w 7514"/>
                <a:gd name="T121" fmla="*/ 1 h 385"/>
                <a:gd name="T122" fmla="*/ 29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6 h 1689"/>
                <a:gd name="T2" fmla="*/ 1 w 2517"/>
                <a:gd name="T3" fmla="*/ 6 h 1689"/>
                <a:gd name="T4" fmla="*/ 3 w 2517"/>
                <a:gd name="T5" fmla="*/ 6 h 1689"/>
                <a:gd name="T6" fmla="*/ 4 w 2517"/>
                <a:gd name="T7" fmla="*/ 6 h 1689"/>
                <a:gd name="T8" fmla="*/ 6 w 2517"/>
                <a:gd name="T9" fmla="*/ 6 h 1689"/>
                <a:gd name="T10" fmla="*/ 8 w 2517"/>
                <a:gd name="T11" fmla="*/ 6 h 1689"/>
                <a:gd name="T12" fmla="*/ 9 w 2517"/>
                <a:gd name="T13" fmla="*/ 6 h 1689"/>
                <a:gd name="T14" fmla="*/ 10 w 2517"/>
                <a:gd name="T15" fmla="*/ 6 h 1689"/>
                <a:gd name="T16" fmla="*/ 10 w 2517"/>
                <a:gd name="T17" fmla="*/ 6 h 1689"/>
                <a:gd name="T18" fmla="*/ 10 w 2517"/>
                <a:gd name="T19" fmla="*/ 5 h 1689"/>
                <a:gd name="T20" fmla="*/ 10 w 2517"/>
                <a:gd name="T21" fmla="*/ 5 h 1689"/>
                <a:gd name="T22" fmla="*/ 10 w 2517"/>
                <a:gd name="T23" fmla="*/ 3 h 1689"/>
                <a:gd name="T24" fmla="*/ 10 w 2517"/>
                <a:gd name="T25" fmla="*/ 2 h 1689"/>
                <a:gd name="T26" fmla="*/ 10 w 2517"/>
                <a:gd name="T27" fmla="*/ 1 h 1689"/>
                <a:gd name="T28" fmla="*/ 10 w 2517"/>
                <a:gd name="T29" fmla="*/ 0 h 1689"/>
                <a:gd name="T30" fmla="*/ 10 w 2517"/>
                <a:gd name="T31" fmla="*/ 0 h 1689"/>
                <a:gd name="T32" fmla="*/ 10 w 2517"/>
                <a:gd name="T33" fmla="*/ 0 h 1689"/>
                <a:gd name="T34" fmla="*/ 9 w 2517"/>
                <a:gd name="T35" fmla="*/ 0 h 1689"/>
                <a:gd name="T36" fmla="*/ 8 w 2517"/>
                <a:gd name="T37" fmla="*/ 0 h 1689"/>
                <a:gd name="T38" fmla="*/ 6 w 2517"/>
                <a:gd name="T39" fmla="*/ 0 h 1689"/>
                <a:gd name="T40" fmla="*/ 4 w 2517"/>
                <a:gd name="T41" fmla="*/ 0 h 1689"/>
                <a:gd name="T42" fmla="*/ 3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1 h 1689"/>
                <a:gd name="T54" fmla="*/ 0 w 2517"/>
                <a:gd name="T55" fmla="*/ 2 h 1689"/>
                <a:gd name="T56" fmla="*/ 0 w 2517"/>
                <a:gd name="T57" fmla="*/ 3 h 1689"/>
                <a:gd name="T58" fmla="*/ 0 w 2517"/>
                <a:gd name="T59" fmla="*/ 5 h 1689"/>
                <a:gd name="T60" fmla="*/ 0 w 2517"/>
                <a:gd name="T61" fmla="*/ 5 h 1689"/>
                <a:gd name="T62" fmla="*/ 0 w 2517"/>
                <a:gd name="T63" fmla="*/ 6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3 w 1310"/>
                <a:gd name="T1" fmla="*/ 1 h 1309"/>
                <a:gd name="T2" fmla="*/ 3 w 1310"/>
                <a:gd name="T3" fmla="*/ 1 h 1309"/>
                <a:gd name="T4" fmla="*/ 3 w 1310"/>
                <a:gd name="T5" fmla="*/ 1 h 1309"/>
                <a:gd name="T6" fmla="*/ 3 w 1310"/>
                <a:gd name="T7" fmla="*/ 1 h 1309"/>
                <a:gd name="T8" fmla="*/ 3 w 1310"/>
                <a:gd name="T9" fmla="*/ 1 h 1309"/>
                <a:gd name="T10" fmla="*/ 2 w 1310"/>
                <a:gd name="T11" fmla="*/ 1 h 1309"/>
                <a:gd name="T12" fmla="*/ 2 w 1310"/>
                <a:gd name="T13" fmla="*/ 1 h 1309"/>
                <a:gd name="T14" fmla="*/ 2 w 1310"/>
                <a:gd name="T15" fmla="*/ 1 h 1309"/>
                <a:gd name="T16" fmla="*/ 2 w 1310"/>
                <a:gd name="T17" fmla="*/ 1 h 1309"/>
                <a:gd name="T18" fmla="*/ 2 w 1310"/>
                <a:gd name="T19" fmla="*/ 1 h 1309"/>
                <a:gd name="T20" fmla="*/ 1 w 1310"/>
                <a:gd name="T21" fmla="*/ 2 h 1309"/>
                <a:gd name="T22" fmla="*/ 1 w 1310"/>
                <a:gd name="T23" fmla="*/ 2 h 1309"/>
                <a:gd name="T24" fmla="*/ 1 w 1310"/>
                <a:gd name="T25" fmla="*/ 2 h 1309"/>
                <a:gd name="T26" fmla="*/ 1 w 1310"/>
                <a:gd name="T27" fmla="*/ 2 h 1309"/>
                <a:gd name="T28" fmla="*/ 1 w 1310"/>
                <a:gd name="T29" fmla="*/ 2 h 1309"/>
                <a:gd name="T30" fmla="*/ 1 w 1310"/>
                <a:gd name="T31" fmla="*/ 3 h 1309"/>
                <a:gd name="T32" fmla="*/ 1 w 1310"/>
                <a:gd name="T33" fmla="*/ 3 h 1309"/>
                <a:gd name="T34" fmla="*/ 1 w 1310"/>
                <a:gd name="T35" fmla="*/ 3 h 1309"/>
                <a:gd name="T36" fmla="*/ 0 w 1310"/>
                <a:gd name="T37" fmla="*/ 3 h 1309"/>
                <a:gd name="T38" fmla="*/ 1 w 1310"/>
                <a:gd name="T39" fmla="*/ 3 h 1309"/>
                <a:gd name="T40" fmla="*/ 1 w 1310"/>
                <a:gd name="T41" fmla="*/ 4 h 1309"/>
                <a:gd name="T42" fmla="*/ 1 w 1310"/>
                <a:gd name="T43" fmla="*/ 4 h 1309"/>
                <a:gd name="T44" fmla="*/ 1 w 1310"/>
                <a:gd name="T45" fmla="*/ 5 h 1309"/>
                <a:gd name="T46" fmla="*/ 1 w 1310"/>
                <a:gd name="T47" fmla="*/ 4 h 1309"/>
                <a:gd name="T48" fmla="*/ 1 w 1310"/>
                <a:gd name="T49" fmla="*/ 4 h 1309"/>
                <a:gd name="T50" fmla="*/ 2 w 1310"/>
                <a:gd name="T51" fmla="*/ 5 h 1309"/>
                <a:gd name="T52" fmla="*/ 2 w 1310"/>
                <a:gd name="T53" fmla="*/ 5 h 1309"/>
                <a:gd name="T54" fmla="*/ 2 w 1310"/>
                <a:gd name="T55" fmla="*/ 5 h 1309"/>
                <a:gd name="T56" fmla="*/ 2 w 1310"/>
                <a:gd name="T57" fmla="*/ 5 h 1309"/>
                <a:gd name="T58" fmla="*/ 2 w 1310"/>
                <a:gd name="T59" fmla="*/ 5 h 1309"/>
                <a:gd name="T60" fmla="*/ 3 w 1310"/>
                <a:gd name="T61" fmla="*/ 5 h 1309"/>
                <a:gd name="T62" fmla="*/ 3 w 1310"/>
                <a:gd name="T63" fmla="*/ 5 h 1309"/>
                <a:gd name="T64" fmla="*/ 3 w 1310"/>
                <a:gd name="T65" fmla="*/ 5 h 1309"/>
                <a:gd name="T66" fmla="*/ 3 w 1310"/>
                <a:gd name="T67" fmla="*/ 5 h 1309"/>
                <a:gd name="T68" fmla="*/ 3 w 1310"/>
                <a:gd name="T69" fmla="*/ 5 h 1309"/>
                <a:gd name="T70" fmla="*/ 4 w 1310"/>
                <a:gd name="T71" fmla="*/ 5 h 1309"/>
                <a:gd name="T72" fmla="*/ 4 w 1310"/>
                <a:gd name="T73" fmla="*/ 5 h 1309"/>
                <a:gd name="T74" fmla="*/ 4 w 1310"/>
                <a:gd name="T75" fmla="*/ 5 h 1309"/>
                <a:gd name="T76" fmla="*/ 4 w 1310"/>
                <a:gd name="T77" fmla="*/ 5 h 1309"/>
                <a:gd name="T78" fmla="*/ 4 w 1310"/>
                <a:gd name="T79" fmla="*/ 5 h 1309"/>
                <a:gd name="T80" fmla="*/ 4 w 1310"/>
                <a:gd name="T81" fmla="*/ 5 h 1309"/>
                <a:gd name="T82" fmla="*/ 5 w 1310"/>
                <a:gd name="T83" fmla="*/ 4 h 1309"/>
                <a:gd name="T84" fmla="*/ 5 w 1310"/>
                <a:gd name="T85" fmla="*/ 4 h 1309"/>
                <a:gd name="T86" fmla="*/ 5 w 1310"/>
                <a:gd name="T87" fmla="*/ 4 h 1309"/>
                <a:gd name="T88" fmla="*/ 5 w 1310"/>
                <a:gd name="T89" fmla="*/ 4 h 1309"/>
                <a:gd name="T90" fmla="*/ 5 w 1310"/>
                <a:gd name="T91" fmla="*/ 4 h 1309"/>
                <a:gd name="T92" fmla="*/ 6 w 1310"/>
                <a:gd name="T93" fmla="*/ 3 h 1309"/>
                <a:gd name="T94" fmla="*/ 5 w 1310"/>
                <a:gd name="T95" fmla="*/ 3 h 1309"/>
                <a:gd name="T96" fmla="*/ 5 w 1310"/>
                <a:gd name="T97" fmla="*/ 3 h 1309"/>
                <a:gd name="T98" fmla="*/ 5 w 1310"/>
                <a:gd name="T99" fmla="*/ 3 h 1309"/>
                <a:gd name="T100" fmla="*/ 5 w 1310"/>
                <a:gd name="T101" fmla="*/ 3 h 1309"/>
                <a:gd name="T102" fmla="*/ 5 w 1310"/>
                <a:gd name="T103" fmla="*/ 2 h 1309"/>
                <a:gd name="T104" fmla="*/ 5 w 1310"/>
                <a:gd name="T105" fmla="*/ 2 h 1309"/>
                <a:gd name="T106" fmla="*/ 5 w 1310"/>
                <a:gd name="T107" fmla="*/ 2 h 1309"/>
                <a:gd name="T108" fmla="*/ 5 w 1310"/>
                <a:gd name="T109" fmla="*/ 2 h 1309"/>
                <a:gd name="T110" fmla="*/ 5 w 1310"/>
                <a:gd name="T111" fmla="*/ 2 h 1309"/>
                <a:gd name="T112" fmla="*/ 4 w 1310"/>
                <a:gd name="T113" fmla="*/ 1 h 1309"/>
                <a:gd name="T114" fmla="*/ 4 w 1310"/>
                <a:gd name="T115" fmla="*/ 1 h 1309"/>
                <a:gd name="T116" fmla="*/ 4 w 1310"/>
                <a:gd name="T117" fmla="*/ 2 h 1309"/>
                <a:gd name="T118" fmla="*/ 4 w 1310"/>
                <a:gd name="T119" fmla="*/ 1 h 1309"/>
                <a:gd name="T120" fmla="*/ 4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2 w 2521"/>
                <a:gd name="T7" fmla="*/ 1 h 294"/>
                <a:gd name="T8" fmla="*/ 2 w 2521"/>
                <a:gd name="T9" fmla="*/ 1 h 294"/>
                <a:gd name="T10" fmla="*/ 1 w 2521"/>
                <a:gd name="T11" fmla="*/ 1 h 294"/>
                <a:gd name="T12" fmla="*/ 3 w 2521"/>
                <a:gd name="T13" fmla="*/ 1 h 294"/>
                <a:gd name="T14" fmla="*/ 3 w 2521"/>
                <a:gd name="T15" fmla="*/ 1 h 294"/>
                <a:gd name="T16" fmla="*/ 3 w 2521"/>
                <a:gd name="T17" fmla="*/ 2 h 294"/>
                <a:gd name="T18" fmla="*/ 3 w 2521"/>
                <a:gd name="T19" fmla="*/ 1 h 294"/>
                <a:gd name="T20" fmla="*/ 2 w 2521"/>
                <a:gd name="T21" fmla="*/ 1 h 294"/>
                <a:gd name="T22" fmla="*/ 2 w 2521"/>
                <a:gd name="T23" fmla="*/ 1 h 294"/>
                <a:gd name="T24" fmla="*/ 3 w 2521"/>
                <a:gd name="T25" fmla="*/ 1 h 294"/>
                <a:gd name="T26" fmla="*/ 2 w 2521"/>
                <a:gd name="T27" fmla="*/ 1 h 294"/>
                <a:gd name="T28" fmla="*/ 4 w 2521"/>
                <a:gd name="T29" fmla="*/ 1 h 294"/>
                <a:gd name="T30" fmla="*/ 4 w 2521"/>
                <a:gd name="T31" fmla="*/ 2 h 294"/>
                <a:gd name="T32" fmla="*/ 3 w 2521"/>
                <a:gd name="T33" fmla="*/ 1 h 294"/>
                <a:gd name="T34" fmla="*/ 3 w 2521"/>
                <a:gd name="T35" fmla="*/ 1 h 294"/>
                <a:gd name="T36" fmla="*/ 4 w 2521"/>
                <a:gd name="T37" fmla="*/ 1 h 294"/>
                <a:gd name="T38" fmla="*/ 4 w 2521"/>
                <a:gd name="T39" fmla="*/ 1 h 294"/>
                <a:gd name="T40" fmla="*/ 3 w 2521"/>
                <a:gd name="T41" fmla="*/ 1 h 294"/>
                <a:gd name="T42" fmla="*/ 3 w 2521"/>
                <a:gd name="T43" fmla="*/ 1 h 294"/>
                <a:gd name="T44" fmla="*/ 3 w 2521"/>
                <a:gd name="T45" fmla="*/ 2 h 294"/>
                <a:gd name="T46" fmla="*/ 4 w 2521"/>
                <a:gd name="T47" fmla="*/ 1 h 294"/>
                <a:gd name="T48" fmla="*/ 5 w 2521"/>
                <a:gd name="T49" fmla="*/ 1 h 294"/>
                <a:gd name="T50" fmla="*/ 4 w 2521"/>
                <a:gd name="T51" fmla="*/ 1 h 294"/>
                <a:gd name="T52" fmla="*/ 4 w 2521"/>
                <a:gd name="T53" fmla="*/ 1 h 294"/>
                <a:gd name="T54" fmla="*/ 4 w 2521"/>
                <a:gd name="T55" fmla="*/ 1 h 294"/>
                <a:gd name="T56" fmla="*/ 4 w 2521"/>
                <a:gd name="T57" fmla="*/ 1 h 294"/>
                <a:gd name="T58" fmla="*/ 5 w 2521"/>
                <a:gd name="T59" fmla="*/ 2 h 294"/>
                <a:gd name="T60" fmla="*/ 5 w 2521"/>
                <a:gd name="T61" fmla="*/ 1 h 294"/>
                <a:gd name="T62" fmla="*/ 5 w 2521"/>
                <a:gd name="T63" fmla="*/ 1 h 294"/>
                <a:gd name="T64" fmla="*/ 5 w 2521"/>
                <a:gd name="T65" fmla="*/ 1 h 294"/>
                <a:gd name="T66" fmla="*/ 5 w 2521"/>
                <a:gd name="T67" fmla="*/ 1 h 294"/>
                <a:gd name="T68" fmla="*/ 5 w 2521"/>
                <a:gd name="T69" fmla="*/ 1 h 294"/>
                <a:gd name="T70" fmla="*/ 5 w 2521"/>
                <a:gd name="T71" fmla="*/ 1 h 294"/>
                <a:gd name="T72" fmla="*/ 5 w 2521"/>
                <a:gd name="T73" fmla="*/ 1 h 294"/>
                <a:gd name="T74" fmla="*/ 5 w 2521"/>
                <a:gd name="T75" fmla="*/ 1 h 294"/>
                <a:gd name="T76" fmla="*/ 5 w 2521"/>
                <a:gd name="T77" fmla="*/ 2 h 294"/>
                <a:gd name="T78" fmla="*/ 5 w 2521"/>
                <a:gd name="T79" fmla="*/ 1 h 294"/>
                <a:gd name="T80" fmla="*/ 6 w 2521"/>
                <a:gd name="T81" fmla="*/ 1 h 294"/>
                <a:gd name="T82" fmla="*/ 6 w 2521"/>
                <a:gd name="T83" fmla="*/ 2 h 294"/>
                <a:gd name="T84" fmla="*/ 6 w 2521"/>
                <a:gd name="T85" fmla="*/ 2 h 294"/>
                <a:gd name="T86" fmla="*/ 7 w 2521"/>
                <a:gd name="T87" fmla="*/ 1 h 294"/>
                <a:gd name="T88" fmla="*/ 7 w 2521"/>
                <a:gd name="T89" fmla="*/ 1 h 294"/>
                <a:gd name="T90" fmla="*/ 7 w 2521"/>
                <a:gd name="T91" fmla="*/ 1 h 294"/>
                <a:gd name="T92" fmla="*/ 7 w 2521"/>
                <a:gd name="T93" fmla="*/ 1 h 294"/>
                <a:gd name="T94" fmla="*/ 7 w 2521"/>
                <a:gd name="T95" fmla="*/ 0 h 294"/>
                <a:gd name="T96" fmla="*/ 8 w 2521"/>
                <a:gd name="T97" fmla="*/ 2 h 294"/>
                <a:gd name="T98" fmla="*/ 8 w 2521"/>
                <a:gd name="T99" fmla="*/ 1 h 294"/>
                <a:gd name="T100" fmla="*/ 8 w 2521"/>
                <a:gd name="T101" fmla="*/ 1 h 294"/>
                <a:gd name="T102" fmla="*/ 8 w 2521"/>
                <a:gd name="T103" fmla="*/ 2 h 294"/>
                <a:gd name="T104" fmla="*/ 8 w 2521"/>
                <a:gd name="T105" fmla="*/ 1 h 294"/>
                <a:gd name="T106" fmla="*/ 9 w 2521"/>
                <a:gd name="T107" fmla="*/ 1 h 294"/>
                <a:gd name="T108" fmla="*/ 9 w 2521"/>
                <a:gd name="T109" fmla="*/ 2 h 294"/>
                <a:gd name="T110" fmla="*/ 9 w 2521"/>
                <a:gd name="T111" fmla="*/ 1 h 294"/>
                <a:gd name="T112" fmla="*/ 8 w 2521"/>
                <a:gd name="T113" fmla="*/ 1 h 294"/>
                <a:gd name="T114" fmla="*/ 9 w 2521"/>
                <a:gd name="T115" fmla="*/ 1 h 294"/>
                <a:gd name="T116" fmla="*/ 10 w 2521"/>
                <a:gd name="T117" fmla="*/ 1 h 294"/>
                <a:gd name="T118" fmla="*/ 10 w 2521"/>
                <a:gd name="T119" fmla="*/ 1 h 294"/>
                <a:gd name="T120" fmla="*/ 10 w 2521"/>
                <a:gd name="T121" fmla="*/ 2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4 h 1049"/>
                <a:gd name="T2" fmla="*/ 1 w 1777"/>
                <a:gd name="T3" fmla="*/ 4 h 1049"/>
                <a:gd name="T4" fmla="*/ 2 w 1777"/>
                <a:gd name="T5" fmla="*/ 4 h 1049"/>
                <a:gd name="T6" fmla="*/ 3 w 1777"/>
                <a:gd name="T7" fmla="*/ 4 h 1049"/>
                <a:gd name="T8" fmla="*/ 5 w 1777"/>
                <a:gd name="T9" fmla="*/ 4 h 1049"/>
                <a:gd name="T10" fmla="*/ 6 w 1777"/>
                <a:gd name="T11" fmla="*/ 4 h 1049"/>
                <a:gd name="T12" fmla="*/ 7 w 1777"/>
                <a:gd name="T13" fmla="*/ 4 h 1049"/>
                <a:gd name="T14" fmla="*/ 7 w 1777"/>
                <a:gd name="T15" fmla="*/ 4 h 1049"/>
                <a:gd name="T16" fmla="*/ 7 w 1777"/>
                <a:gd name="T17" fmla="*/ 4 h 1049"/>
                <a:gd name="T18" fmla="*/ 7 w 1777"/>
                <a:gd name="T19" fmla="*/ 3 h 1049"/>
                <a:gd name="T20" fmla="*/ 7 w 1777"/>
                <a:gd name="T21" fmla="*/ 3 h 1049"/>
                <a:gd name="T22" fmla="*/ 7 w 1777"/>
                <a:gd name="T23" fmla="*/ 2 h 1049"/>
                <a:gd name="T24" fmla="*/ 7 w 1777"/>
                <a:gd name="T25" fmla="*/ 1 h 1049"/>
                <a:gd name="T26" fmla="*/ 7 w 1777"/>
                <a:gd name="T27" fmla="*/ 0 h 1049"/>
                <a:gd name="T28" fmla="*/ 7 w 1777"/>
                <a:gd name="T29" fmla="*/ 0 h 1049"/>
                <a:gd name="T30" fmla="*/ 7 w 1777"/>
                <a:gd name="T31" fmla="*/ 0 h 1049"/>
                <a:gd name="T32" fmla="*/ 7 w 1777"/>
                <a:gd name="T33" fmla="*/ 0 h 1049"/>
                <a:gd name="T34" fmla="*/ 7 w 1777"/>
                <a:gd name="T35" fmla="*/ 0 h 1049"/>
                <a:gd name="T36" fmla="*/ 6 w 1777"/>
                <a:gd name="T37" fmla="*/ 0 h 1049"/>
                <a:gd name="T38" fmla="*/ 5 w 1777"/>
                <a:gd name="T39" fmla="*/ 0 h 1049"/>
                <a:gd name="T40" fmla="*/ 3 w 1777"/>
                <a:gd name="T41" fmla="*/ 0 h 1049"/>
                <a:gd name="T42" fmla="*/ 2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1 h 1049"/>
                <a:gd name="T56" fmla="*/ 0 w 1777"/>
                <a:gd name="T57" fmla="*/ 2 h 1049"/>
                <a:gd name="T58" fmla="*/ 0 w 1777"/>
                <a:gd name="T59" fmla="*/ 3 h 1049"/>
                <a:gd name="T60" fmla="*/ 0 w 1777"/>
                <a:gd name="T61" fmla="*/ 3 h 1049"/>
                <a:gd name="T62" fmla="*/ 0 w 1777"/>
                <a:gd name="T63" fmla="*/ 4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9 w 2355"/>
                <a:gd name="T1" fmla="*/ 1 h 1405"/>
                <a:gd name="T2" fmla="*/ 8 w 2355"/>
                <a:gd name="T3" fmla="*/ 1 h 1405"/>
                <a:gd name="T4" fmla="*/ 8 w 2355"/>
                <a:gd name="T5" fmla="*/ 2 h 1405"/>
                <a:gd name="T6" fmla="*/ 9 w 2355"/>
                <a:gd name="T7" fmla="*/ 2 h 1405"/>
                <a:gd name="T8" fmla="*/ 9 w 2355"/>
                <a:gd name="T9" fmla="*/ 3 h 1405"/>
                <a:gd name="T10" fmla="*/ 8 w 2355"/>
                <a:gd name="T11" fmla="*/ 6 h 1405"/>
                <a:gd name="T12" fmla="*/ 7 w 2355"/>
                <a:gd name="T13" fmla="*/ 6 h 1405"/>
                <a:gd name="T14" fmla="*/ 7 w 2355"/>
                <a:gd name="T15" fmla="*/ 3 h 1405"/>
                <a:gd name="T16" fmla="*/ 7 w 2355"/>
                <a:gd name="T17" fmla="*/ 2 h 1405"/>
                <a:gd name="T18" fmla="*/ 7 w 2355"/>
                <a:gd name="T19" fmla="*/ 1 h 1405"/>
                <a:gd name="T20" fmla="*/ 7 w 2355"/>
                <a:gd name="T21" fmla="*/ 1 h 1405"/>
                <a:gd name="T22" fmla="*/ 8 w 2355"/>
                <a:gd name="T23" fmla="*/ 1 h 1405"/>
                <a:gd name="T24" fmla="*/ 4 w 2355"/>
                <a:gd name="T25" fmla="*/ 5 h 1405"/>
                <a:gd name="T26" fmla="*/ 4 w 2355"/>
                <a:gd name="T27" fmla="*/ 5 h 1405"/>
                <a:gd name="T28" fmla="*/ 5 w 2355"/>
                <a:gd name="T29" fmla="*/ 5 h 1405"/>
                <a:gd name="T30" fmla="*/ 5 w 2355"/>
                <a:gd name="T31" fmla="*/ 5 h 1405"/>
                <a:gd name="T32" fmla="*/ 5 w 2355"/>
                <a:gd name="T33" fmla="*/ 5 h 1405"/>
                <a:gd name="T34" fmla="*/ 4 w 2355"/>
                <a:gd name="T35" fmla="*/ 4 h 1405"/>
                <a:gd name="T36" fmla="*/ 3 w 2355"/>
                <a:gd name="T37" fmla="*/ 4 h 1405"/>
                <a:gd name="T38" fmla="*/ 3 w 2355"/>
                <a:gd name="T39" fmla="*/ 4 h 1405"/>
                <a:gd name="T40" fmla="*/ 3 w 2355"/>
                <a:gd name="T41" fmla="*/ 3 h 1405"/>
                <a:gd name="T42" fmla="*/ 3 w 2355"/>
                <a:gd name="T43" fmla="*/ 2 h 1405"/>
                <a:gd name="T44" fmla="*/ 4 w 2355"/>
                <a:gd name="T45" fmla="*/ 2 h 1405"/>
                <a:gd name="T46" fmla="*/ 5 w 2355"/>
                <a:gd name="T47" fmla="*/ 2 h 1405"/>
                <a:gd name="T48" fmla="*/ 5 w 2355"/>
                <a:gd name="T49" fmla="*/ 2 h 1405"/>
                <a:gd name="T50" fmla="*/ 6 w 2355"/>
                <a:gd name="T51" fmla="*/ 2 h 1405"/>
                <a:gd name="T52" fmla="*/ 6 w 2355"/>
                <a:gd name="T53" fmla="*/ 3 h 1405"/>
                <a:gd name="T54" fmla="*/ 5 w 2355"/>
                <a:gd name="T55" fmla="*/ 3 h 1405"/>
                <a:gd name="T56" fmla="*/ 5 w 2355"/>
                <a:gd name="T57" fmla="*/ 3 h 1405"/>
                <a:gd name="T58" fmla="*/ 4 w 2355"/>
                <a:gd name="T59" fmla="*/ 3 h 1405"/>
                <a:gd name="T60" fmla="*/ 4 w 2355"/>
                <a:gd name="T61" fmla="*/ 3 h 1405"/>
                <a:gd name="T62" fmla="*/ 4 w 2355"/>
                <a:gd name="T63" fmla="*/ 3 h 1405"/>
                <a:gd name="T64" fmla="*/ 5 w 2355"/>
                <a:gd name="T65" fmla="*/ 4 h 1405"/>
                <a:gd name="T66" fmla="*/ 6 w 2355"/>
                <a:gd name="T67" fmla="*/ 4 h 1405"/>
                <a:gd name="T68" fmla="*/ 6 w 2355"/>
                <a:gd name="T69" fmla="*/ 5 h 1405"/>
                <a:gd name="T70" fmla="*/ 6 w 2355"/>
                <a:gd name="T71" fmla="*/ 5 h 1405"/>
                <a:gd name="T72" fmla="*/ 6 w 2355"/>
                <a:gd name="T73" fmla="*/ 6 h 1405"/>
                <a:gd name="T74" fmla="*/ 5 w 2355"/>
                <a:gd name="T75" fmla="*/ 6 h 1405"/>
                <a:gd name="T76" fmla="*/ 4 w 2355"/>
                <a:gd name="T77" fmla="*/ 6 h 1405"/>
                <a:gd name="T78" fmla="*/ 3 w 2355"/>
                <a:gd name="T79" fmla="*/ 6 h 1405"/>
                <a:gd name="T80" fmla="*/ 3 w 2355"/>
                <a:gd name="T81" fmla="*/ 5 h 1405"/>
                <a:gd name="T82" fmla="*/ 3 w 2355"/>
                <a:gd name="T83" fmla="*/ 5 h 1405"/>
                <a:gd name="T84" fmla="*/ 1 w 2355"/>
                <a:gd name="T85" fmla="*/ 6 h 1405"/>
                <a:gd name="T86" fmla="*/ 2 w 2355"/>
                <a:gd name="T87" fmla="*/ 5 h 1405"/>
                <a:gd name="T88" fmla="*/ 2 w 2355"/>
                <a:gd name="T89" fmla="*/ 5 h 1405"/>
                <a:gd name="T90" fmla="*/ 1 w 2355"/>
                <a:gd name="T91" fmla="*/ 5 h 1405"/>
                <a:gd name="T92" fmla="*/ 1 w 2355"/>
                <a:gd name="T93" fmla="*/ 5 h 1405"/>
                <a:gd name="T94" fmla="*/ 0 w 2355"/>
                <a:gd name="T95" fmla="*/ 5 h 1405"/>
                <a:gd name="T96" fmla="*/ 0 w 2355"/>
                <a:gd name="T97" fmla="*/ 5 h 1405"/>
                <a:gd name="T98" fmla="*/ 0 w 2355"/>
                <a:gd name="T99" fmla="*/ 6 h 1405"/>
                <a:gd name="T100" fmla="*/ 0 w 2355"/>
                <a:gd name="T101" fmla="*/ 3 h 1405"/>
                <a:gd name="T102" fmla="*/ 1 w 2355"/>
                <a:gd name="T103" fmla="*/ 3 h 1405"/>
                <a:gd name="T104" fmla="*/ 1 w 2355"/>
                <a:gd name="T105" fmla="*/ 3 h 1405"/>
                <a:gd name="T106" fmla="*/ 0 w 2355"/>
                <a:gd name="T107" fmla="*/ 4 h 1405"/>
                <a:gd name="T108" fmla="*/ 2 w 2355"/>
                <a:gd name="T109" fmla="*/ 4 h 1405"/>
                <a:gd name="T110" fmla="*/ 2 w 2355"/>
                <a:gd name="T111" fmla="*/ 3 h 1405"/>
                <a:gd name="T112" fmla="*/ 2 w 2355"/>
                <a:gd name="T113" fmla="*/ 2 h 1405"/>
                <a:gd name="T114" fmla="*/ 1 w 2355"/>
                <a:gd name="T115" fmla="*/ 2 h 1405"/>
                <a:gd name="T116" fmla="*/ 0 w 2355"/>
                <a:gd name="T117" fmla="*/ 2 h 1405"/>
                <a:gd name="T118" fmla="*/ 0 w 2355"/>
                <a:gd name="T119" fmla="*/ 3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4 w 1237"/>
                <a:gd name="T1" fmla="*/ 0 h 939"/>
                <a:gd name="T2" fmla="*/ 4 w 1237"/>
                <a:gd name="T3" fmla="*/ 0 h 939"/>
                <a:gd name="T4" fmla="*/ 4 w 1237"/>
                <a:gd name="T5" fmla="*/ 0 h 939"/>
                <a:gd name="T6" fmla="*/ 4 w 1237"/>
                <a:gd name="T7" fmla="*/ 0 h 939"/>
                <a:gd name="T8" fmla="*/ 4 w 1237"/>
                <a:gd name="T9" fmla="*/ 0 h 939"/>
                <a:gd name="T10" fmla="*/ 4 w 1237"/>
                <a:gd name="T11" fmla="*/ 0 h 939"/>
                <a:gd name="T12" fmla="*/ 4 w 1237"/>
                <a:gd name="T13" fmla="*/ 0 h 939"/>
                <a:gd name="T14" fmla="*/ 4 w 1237"/>
                <a:gd name="T15" fmla="*/ 0 h 939"/>
                <a:gd name="T16" fmla="*/ 4 w 1237"/>
                <a:gd name="T17" fmla="*/ 0 h 939"/>
                <a:gd name="T18" fmla="*/ 4 w 1237"/>
                <a:gd name="T19" fmla="*/ 0 h 939"/>
                <a:gd name="T20" fmla="*/ 4 w 1237"/>
                <a:gd name="T21" fmla="*/ 0 h 939"/>
                <a:gd name="T22" fmla="*/ 4 w 1237"/>
                <a:gd name="T23" fmla="*/ 0 h 939"/>
                <a:gd name="T24" fmla="*/ 4 w 1237"/>
                <a:gd name="T25" fmla="*/ 0 h 939"/>
                <a:gd name="T26" fmla="*/ 3 w 1237"/>
                <a:gd name="T27" fmla="*/ 0 h 939"/>
                <a:gd name="T28" fmla="*/ 3 w 1237"/>
                <a:gd name="T29" fmla="*/ 0 h 939"/>
                <a:gd name="T30" fmla="*/ 3 w 1237"/>
                <a:gd name="T31" fmla="*/ 0 h 939"/>
                <a:gd name="T32" fmla="*/ 3 w 1237"/>
                <a:gd name="T33" fmla="*/ 0 h 939"/>
                <a:gd name="T34" fmla="*/ 3 w 1237"/>
                <a:gd name="T35" fmla="*/ 1 h 939"/>
                <a:gd name="T36" fmla="*/ 3 w 1237"/>
                <a:gd name="T37" fmla="*/ 0 h 939"/>
                <a:gd name="T38" fmla="*/ 3 w 1237"/>
                <a:gd name="T39" fmla="*/ 0 h 939"/>
                <a:gd name="T40" fmla="*/ 3 w 1237"/>
                <a:gd name="T41" fmla="*/ 0 h 939"/>
                <a:gd name="T42" fmla="*/ 3 w 1237"/>
                <a:gd name="T43" fmla="*/ 0 h 939"/>
                <a:gd name="T44" fmla="*/ 3 w 1237"/>
                <a:gd name="T45" fmla="*/ 0 h 939"/>
                <a:gd name="T46" fmla="*/ 3 w 1237"/>
                <a:gd name="T47" fmla="*/ 0 h 939"/>
                <a:gd name="T48" fmla="*/ 3 w 1237"/>
                <a:gd name="T49" fmla="*/ 0 h 939"/>
                <a:gd name="T50" fmla="*/ 3 w 1237"/>
                <a:gd name="T51" fmla="*/ 0 h 939"/>
                <a:gd name="T52" fmla="*/ 3 w 1237"/>
                <a:gd name="T53" fmla="*/ 0 h 939"/>
                <a:gd name="T54" fmla="*/ 1 w 1237"/>
                <a:gd name="T55" fmla="*/ 2 h 939"/>
                <a:gd name="T56" fmla="*/ 1 w 1237"/>
                <a:gd name="T57" fmla="*/ 2 h 939"/>
                <a:gd name="T58" fmla="*/ 2 w 1237"/>
                <a:gd name="T59" fmla="*/ 2 h 939"/>
                <a:gd name="T60" fmla="*/ 1 w 1237"/>
                <a:gd name="T61" fmla="*/ 2 h 939"/>
                <a:gd name="T62" fmla="*/ 1 w 1237"/>
                <a:gd name="T63" fmla="*/ 2 h 939"/>
                <a:gd name="T64" fmla="*/ 1 w 1237"/>
                <a:gd name="T65" fmla="*/ 3 h 939"/>
                <a:gd name="T66" fmla="*/ 1 w 1237"/>
                <a:gd name="T67" fmla="*/ 3 h 939"/>
                <a:gd name="T68" fmla="*/ 1 w 1237"/>
                <a:gd name="T69" fmla="*/ 3 h 939"/>
                <a:gd name="T70" fmla="*/ 1 w 1237"/>
                <a:gd name="T71" fmla="*/ 3 h 939"/>
                <a:gd name="T72" fmla="*/ 0 w 1237"/>
                <a:gd name="T73" fmla="*/ 3 h 939"/>
                <a:gd name="T74" fmla="*/ 0 w 1237"/>
                <a:gd name="T75" fmla="*/ 3 h 939"/>
                <a:gd name="T76" fmla="*/ 0 w 1237"/>
                <a:gd name="T77" fmla="*/ 2 h 939"/>
                <a:gd name="T78" fmla="*/ 0 w 1237"/>
                <a:gd name="T79" fmla="*/ 2 h 939"/>
                <a:gd name="T80" fmla="*/ 0 w 1237"/>
                <a:gd name="T81" fmla="*/ 2 h 939"/>
                <a:gd name="T82" fmla="*/ 0 w 1237"/>
                <a:gd name="T83" fmla="*/ 2 h 939"/>
                <a:gd name="T84" fmla="*/ 0 w 1237"/>
                <a:gd name="T85" fmla="*/ 2 h 939"/>
                <a:gd name="T86" fmla="*/ 0 w 1237"/>
                <a:gd name="T87" fmla="*/ 2 h 939"/>
                <a:gd name="T88" fmla="*/ 0 w 1237"/>
                <a:gd name="T89" fmla="*/ 1 h 939"/>
                <a:gd name="T90" fmla="*/ 1 w 1237"/>
                <a:gd name="T91" fmla="*/ 1 h 939"/>
                <a:gd name="T92" fmla="*/ 1 w 1237"/>
                <a:gd name="T93" fmla="*/ 1 h 939"/>
                <a:gd name="T94" fmla="*/ 1 w 1237"/>
                <a:gd name="T95" fmla="*/ 2 h 939"/>
                <a:gd name="T96" fmla="*/ 1 w 1237"/>
                <a:gd name="T97" fmla="*/ 2 h 939"/>
                <a:gd name="T98" fmla="*/ 2 w 1237"/>
                <a:gd name="T99" fmla="*/ 1 h 939"/>
                <a:gd name="T100" fmla="*/ 2 w 1237"/>
                <a:gd name="T101" fmla="*/ 1 h 939"/>
                <a:gd name="T102" fmla="*/ 2 w 1237"/>
                <a:gd name="T103" fmla="*/ 1 h 939"/>
                <a:gd name="T104" fmla="*/ 2 w 1237"/>
                <a:gd name="T105" fmla="*/ 1 h 939"/>
                <a:gd name="T106" fmla="*/ 2 w 1237"/>
                <a:gd name="T107" fmla="*/ 1 h 939"/>
                <a:gd name="T108" fmla="*/ 2 w 1237"/>
                <a:gd name="T109" fmla="*/ 1 h 939"/>
                <a:gd name="T110" fmla="*/ 1 w 1237"/>
                <a:gd name="T111" fmla="*/ 1 h 939"/>
                <a:gd name="T112" fmla="*/ 1 w 1237"/>
                <a:gd name="T113" fmla="*/ 1 h 939"/>
                <a:gd name="T114" fmla="*/ 1 w 1237"/>
                <a:gd name="T115" fmla="*/ 1 h 939"/>
                <a:gd name="T116" fmla="*/ 1 w 1237"/>
                <a:gd name="T117" fmla="*/ 1 h 939"/>
                <a:gd name="T118" fmla="*/ 2 w 1237"/>
                <a:gd name="T119" fmla="*/ 1 h 939"/>
                <a:gd name="T120" fmla="*/ 2 w 1237"/>
                <a:gd name="T121" fmla="*/ 0 h 939"/>
                <a:gd name="T122" fmla="*/ 2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1 w 1739"/>
                <a:gd name="T7" fmla="*/ 1 h 1107"/>
                <a:gd name="T8" fmla="*/ 2 w 1739"/>
                <a:gd name="T9" fmla="*/ 1 h 1107"/>
                <a:gd name="T10" fmla="*/ 1 w 1739"/>
                <a:gd name="T11" fmla="*/ 2 h 1107"/>
                <a:gd name="T12" fmla="*/ 2 w 1739"/>
                <a:gd name="T13" fmla="*/ 1 h 1107"/>
                <a:gd name="T14" fmla="*/ 3 w 1739"/>
                <a:gd name="T15" fmla="*/ 1 h 1107"/>
                <a:gd name="T16" fmla="*/ 2 w 1739"/>
                <a:gd name="T17" fmla="*/ 1 h 1107"/>
                <a:gd name="T18" fmla="*/ 3 w 1739"/>
                <a:gd name="T19" fmla="*/ 1 h 1107"/>
                <a:gd name="T20" fmla="*/ 4 w 1739"/>
                <a:gd name="T21" fmla="*/ 2 h 1107"/>
                <a:gd name="T22" fmla="*/ 3 w 1739"/>
                <a:gd name="T23" fmla="*/ 1 h 1107"/>
                <a:gd name="T24" fmla="*/ 3 w 1739"/>
                <a:gd name="T25" fmla="*/ 1 h 1107"/>
                <a:gd name="T26" fmla="*/ 4 w 1739"/>
                <a:gd name="T27" fmla="*/ 1 h 1107"/>
                <a:gd name="T28" fmla="*/ 5 w 1739"/>
                <a:gd name="T29" fmla="*/ 2 h 1107"/>
                <a:gd name="T30" fmla="*/ 4 w 1739"/>
                <a:gd name="T31" fmla="*/ 1 h 1107"/>
                <a:gd name="T32" fmla="*/ 4 w 1739"/>
                <a:gd name="T33" fmla="*/ 1 h 1107"/>
                <a:gd name="T34" fmla="*/ 4 w 1739"/>
                <a:gd name="T35" fmla="*/ 1 h 1107"/>
                <a:gd name="T36" fmla="*/ 5 w 1739"/>
                <a:gd name="T37" fmla="*/ 1 h 1107"/>
                <a:gd name="T38" fmla="*/ 6 w 1739"/>
                <a:gd name="T39" fmla="*/ 2 h 1107"/>
                <a:gd name="T40" fmla="*/ 6 w 1739"/>
                <a:gd name="T41" fmla="*/ 1 h 1107"/>
                <a:gd name="T42" fmla="*/ 6 w 1739"/>
                <a:gd name="T43" fmla="*/ 0 h 1107"/>
                <a:gd name="T44" fmla="*/ 0 w 1739"/>
                <a:gd name="T45" fmla="*/ 3 h 1107"/>
                <a:gd name="T46" fmla="*/ 0 w 1739"/>
                <a:gd name="T47" fmla="*/ 3 h 1107"/>
                <a:gd name="T48" fmla="*/ 0 w 1739"/>
                <a:gd name="T49" fmla="*/ 3 h 1107"/>
                <a:gd name="T50" fmla="*/ 1 w 1739"/>
                <a:gd name="T51" fmla="*/ 2 h 1107"/>
                <a:gd name="T52" fmla="*/ 1 w 1739"/>
                <a:gd name="T53" fmla="*/ 3 h 1107"/>
                <a:gd name="T54" fmla="*/ 1 w 1739"/>
                <a:gd name="T55" fmla="*/ 2 h 1107"/>
                <a:gd name="T56" fmla="*/ 0 w 1739"/>
                <a:gd name="T57" fmla="*/ 3 h 1107"/>
                <a:gd name="T58" fmla="*/ 1 w 1739"/>
                <a:gd name="T59" fmla="*/ 3 h 1107"/>
                <a:gd name="T60" fmla="*/ 2 w 1739"/>
                <a:gd name="T61" fmla="*/ 3 h 1107"/>
                <a:gd name="T62" fmla="*/ 1 w 1739"/>
                <a:gd name="T63" fmla="*/ 3 h 1107"/>
                <a:gd name="T64" fmla="*/ 2 w 1739"/>
                <a:gd name="T65" fmla="*/ 2 h 1107"/>
                <a:gd name="T66" fmla="*/ 2 w 1739"/>
                <a:gd name="T67" fmla="*/ 3 h 1107"/>
                <a:gd name="T68" fmla="*/ 3 w 1739"/>
                <a:gd name="T69" fmla="*/ 3 h 1107"/>
                <a:gd name="T70" fmla="*/ 2 w 1739"/>
                <a:gd name="T71" fmla="*/ 3 h 1107"/>
                <a:gd name="T72" fmla="*/ 2 w 1739"/>
                <a:gd name="T73" fmla="*/ 3 h 1107"/>
                <a:gd name="T74" fmla="*/ 2 w 1739"/>
                <a:gd name="T75" fmla="*/ 3 h 1107"/>
                <a:gd name="T76" fmla="*/ 3 w 1739"/>
                <a:gd name="T77" fmla="*/ 2 h 1107"/>
                <a:gd name="T78" fmla="*/ 3 w 1739"/>
                <a:gd name="T79" fmla="*/ 3 h 1107"/>
                <a:gd name="T80" fmla="*/ 3 w 1739"/>
                <a:gd name="T81" fmla="*/ 2 h 1107"/>
                <a:gd name="T82" fmla="*/ 4 w 1739"/>
                <a:gd name="T83" fmla="*/ 3 h 1107"/>
                <a:gd name="T84" fmla="*/ 0 w 1739"/>
                <a:gd name="T85" fmla="*/ 4 h 1107"/>
                <a:gd name="T86" fmla="*/ 0 w 1739"/>
                <a:gd name="T87" fmla="*/ 4 h 1107"/>
                <a:gd name="T88" fmla="*/ 0 w 1739"/>
                <a:gd name="T89" fmla="*/ 5 h 1107"/>
                <a:gd name="T90" fmla="*/ 0 w 1739"/>
                <a:gd name="T91" fmla="*/ 4 h 1107"/>
                <a:gd name="T92" fmla="*/ 0 w 1739"/>
                <a:gd name="T93" fmla="*/ 4 h 1107"/>
                <a:gd name="T94" fmla="*/ 1 w 1739"/>
                <a:gd name="T95" fmla="*/ 4 h 1107"/>
                <a:gd name="T96" fmla="*/ 1 w 1739"/>
                <a:gd name="T97" fmla="*/ 4 h 1107"/>
                <a:gd name="T98" fmla="*/ 2 w 1739"/>
                <a:gd name="T99" fmla="*/ 5 h 1107"/>
                <a:gd name="T100" fmla="*/ 2 w 1739"/>
                <a:gd name="T101" fmla="*/ 4 h 1107"/>
                <a:gd name="T102" fmla="*/ 2 w 1739"/>
                <a:gd name="T103" fmla="*/ 5 h 1107"/>
                <a:gd name="T104" fmla="*/ 2 w 1739"/>
                <a:gd name="T105" fmla="*/ 4 h 1107"/>
                <a:gd name="T106" fmla="*/ 3 w 1739"/>
                <a:gd name="T107" fmla="*/ 5 h 1107"/>
                <a:gd name="T108" fmla="*/ 4 w 1739"/>
                <a:gd name="T109" fmla="*/ 4 h 1107"/>
                <a:gd name="T110" fmla="*/ 4 w 1739"/>
                <a:gd name="T111" fmla="*/ 5 h 1107"/>
                <a:gd name="T112" fmla="*/ 4 w 1739"/>
                <a:gd name="T113" fmla="*/ 5 h 1107"/>
                <a:gd name="T114" fmla="*/ 4 w 1739"/>
                <a:gd name="T115" fmla="*/ 4 h 1107"/>
                <a:gd name="T116" fmla="*/ 4 w 1739"/>
                <a:gd name="T117" fmla="*/ 4 h 1107"/>
                <a:gd name="T118" fmla="*/ 6 w 1739"/>
                <a:gd name="T119" fmla="*/ 4 h 1107"/>
                <a:gd name="T120" fmla="*/ 5 w 1739"/>
                <a:gd name="T121" fmla="*/ 5 h 1107"/>
                <a:gd name="T122" fmla="*/ 5 w 1739"/>
                <a:gd name="T123" fmla="*/ 4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1 w 317"/>
                <a:gd name="T49" fmla="*/ 0 h 235"/>
                <a:gd name="T50" fmla="*/ 1 w 317"/>
                <a:gd name="T51" fmla="*/ 0 h 235"/>
                <a:gd name="T52" fmla="*/ 1 w 317"/>
                <a:gd name="T53" fmla="*/ 0 h 235"/>
                <a:gd name="T54" fmla="*/ 1 w 317"/>
                <a:gd name="T55" fmla="*/ 0 h 235"/>
                <a:gd name="T56" fmla="*/ 1 w 317"/>
                <a:gd name="T57" fmla="*/ 0 h 235"/>
                <a:gd name="T58" fmla="*/ 1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1 w 317"/>
                <a:gd name="T87" fmla="*/ 0 h 235"/>
                <a:gd name="T88" fmla="*/ 1 w 317"/>
                <a:gd name="T89" fmla="*/ 0 h 235"/>
                <a:gd name="T90" fmla="*/ 1 w 317"/>
                <a:gd name="T91" fmla="*/ 0 h 235"/>
                <a:gd name="T92" fmla="*/ 1 w 317"/>
                <a:gd name="T93" fmla="*/ 0 h 235"/>
                <a:gd name="T94" fmla="*/ 1 w 317"/>
                <a:gd name="T95" fmla="*/ 0 h 235"/>
                <a:gd name="T96" fmla="*/ 1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5 w 1559"/>
                <a:gd name="T1" fmla="*/ 1 h 639"/>
                <a:gd name="T2" fmla="*/ 5 w 1559"/>
                <a:gd name="T3" fmla="*/ 0 h 639"/>
                <a:gd name="T4" fmla="*/ 5 w 1559"/>
                <a:gd name="T5" fmla="*/ 0 h 639"/>
                <a:gd name="T6" fmla="*/ 5 w 1559"/>
                <a:gd name="T7" fmla="*/ 0 h 639"/>
                <a:gd name="T8" fmla="*/ 5 w 1559"/>
                <a:gd name="T9" fmla="*/ 0 h 639"/>
                <a:gd name="T10" fmla="*/ 5 w 1559"/>
                <a:gd name="T11" fmla="*/ 0 h 639"/>
                <a:gd name="T12" fmla="*/ 4 w 1559"/>
                <a:gd name="T13" fmla="*/ 0 h 639"/>
                <a:gd name="T14" fmla="*/ 3 w 1559"/>
                <a:gd name="T15" fmla="*/ 0 h 639"/>
                <a:gd name="T16" fmla="*/ 2 w 1559"/>
                <a:gd name="T17" fmla="*/ 0 h 639"/>
                <a:gd name="T18" fmla="*/ 1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1 h 639"/>
                <a:gd name="T30" fmla="*/ 0 w 1559"/>
                <a:gd name="T31" fmla="*/ 2 h 639"/>
                <a:gd name="T32" fmla="*/ 0 w 1559"/>
                <a:gd name="T33" fmla="*/ 2 h 639"/>
                <a:gd name="T34" fmla="*/ 0 w 1559"/>
                <a:gd name="T35" fmla="*/ 2 h 639"/>
                <a:gd name="T36" fmla="*/ 0 w 1559"/>
                <a:gd name="T37" fmla="*/ 2 h 639"/>
                <a:gd name="T38" fmla="*/ 0 w 1559"/>
                <a:gd name="T39" fmla="*/ 1 h 639"/>
                <a:gd name="T40" fmla="*/ 0 w 1559"/>
                <a:gd name="T41" fmla="*/ 1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1 w 1559"/>
                <a:gd name="T49" fmla="*/ 0 h 639"/>
                <a:gd name="T50" fmla="*/ 2 w 1559"/>
                <a:gd name="T51" fmla="*/ 0 h 639"/>
                <a:gd name="T52" fmla="*/ 3 w 1559"/>
                <a:gd name="T53" fmla="*/ 0 h 639"/>
                <a:gd name="T54" fmla="*/ 4 w 1559"/>
                <a:gd name="T55" fmla="*/ 0 h 639"/>
                <a:gd name="T56" fmla="*/ 4 w 1559"/>
                <a:gd name="T57" fmla="*/ 0 h 639"/>
                <a:gd name="T58" fmla="*/ 5 w 1559"/>
                <a:gd name="T59" fmla="*/ 0 h 639"/>
                <a:gd name="T60" fmla="*/ 5 w 1559"/>
                <a:gd name="T61" fmla="*/ 0 h 639"/>
                <a:gd name="T62" fmla="*/ 5 w 1559"/>
                <a:gd name="T63" fmla="*/ 0 h 639"/>
                <a:gd name="T64" fmla="*/ 5 w 1559"/>
                <a:gd name="T65" fmla="*/ 0 h 639"/>
                <a:gd name="T66" fmla="*/ 5 w 1559"/>
                <a:gd name="T67" fmla="*/ 1 h 639"/>
                <a:gd name="T68" fmla="*/ 5 w 1559"/>
                <a:gd name="T69" fmla="*/ 1 h 639"/>
                <a:gd name="T70" fmla="*/ 4 w 1559"/>
                <a:gd name="T71" fmla="*/ 1 h 639"/>
                <a:gd name="T72" fmla="*/ 4 w 1559"/>
                <a:gd name="T73" fmla="*/ 1 h 639"/>
                <a:gd name="T74" fmla="*/ 4 w 1559"/>
                <a:gd name="T75" fmla="*/ 1 h 639"/>
                <a:gd name="T76" fmla="*/ 5 w 1559"/>
                <a:gd name="T77" fmla="*/ 2 h 639"/>
                <a:gd name="T78" fmla="*/ 5 w 1559"/>
                <a:gd name="T79" fmla="*/ 2 h 639"/>
                <a:gd name="T80" fmla="*/ 5 w 1559"/>
                <a:gd name="T81" fmla="*/ 2 h 639"/>
                <a:gd name="T82" fmla="*/ 5 w 1559"/>
                <a:gd name="T83" fmla="*/ 2 h 639"/>
                <a:gd name="T84" fmla="*/ 5 w 1559"/>
                <a:gd name="T85" fmla="*/ 1 h 639"/>
                <a:gd name="T86" fmla="*/ 6 w 1559"/>
                <a:gd name="T87" fmla="*/ 1 h 639"/>
                <a:gd name="T88" fmla="*/ 6 w 1559"/>
                <a:gd name="T89" fmla="*/ 1 h 639"/>
                <a:gd name="T90" fmla="*/ 5 w 1559"/>
                <a:gd name="T91" fmla="*/ 1 h 639"/>
                <a:gd name="T92" fmla="*/ 5 w 1559"/>
                <a:gd name="T93" fmla="*/ 2 h 639"/>
                <a:gd name="T94" fmla="*/ 5 w 1559"/>
                <a:gd name="T95" fmla="*/ 1 h 639"/>
                <a:gd name="T96" fmla="*/ 5 w 1559"/>
                <a:gd name="T97" fmla="*/ 1 h 639"/>
                <a:gd name="T98" fmla="*/ 5 w 1559"/>
                <a:gd name="T99" fmla="*/ 1 h 639"/>
                <a:gd name="T100" fmla="*/ 5 w 1559"/>
                <a:gd name="T101" fmla="*/ 1 h 639"/>
                <a:gd name="T102" fmla="*/ 5 w 1559"/>
                <a:gd name="T103" fmla="*/ 1 h 639"/>
                <a:gd name="T104" fmla="*/ 5 w 1559"/>
                <a:gd name="T105" fmla="*/ 2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2 h 685"/>
                <a:gd name="T2" fmla="*/ 0 w 468"/>
                <a:gd name="T3" fmla="*/ 2 h 685"/>
                <a:gd name="T4" fmla="*/ 0 w 468"/>
                <a:gd name="T5" fmla="*/ 2 h 685"/>
                <a:gd name="T6" fmla="*/ 0 w 468"/>
                <a:gd name="T7" fmla="*/ 2 h 685"/>
                <a:gd name="T8" fmla="*/ 0 w 468"/>
                <a:gd name="T9" fmla="*/ 2 h 685"/>
                <a:gd name="T10" fmla="*/ 0 w 468"/>
                <a:gd name="T11" fmla="*/ 2 h 685"/>
                <a:gd name="T12" fmla="*/ 0 w 468"/>
                <a:gd name="T13" fmla="*/ 2 h 685"/>
                <a:gd name="T14" fmla="*/ 0 w 468"/>
                <a:gd name="T15" fmla="*/ 2 h 685"/>
                <a:gd name="T16" fmla="*/ 0 w 468"/>
                <a:gd name="T17" fmla="*/ 2 h 685"/>
                <a:gd name="T18" fmla="*/ 0 w 468"/>
                <a:gd name="T19" fmla="*/ 2 h 685"/>
                <a:gd name="T20" fmla="*/ 0 w 468"/>
                <a:gd name="T21" fmla="*/ 2 h 685"/>
                <a:gd name="T22" fmla="*/ 0 w 468"/>
                <a:gd name="T23" fmla="*/ 2 h 685"/>
                <a:gd name="T24" fmla="*/ 0 w 468"/>
                <a:gd name="T25" fmla="*/ 1 h 685"/>
                <a:gd name="T26" fmla="*/ 0 w 468"/>
                <a:gd name="T27" fmla="*/ 1 h 685"/>
                <a:gd name="T28" fmla="*/ 0 w 468"/>
                <a:gd name="T29" fmla="*/ 1 h 685"/>
                <a:gd name="T30" fmla="*/ 0 w 468"/>
                <a:gd name="T31" fmla="*/ 1 h 685"/>
                <a:gd name="T32" fmla="*/ 0 w 468"/>
                <a:gd name="T33" fmla="*/ 1 h 685"/>
                <a:gd name="T34" fmla="*/ 0 w 468"/>
                <a:gd name="T35" fmla="*/ 1 h 685"/>
                <a:gd name="T36" fmla="*/ 0 w 468"/>
                <a:gd name="T37" fmla="*/ 1 h 685"/>
                <a:gd name="T38" fmla="*/ 0 w 468"/>
                <a:gd name="T39" fmla="*/ 1 h 685"/>
                <a:gd name="T40" fmla="*/ 0 w 468"/>
                <a:gd name="T41" fmla="*/ 1 h 685"/>
                <a:gd name="T42" fmla="*/ 0 w 468"/>
                <a:gd name="T43" fmla="*/ 1 h 685"/>
                <a:gd name="T44" fmla="*/ 0 w 468"/>
                <a:gd name="T45" fmla="*/ 1 h 685"/>
                <a:gd name="T46" fmla="*/ 0 w 468"/>
                <a:gd name="T47" fmla="*/ 1 h 685"/>
                <a:gd name="T48" fmla="*/ 1 w 468"/>
                <a:gd name="T49" fmla="*/ 0 h 685"/>
                <a:gd name="T50" fmla="*/ 1 w 468"/>
                <a:gd name="T51" fmla="*/ 0 h 685"/>
                <a:gd name="T52" fmla="*/ 1 w 468"/>
                <a:gd name="T53" fmla="*/ 0 h 685"/>
                <a:gd name="T54" fmla="*/ 1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1 h 685"/>
                <a:gd name="T66" fmla="*/ 1 w 468"/>
                <a:gd name="T67" fmla="*/ 1 h 685"/>
                <a:gd name="T68" fmla="*/ 1 w 468"/>
                <a:gd name="T69" fmla="*/ 1 h 685"/>
                <a:gd name="T70" fmla="*/ 1 w 468"/>
                <a:gd name="T71" fmla="*/ 0 h 685"/>
                <a:gd name="T72" fmla="*/ 1 w 468"/>
                <a:gd name="T73" fmla="*/ 0 h 685"/>
                <a:gd name="T74" fmla="*/ 1 w 468"/>
                <a:gd name="T75" fmla="*/ 0 h 685"/>
                <a:gd name="T76" fmla="*/ 1 w 468"/>
                <a:gd name="T77" fmla="*/ 0 h 685"/>
                <a:gd name="T78" fmla="*/ 1 w 468"/>
                <a:gd name="T79" fmla="*/ 0 h 685"/>
                <a:gd name="T80" fmla="*/ 1 w 468"/>
                <a:gd name="T81" fmla="*/ 0 h 685"/>
                <a:gd name="T82" fmla="*/ 1 w 468"/>
                <a:gd name="T83" fmla="*/ 0 h 685"/>
                <a:gd name="T84" fmla="*/ 1 w 468"/>
                <a:gd name="T85" fmla="*/ 0 h 685"/>
                <a:gd name="T86" fmla="*/ 1 w 468"/>
                <a:gd name="T87" fmla="*/ 0 h 685"/>
                <a:gd name="T88" fmla="*/ 1 w 468"/>
                <a:gd name="T89" fmla="*/ 0 h 685"/>
                <a:gd name="T90" fmla="*/ 1 w 468"/>
                <a:gd name="T91" fmla="*/ 0 h 685"/>
                <a:gd name="T92" fmla="*/ 1 w 468"/>
                <a:gd name="T93" fmla="*/ 0 h 685"/>
                <a:gd name="T94" fmla="*/ 1 w 468"/>
                <a:gd name="T95" fmla="*/ 0 h 685"/>
                <a:gd name="T96" fmla="*/ 1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1 h 553"/>
                <a:gd name="T58" fmla="*/ 1 w 93"/>
                <a:gd name="T59" fmla="*/ 1 h 553"/>
                <a:gd name="T60" fmla="*/ 1 w 93"/>
                <a:gd name="T61" fmla="*/ 1 h 553"/>
                <a:gd name="T62" fmla="*/ 1 w 93"/>
                <a:gd name="T63" fmla="*/ 1 h 553"/>
                <a:gd name="T64" fmla="*/ 1 w 93"/>
                <a:gd name="T65" fmla="*/ 1 h 553"/>
                <a:gd name="T66" fmla="*/ 1 w 93"/>
                <a:gd name="T67" fmla="*/ 1 h 553"/>
                <a:gd name="T68" fmla="*/ 1 w 93"/>
                <a:gd name="T69" fmla="*/ 1 h 553"/>
                <a:gd name="T70" fmla="*/ 1 w 93"/>
                <a:gd name="T71" fmla="*/ 1 h 553"/>
                <a:gd name="T72" fmla="*/ 1 w 93"/>
                <a:gd name="T73" fmla="*/ 1 h 553"/>
                <a:gd name="T74" fmla="*/ 1 w 93"/>
                <a:gd name="T75" fmla="*/ 1 h 553"/>
                <a:gd name="T76" fmla="*/ 1 w 93"/>
                <a:gd name="T77" fmla="*/ 1 h 553"/>
                <a:gd name="T78" fmla="*/ 1 w 93"/>
                <a:gd name="T79" fmla="*/ 1 h 553"/>
                <a:gd name="T80" fmla="*/ 1 w 93"/>
                <a:gd name="T81" fmla="*/ 1 h 553"/>
                <a:gd name="T82" fmla="*/ 1 w 93"/>
                <a:gd name="T83" fmla="*/ 1 h 553"/>
                <a:gd name="T84" fmla="*/ 1 w 93"/>
                <a:gd name="T85" fmla="*/ 2 h 553"/>
                <a:gd name="T86" fmla="*/ 1 w 93"/>
                <a:gd name="T87" fmla="*/ 1 h 553"/>
                <a:gd name="T88" fmla="*/ 1 w 93"/>
                <a:gd name="T89" fmla="*/ 2 h 553"/>
                <a:gd name="T90" fmla="*/ 1 w 93"/>
                <a:gd name="T91" fmla="*/ 2 h 553"/>
                <a:gd name="T92" fmla="*/ 1 w 93"/>
                <a:gd name="T93" fmla="*/ 1 h 553"/>
                <a:gd name="T94" fmla="*/ 1 w 93"/>
                <a:gd name="T95" fmla="*/ 1 h 553"/>
                <a:gd name="T96" fmla="*/ 1 w 93"/>
                <a:gd name="T97" fmla="*/ 2 h 553"/>
                <a:gd name="T98" fmla="*/ 1 w 93"/>
                <a:gd name="T99" fmla="*/ 2 h 553"/>
                <a:gd name="T100" fmla="*/ 1 w 93"/>
                <a:gd name="T101" fmla="*/ 2 h 553"/>
                <a:gd name="T102" fmla="*/ 1 w 93"/>
                <a:gd name="T103" fmla="*/ 2 h 553"/>
                <a:gd name="T104" fmla="*/ 0 w 93"/>
                <a:gd name="T105" fmla="*/ 1 h 553"/>
                <a:gd name="T106" fmla="*/ 1 w 93"/>
                <a:gd name="T107" fmla="*/ 1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1 w 2753"/>
                <a:gd name="T1" fmla="*/ 2 h 496"/>
                <a:gd name="T2" fmla="*/ 11 w 2753"/>
                <a:gd name="T3" fmla="*/ 2 h 496"/>
                <a:gd name="T4" fmla="*/ 11 w 2753"/>
                <a:gd name="T5" fmla="*/ 2 h 496"/>
                <a:gd name="T6" fmla="*/ 11 w 2753"/>
                <a:gd name="T7" fmla="*/ 2 h 496"/>
                <a:gd name="T8" fmla="*/ 10 w 2753"/>
                <a:gd name="T9" fmla="*/ 2 h 496"/>
                <a:gd name="T10" fmla="*/ 10 w 2753"/>
                <a:gd name="T11" fmla="*/ 2 h 496"/>
                <a:gd name="T12" fmla="*/ 10 w 2753"/>
                <a:gd name="T13" fmla="*/ 2 h 496"/>
                <a:gd name="T14" fmla="*/ 9 w 2753"/>
                <a:gd name="T15" fmla="*/ 2 h 496"/>
                <a:gd name="T16" fmla="*/ 9 w 2753"/>
                <a:gd name="T17" fmla="*/ 2 h 496"/>
                <a:gd name="T18" fmla="*/ 9 w 2753"/>
                <a:gd name="T19" fmla="*/ 2 h 496"/>
                <a:gd name="T20" fmla="*/ 9 w 2753"/>
                <a:gd name="T21" fmla="*/ 2 h 496"/>
                <a:gd name="T22" fmla="*/ 9 w 2753"/>
                <a:gd name="T23" fmla="*/ 2 h 496"/>
                <a:gd name="T24" fmla="*/ 8 w 2753"/>
                <a:gd name="T25" fmla="*/ 2 h 496"/>
                <a:gd name="T26" fmla="*/ 8 w 2753"/>
                <a:gd name="T27" fmla="*/ 2 h 496"/>
                <a:gd name="T28" fmla="*/ 8 w 2753"/>
                <a:gd name="T29" fmla="*/ 2 h 496"/>
                <a:gd name="T30" fmla="*/ 8 w 2753"/>
                <a:gd name="T31" fmla="*/ 2 h 496"/>
                <a:gd name="T32" fmla="*/ 7 w 2753"/>
                <a:gd name="T33" fmla="*/ 2 h 496"/>
                <a:gd name="T34" fmla="*/ 7 w 2753"/>
                <a:gd name="T35" fmla="*/ 2 h 496"/>
                <a:gd name="T36" fmla="*/ 7 w 2753"/>
                <a:gd name="T37" fmla="*/ 2 h 496"/>
                <a:gd name="T38" fmla="*/ 7 w 2753"/>
                <a:gd name="T39" fmla="*/ 2 h 496"/>
                <a:gd name="T40" fmla="*/ 7 w 2753"/>
                <a:gd name="T41" fmla="*/ 2 h 496"/>
                <a:gd name="T42" fmla="*/ 6 w 2753"/>
                <a:gd name="T43" fmla="*/ 2 h 496"/>
                <a:gd name="T44" fmla="*/ 6 w 2753"/>
                <a:gd name="T45" fmla="*/ 2 h 496"/>
                <a:gd name="T46" fmla="*/ 6 w 2753"/>
                <a:gd name="T47" fmla="*/ 2 h 496"/>
                <a:gd name="T48" fmla="*/ 6 w 2753"/>
                <a:gd name="T49" fmla="*/ 2 h 496"/>
                <a:gd name="T50" fmla="*/ 5 w 2753"/>
                <a:gd name="T51" fmla="*/ 2 h 496"/>
                <a:gd name="T52" fmla="*/ 5 w 2753"/>
                <a:gd name="T53" fmla="*/ 2 h 496"/>
                <a:gd name="T54" fmla="*/ 5 w 2753"/>
                <a:gd name="T55" fmla="*/ 2 h 496"/>
                <a:gd name="T56" fmla="*/ 4 w 2753"/>
                <a:gd name="T57" fmla="*/ 2 h 496"/>
                <a:gd name="T58" fmla="*/ 5 w 2753"/>
                <a:gd name="T59" fmla="*/ 2 h 496"/>
                <a:gd name="T60" fmla="*/ 4 w 2753"/>
                <a:gd name="T61" fmla="*/ 2 h 496"/>
                <a:gd name="T62" fmla="*/ 3 w 2753"/>
                <a:gd name="T63" fmla="*/ 2 h 496"/>
                <a:gd name="T64" fmla="*/ 3 w 2753"/>
                <a:gd name="T65" fmla="*/ 2 h 496"/>
                <a:gd name="T66" fmla="*/ 3 w 2753"/>
                <a:gd name="T67" fmla="*/ 2 h 496"/>
                <a:gd name="T68" fmla="*/ 3 w 2753"/>
                <a:gd name="T69" fmla="*/ 2 h 496"/>
                <a:gd name="T70" fmla="*/ 2 w 2753"/>
                <a:gd name="T71" fmla="*/ 2 h 496"/>
                <a:gd name="T72" fmla="*/ 2 w 2753"/>
                <a:gd name="T73" fmla="*/ 2 h 496"/>
                <a:gd name="T74" fmla="*/ 2 w 2753"/>
                <a:gd name="T75" fmla="*/ 2 h 496"/>
                <a:gd name="T76" fmla="*/ 1 w 2753"/>
                <a:gd name="T77" fmla="*/ 2 h 496"/>
                <a:gd name="T78" fmla="*/ 1 w 2753"/>
                <a:gd name="T79" fmla="*/ 2 h 496"/>
                <a:gd name="T80" fmla="*/ 1 w 2753"/>
                <a:gd name="T81" fmla="*/ 2 h 496"/>
                <a:gd name="T82" fmla="*/ 9 w 2753"/>
                <a:gd name="T83" fmla="*/ 1 h 496"/>
                <a:gd name="T84" fmla="*/ 8 w 2753"/>
                <a:gd name="T85" fmla="*/ 1 h 496"/>
                <a:gd name="T86" fmla="*/ 8 w 2753"/>
                <a:gd name="T87" fmla="*/ 1 h 496"/>
                <a:gd name="T88" fmla="*/ 8 w 2753"/>
                <a:gd name="T89" fmla="*/ 1 h 496"/>
                <a:gd name="T90" fmla="*/ 8 w 2753"/>
                <a:gd name="T91" fmla="*/ 1 h 496"/>
                <a:gd name="T92" fmla="*/ 8 w 2753"/>
                <a:gd name="T93" fmla="*/ 1 h 496"/>
                <a:gd name="T94" fmla="*/ 7 w 2753"/>
                <a:gd name="T95" fmla="*/ 1 h 496"/>
                <a:gd name="T96" fmla="*/ 7 w 2753"/>
                <a:gd name="T97" fmla="*/ 1 h 496"/>
                <a:gd name="T98" fmla="*/ 7 w 2753"/>
                <a:gd name="T99" fmla="*/ 1 h 496"/>
                <a:gd name="T100" fmla="*/ 7 w 2753"/>
                <a:gd name="T101" fmla="*/ 1 h 496"/>
                <a:gd name="T102" fmla="*/ 6 w 2753"/>
                <a:gd name="T103" fmla="*/ 0 h 496"/>
                <a:gd name="T104" fmla="*/ 6 w 2753"/>
                <a:gd name="T105" fmla="*/ 1 h 496"/>
                <a:gd name="T106" fmla="*/ 6 w 2753"/>
                <a:gd name="T107" fmla="*/ 1 h 496"/>
                <a:gd name="T108" fmla="*/ 6 w 2753"/>
                <a:gd name="T109" fmla="*/ 1 h 496"/>
                <a:gd name="T110" fmla="*/ 6 w 2753"/>
                <a:gd name="T111" fmla="*/ 1 h 496"/>
                <a:gd name="T112" fmla="*/ 5 w 2753"/>
                <a:gd name="T113" fmla="*/ 1 h 496"/>
                <a:gd name="T114" fmla="*/ 5 w 2753"/>
                <a:gd name="T115" fmla="*/ 1 h 496"/>
                <a:gd name="T116" fmla="*/ 4 w 2753"/>
                <a:gd name="T117" fmla="*/ 1 h 496"/>
                <a:gd name="T118" fmla="*/ 4 w 2753"/>
                <a:gd name="T119" fmla="*/ 1 h 496"/>
                <a:gd name="T120" fmla="*/ 3 w 2753"/>
                <a:gd name="T121" fmla="*/ 1 h 496"/>
                <a:gd name="T122" fmla="*/ 3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2 h 639"/>
                <a:gd name="T2" fmla="*/ 0 w 1400"/>
                <a:gd name="T3" fmla="*/ 1 h 639"/>
                <a:gd name="T4" fmla="*/ 0 w 1400"/>
                <a:gd name="T5" fmla="*/ 1 h 639"/>
                <a:gd name="T6" fmla="*/ 0 w 1400"/>
                <a:gd name="T7" fmla="*/ 1 h 639"/>
                <a:gd name="T8" fmla="*/ 0 w 1400"/>
                <a:gd name="T9" fmla="*/ 1 h 639"/>
                <a:gd name="T10" fmla="*/ 1 w 1400"/>
                <a:gd name="T11" fmla="*/ 1 h 639"/>
                <a:gd name="T12" fmla="*/ 1 w 1400"/>
                <a:gd name="T13" fmla="*/ 1 h 639"/>
                <a:gd name="T14" fmla="*/ 1 w 1400"/>
                <a:gd name="T15" fmla="*/ 1 h 639"/>
                <a:gd name="T16" fmla="*/ 1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1 h 639"/>
                <a:gd name="T30" fmla="*/ 0 w 1400"/>
                <a:gd name="T31" fmla="*/ 1 h 639"/>
                <a:gd name="T32" fmla="*/ 0 w 1400"/>
                <a:gd name="T33" fmla="*/ 1 h 639"/>
                <a:gd name="T34" fmla="*/ 0 w 1400"/>
                <a:gd name="T35" fmla="*/ 1 h 639"/>
                <a:gd name="T36" fmla="*/ 0 w 1400"/>
                <a:gd name="T37" fmla="*/ 1 h 639"/>
                <a:gd name="T38" fmla="*/ 0 w 1400"/>
                <a:gd name="T39" fmla="*/ 2 h 639"/>
                <a:gd name="T40" fmla="*/ 0 w 1400"/>
                <a:gd name="T41" fmla="*/ 2 h 639"/>
                <a:gd name="T42" fmla="*/ 0 w 1400"/>
                <a:gd name="T43" fmla="*/ 2 h 639"/>
                <a:gd name="T44" fmla="*/ 0 w 1400"/>
                <a:gd name="T45" fmla="*/ 2 h 639"/>
                <a:gd name="T46" fmla="*/ 1 w 1400"/>
                <a:gd name="T47" fmla="*/ 2 h 639"/>
                <a:gd name="T48" fmla="*/ 2 w 1400"/>
                <a:gd name="T49" fmla="*/ 2 h 639"/>
                <a:gd name="T50" fmla="*/ 3 w 1400"/>
                <a:gd name="T51" fmla="*/ 2 h 639"/>
                <a:gd name="T52" fmla="*/ 4 w 1400"/>
                <a:gd name="T53" fmla="*/ 2 h 639"/>
                <a:gd name="T54" fmla="*/ 5 w 1400"/>
                <a:gd name="T55" fmla="*/ 2 h 639"/>
                <a:gd name="T56" fmla="*/ 5 w 1400"/>
                <a:gd name="T57" fmla="*/ 2 h 639"/>
                <a:gd name="T58" fmla="*/ 5 w 1400"/>
                <a:gd name="T59" fmla="*/ 2 h 639"/>
                <a:gd name="T60" fmla="*/ 5 w 1400"/>
                <a:gd name="T61" fmla="*/ 2 h 639"/>
                <a:gd name="T62" fmla="*/ 5 w 1400"/>
                <a:gd name="T63" fmla="*/ 2 h 639"/>
                <a:gd name="T64" fmla="*/ 5 w 1400"/>
                <a:gd name="T65" fmla="*/ 2 h 639"/>
                <a:gd name="T66" fmla="*/ 4 w 1400"/>
                <a:gd name="T67" fmla="*/ 2 h 639"/>
                <a:gd name="T68" fmla="*/ 3 w 1400"/>
                <a:gd name="T69" fmla="*/ 2 h 639"/>
                <a:gd name="T70" fmla="*/ 2 w 1400"/>
                <a:gd name="T71" fmla="*/ 2 h 639"/>
                <a:gd name="T72" fmla="*/ 1 w 1400"/>
                <a:gd name="T73" fmla="*/ 2 h 639"/>
                <a:gd name="T74" fmla="*/ 1 w 1400"/>
                <a:gd name="T75" fmla="*/ 2 h 639"/>
                <a:gd name="T76" fmla="*/ 1 w 1400"/>
                <a:gd name="T77" fmla="*/ 2 h 639"/>
                <a:gd name="T78" fmla="*/ 0 w 1400"/>
                <a:gd name="T79" fmla="*/ 1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1 w 1400"/>
                <a:gd name="T87" fmla="*/ 1 h 639"/>
                <a:gd name="T88" fmla="*/ 0 w 1400"/>
                <a:gd name="T89" fmla="*/ 1 h 639"/>
                <a:gd name="T90" fmla="*/ 0 w 1400"/>
                <a:gd name="T91" fmla="*/ 1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7 w 2101"/>
                <a:gd name="T1" fmla="*/ 0 h 1421"/>
                <a:gd name="T2" fmla="*/ 7 w 2101"/>
                <a:gd name="T3" fmla="*/ 0 h 1421"/>
                <a:gd name="T4" fmla="*/ 6 w 2101"/>
                <a:gd name="T5" fmla="*/ 0 h 1421"/>
                <a:gd name="T6" fmla="*/ 5 w 2101"/>
                <a:gd name="T7" fmla="*/ 0 h 1421"/>
                <a:gd name="T8" fmla="*/ 5 w 2101"/>
                <a:gd name="T9" fmla="*/ 0 h 1421"/>
                <a:gd name="T10" fmla="*/ 6 w 2101"/>
                <a:gd name="T11" fmla="*/ 0 h 1421"/>
                <a:gd name="T12" fmla="*/ 7 w 2101"/>
                <a:gd name="T13" fmla="*/ 3 h 1421"/>
                <a:gd name="T14" fmla="*/ 7 w 2101"/>
                <a:gd name="T15" fmla="*/ 2 h 1421"/>
                <a:gd name="T16" fmla="*/ 7 w 2101"/>
                <a:gd name="T17" fmla="*/ 2 h 1421"/>
                <a:gd name="T18" fmla="*/ 7 w 2101"/>
                <a:gd name="T19" fmla="*/ 2 h 1421"/>
                <a:gd name="T20" fmla="*/ 7 w 2101"/>
                <a:gd name="T21" fmla="*/ 2 h 1421"/>
                <a:gd name="T22" fmla="*/ 5 w 2101"/>
                <a:gd name="T23" fmla="*/ 1 h 1421"/>
                <a:gd name="T24" fmla="*/ 5 w 2101"/>
                <a:gd name="T25" fmla="*/ 1 h 1421"/>
                <a:gd name="T26" fmla="*/ 5 w 2101"/>
                <a:gd name="T27" fmla="*/ 1 h 1421"/>
                <a:gd name="T28" fmla="*/ 5 w 2101"/>
                <a:gd name="T29" fmla="*/ 1 h 1421"/>
                <a:gd name="T30" fmla="*/ 5 w 2101"/>
                <a:gd name="T31" fmla="*/ 0 h 1421"/>
                <a:gd name="T32" fmla="*/ 6 w 2101"/>
                <a:gd name="T33" fmla="*/ 0 h 1421"/>
                <a:gd name="T34" fmla="*/ 6 w 2101"/>
                <a:gd name="T35" fmla="*/ 0 h 1421"/>
                <a:gd name="T36" fmla="*/ 7 w 2101"/>
                <a:gd name="T37" fmla="*/ 0 h 1421"/>
                <a:gd name="T38" fmla="*/ 7 w 2101"/>
                <a:gd name="T39" fmla="*/ 0 h 1421"/>
                <a:gd name="T40" fmla="*/ 6 w 2101"/>
                <a:gd name="T41" fmla="*/ 0 h 1421"/>
                <a:gd name="T42" fmla="*/ 5 w 2101"/>
                <a:gd name="T43" fmla="*/ 0 h 1421"/>
                <a:gd name="T44" fmla="*/ 5 w 2101"/>
                <a:gd name="T45" fmla="*/ 0 h 1421"/>
                <a:gd name="T46" fmla="*/ 4 w 2101"/>
                <a:gd name="T47" fmla="*/ 0 h 1421"/>
                <a:gd name="T48" fmla="*/ 3 w 2101"/>
                <a:gd name="T49" fmla="*/ 1 h 1421"/>
                <a:gd name="T50" fmla="*/ 2 w 2101"/>
                <a:gd name="T51" fmla="*/ 0 h 1421"/>
                <a:gd name="T52" fmla="*/ 1 w 2101"/>
                <a:gd name="T53" fmla="*/ 0 h 1421"/>
                <a:gd name="T54" fmla="*/ 0 w 2101"/>
                <a:gd name="T55" fmla="*/ 2 h 1421"/>
                <a:gd name="T56" fmla="*/ 1 w 2101"/>
                <a:gd name="T57" fmla="*/ 2 h 1421"/>
                <a:gd name="T58" fmla="*/ 1 w 2101"/>
                <a:gd name="T59" fmla="*/ 0 h 1421"/>
                <a:gd name="T60" fmla="*/ 2 w 2101"/>
                <a:gd name="T61" fmla="*/ 2 h 1421"/>
                <a:gd name="T62" fmla="*/ 2 w 2101"/>
                <a:gd name="T63" fmla="*/ 2 h 1421"/>
                <a:gd name="T64" fmla="*/ 2 w 2101"/>
                <a:gd name="T65" fmla="*/ 4 h 1421"/>
                <a:gd name="T66" fmla="*/ 2 w 2101"/>
                <a:gd name="T67" fmla="*/ 3 h 1421"/>
                <a:gd name="T68" fmla="*/ 3 w 2101"/>
                <a:gd name="T69" fmla="*/ 3 h 1421"/>
                <a:gd name="T70" fmla="*/ 4 w 2101"/>
                <a:gd name="T71" fmla="*/ 4 h 1421"/>
                <a:gd name="T72" fmla="*/ 6 w 2101"/>
                <a:gd name="T73" fmla="*/ 2 h 1421"/>
                <a:gd name="T74" fmla="*/ 6 w 2101"/>
                <a:gd name="T75" fmla="*/ 4 h 1421"/>
                <a:gd name="T76" fmla="*/ 6 w 2101"/>
                <a:gd name="T77" fmla="*/ 4 h 1421"/>
                <a:gd name="T78" fmla="*/ 6 w 2101"/>
                <a:gd name="T79" fmla="*/ 3 h 1421"/>
                <a:gd name="T80" fmla="*/ 7 w 2101"/>
                <a:gd name="T81" fmla="*/ 3 h 1421"/>
                <a:gd name="T82" fmla="*/ 7 w 2101"/>
                <a:gd name="T83" fmla="*/ 5 h 1421"/>
                <a:gd name="T84" fmla="*/ 8 w 2101"/>
                <a:gd name="T85" fmla="*/ 5 h 1421"/>
                <a:gd name="T86" fmla="*/ 8 w 2101"/>
                <a:gd name="T87" fmla="*/ 3 h 1421"/>
                <a:gd name="T88" fmla="*/ 9 w 2101"/>
                <a:gd name="T89" fmla="*/ 3 h 1421"/>
                <a:gd name="T90" fmla="*/ 8 w 2101"/>
                <a:gd name="T91" fmla="*/ 3 h 1421"/>
                <a:gd name="T92" fmla="*/ 6 w 2101"/>
                <a:gd name="T93" fmla="*/ 2 h 1421"/>
                <a:gd name="T94" fmla="*/ 6 w 2101"/>
                <a:gd name="T95" fmla="*/ 2 h 1421"/>
                <a:gd name="T96" fmla="*/ 5 w 2101"/>
                <a:gd name="T97" fmla="*/ 2 h 1421"/>
                <a:gd name="T98" fmla="*/ 4 w 2101"/>
                <a:gd name="T99" fmla="*/ 2 h 1421"/>
                <a:gd name="T100" fmla="*/ 5 w 2101"/>
                <a:gd name="T101" fmla="*/ 3 h 1421"/>
                <a:gd name="T102" fmla="*/ 4 w 2101"/>
                <a:gd name="T103" fmla="*/ 4 h 1421"/>
                <a:gd name="T104" fmla="*/ 4 w 2101"/>
                <a:gd name="T105" fmla="*/ 4 h 1421"/>
                <a:gd name="T106" fmla="*/ 3 w 2101"/>
                <a:gd name="T107" fmla="*/ 2 h 1421"/>
                <a:gd name="T108" fmla="*/ 4 w 2101"/>
                <a:gd name="T109" fmla="*/ 0 h 1421"/>
                <a:gd name="T110" fmla="*/ 4 w 2101"/>
                <a:gd name="T111" fmla="*/ 2 h 1421"/>
                <a:gd name="T112" fmla="*/ 5 w 2101"/>
                <a:gd name="T113" fmla="*/ 2 h 1421"/>
                <a:gd name="T114" fmla="*/ 5 w 2101"/>
                <a:gd name="T115" fmla="*/ 2 h 1421"/>
                <a:gd name="T116" fmla="*/ 6 w 2101"/>
                <a:gd name="T117" fmla="*/ 2 h 1421"/>
                <a:gd name="T118" fmla="*/ 6 w 2101"/>
                <a:gd name="T119" fmla="*/ 2 h 1421"/>
                <a:gd name="T120" fmla="*/ 6 w 2101"/>
                <a:gd name="T121" fmla="*/ 2 h 1421"/>
                <a:gd name="T122" fmla="*/ 6 w 2101"/>
                <a:gd name="T123" fmla="*/ 2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2 w 4304"/>
                <a:gd name="T3" fmla="*/ 1 h 532"/>
                <a:gd name="T4" fmla="*/ 3 w 4304"/>
                <a:gd name="T5" fmla="*/ 2 h 532"/>
                <a:gd name="T6" fmla="*/ 4 w 4304"/>
                <a:gd name="T7" fmla="*/ 1 h 532"/>
                <a:gd name="T8" fmla="*/ 4 w 4304"/>
                <a:gd name="T9" fmla="*/ 1 h 532"/>
                <a:gd name="T10" fmla="*/ 4 w 4304"/>
                <a:gd name="T11" fmla="*/ 1 h 532"/>
                <a:gd name="T12" fmla="*/ 3 w 4304"/>
                <a:gd name="T13" fmla="*/ 1 h 532"/>
                <a:gd name="T14" fmla="*/ 6 w 4304"/>
                <a:gd name="T15" fmla="*/ 1 h 532"/>
                <a:gd name="T16" fmla="*/ 5 w 4304"/>
                <a:gd name="T17" fmla="*/ 1 h 532"/>
                <a:gd name="T18" fmla="*/ 6 w 4304"/>
                <a:gd name="T19" fmla="*/ 1 h 532"/>
                <a:gd name="T20" fmla="*/ 6 w 4304"/>
                <a:gd name="T21" fmla="*/ 1 h 532"/>
                <a:gd name="T22" fmla="*/ 7 w 4304"/>
                <a:gd name="T23" fmla="*/ 1 h 532"/>
                <a:gd name="T24" fmla="*/ 7 w 4304"/>
                <a:gd name="T25" fmla="*/ 1 h 532"/>
                <a:gd name="T26" fmla="*/ 7 w 4304"/>
                <a:gd name="T27" fmla="*/ 1 h 532"/>
                <a:gd name="T28" fmla="*/ 7 w 4304"/>
                <a:gd name="T29" fmla="*/ 2 h 532"/>
                <a:gd name="T30" fmla="*/ 8 w 4304"/>
                <a:gd name="T31" fmla="*/ 2 h 532"/>
                <a:gd name="T32" fmla="*/ 10 w 4304"/>
                <a:gd name="T33" fmla="*/ 2 h 532"/>
                <a:gd name="T34" fmla="*/ 10 w 4304"/>
                <a:gd name="T35" fmla="*/ 1 h 532"/>
                <a:gd name="T36" fmla="*/ 10 w 4304"/>
                <a:gd name="T37" fmla="*/ 1 h 532"/>
                <a:gd name="T38" fmla="*/ 10 w 4304"/>
                <a:gd name="T39" fmla="*/ 1 h 532"/>
                <a:gd name="T40" fmla="*/ 11 w 4304"/>
                <a:gd name="T41" fmla="*/ 1 h 532"/>
                <a:gd name="T42" fmla="*/ 11 w 4304"/>
                <a:gd name="T43" fmla="*/ 1 h 532"/>
                <a:gd name="T44" fmla="*/ 11 w 4304"/>
                <a:gd name="T45" fmla="*/ 1 h 532"/>
                <a:gd name="T46" fmla="*/ 11 w 4304"/>
                <a:gd name="T47" fmla="*/ 1 h 532"/>
                <a:gd name="T48" fmla="*/ 12 w 4304"/>
                <a:gd name="T49" fmla="*/ 1 h 532"/>
                <a:gd name="T50" fmla="*/ 12 w 4304"/>
                <a:gd name="T51" fmla="*/ 1 h 532"/>
                <a:gd name="T52" fmla="*/ 13 w 4304"/>
                <a:gd name="T53" fmla="*/ 1 h 532"/>
                <a:gd name="T54" fmla="*/ 13 w 4304"/>
                <a:gd name="T55" fmla="*/ 1 h 532"/>
                <a:gd name="T56" fmla="*/ 13 w 4304"/>
                <a:gd name="T57" fmla="*/ 1 h 532"/>
                <a:gd name="T58" fmla="*/ 14 w 4304"/>
                <a:gd name="T59" fmla="*/ 1 h 532"/>
                <a:gd name="T60" fmla="*/ 14 w 4304"/>
                <a:gd name="T61" fmla="*/ 1 h 532"/>
                <a:gd name="T62" fmla="*/ 14 w 4304"/>
                <a:gd name="T63" fmla="*/ 1 h 532"/>
                <a:gd name="T64" fmla="*/ 14 w 4304"/>
                <a:gd name="T65" fmla="*/ 2 h 532"/>
                <a:gd name="T66" fmla="*/ 15 w 4304"/>
                <a:gd name="T67" fmla="*/ 2 h 532"/>
                <a:gd name="T68" fmla="*/ 17 w 4304"/>
                <a:gd name="T69" fmla="*/ 1 h 532"/>
                <a:gd name="T70" fmla="*/ 17 w 4304"/>
                <a:gd name="T71" fmla="*/ 2 h 532"/>
                <a:gd name="T72" fmla="*/ 2 w 4304"/>
                <a:gd name="T73" fmla="*/ 3 h 532"/>
                <a:gd name="T74" fmla="*/ 3 w 4304"/>
                <a:gd name="T75" fmla="*/ 3 h 532"/>
                <a:gd name="T76" fmla="*/ 4 w 4304"/>
                <a:gd name="T77" fmla="*/ 2 h 532"/>
                <a:gd name="T78" fmla="*/ 5 w 4304"/>
                <a:gd name="T79" fmla="*/ 3 h 532"/>
                <a:gd name="T80" fmla="*/ 5 w 4304"/>
                <a:gd name="T81" fmla="*/ 2 h 532"/>
                <a:gd name="T82" fmla="*/ 5 w 4304"/>
                <a:gd name="T83" fmla="*/ 2 h 532"/>
                <a:gd name="T84" fmla="*/ 6 w 4304"/>
                <a:gd name="T85" fmla="*/ 2 h 532"/>
                <a:gd name="T86" fmla="*/ 6 w 4304"/>
                <a:gd name="T87" fmla="*/ 2 h 532"/>
                <a:gd name="T88" fmla="*/ 7 w 4304"/>
                <a:gd name="T89" fmla="*/ 3 h 532"/>
                <a:gd name="T90" fmla="*/ 8 w 4304"/>
                <a:gd name="T91" fmla="*/ 2 h 532"/>
                <a:gd name="T92" fmla="*/ 9 w 4304"/>
                <a:gd name="T93" fmla="*/ 2 h 532"/>
                <a:gd name="T94" fmla="*/ 9 w 4304"/>
                <a:gd name="T95" fmla="*/ 2 h 532"/>
                <a:gd name="T96" fmla="*/ 10 w 4304"/>
                <a:gd name="T97" fmla="*/ 2 h 532"/>
                <a:gd name="T98" fmla="*/ 11 w 4304"/>
                <a:gd name="T99" fmla="*/ 2 h 532"/>
                <a:gd name="T100" fmla="*/ 11 w 4304"/>
                <a:gd name="T101" fmla="*/ 2 h 532"/>
                <a:gd name="T102" fmla="*/ 10 w 4304"/>
                <a:gd name="T103" fmla="*/ 3 h 532"/>
                <a:gd name="T104" fmla="*/ 11 w 4304"/>
                <a:gd name="T105" fmla="*/ 2 h 532"/>
                <a:gd name="T106" fmla="*/ 12 w 4304"/>
                <a:gd name="T107" fmla="*/ 2 h 532"/>
                <a:gd name="T108" fmla="*/ 13 w 4304"/>
                <a:gd name="T109" fmla="*/ 3 h 532"/>
                <a:gd name="T110" fmla="*/ 12 w 4304"/>
                <a:gd name="T111" fmla="*/ 2 h 532"/>
                <a:gd name="T112" fmla="*/ 13 w 4304"/>
                <a:gd name="T113" fmla="*/ 2 h 532"/>
                <a:gd name="T114" fmla="*/ 13 w 4304"/>
                <a:gd name="T115" fmla="*/ 2 h 532"/>
                <a:gd name="T116" fmla="*/ 14 w 4304"/>
                <a:gd name="T117" fmla="*/ 2 h 532"/>
                <a:gd name="T118" fmla="*/ 15 w 4304"/>
                <a:gd name="T119" fmla="*/ 2 h 532"/>
                <a:gd name="T120" fmla="*/ 14 w 4304"/>
                <a:gd name="T121" fmla="*/ 3 h 532"/>
                <a:gd name="T122" fmla="*/ 15 w 4304"/>
                <a:gd name="T123" fmla="*/ 2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2 w 1529"/>
                <a:gd name="T1" fmla="*/ 3 h 1275"/>
                <a:gd name="T2" fmla="*/ 3 w 1529"/>
                <a:gd name="T3" fmla="*/ 3 h 1275"/>
                <a:gd name="T4" fmla="*/ 3 w 1529"/>
                <a:gd name="T5" fmla="*/ 2 h 1275"/>
                <a:gd name="T6" fmla="*/ 1 w 1529"/>
                <a:gd name="T7" fmla="*/ 2 h 1275"/>
                <a:gd name="T8" fmla="*/ 1 w 1529"/>
                <a:gd name="T9" fmla="*/ 4 h 1275"/>
                <a:gd name="T10" fmla="*/ 4 w 1529"/>
                <a:gd name="T11" fmla="*/ 4 h 1275"/>
                <a:gd name="T12" fmla="*/ 4 w 1529"/>
                <a:gd name="T13" fmla="*/ 1 h 1275"/>
                <a:gd name="T14" fmla="*/ 0 w 1529"/>
                <a:gd name="T15" fmla="*/ 1 h 1275"/>
                <a:gd name="T16" fmla="*/ 0 w 1529"/>
                <a:gd name="T17" fmla="*/ 5 h 1275"/>
                <a:gd name="T18" fmla="*/ 5 w 1529"/>
                <a:gd name="T19" fmla="*/ 5 h 1275"/>
                <a:gd name="T20" fmla="*/ 5 w 1529"/>
                <a:gd name="T21" fmla="*/ 1 h 1275"/>
                <a:gd name="T22" fmla="*/ 5 w 1529"/>
                <a:gd name="T23" fmla="*/ 1 h 1275"/>
                <a:gd name="T24" fmla="*/ 5 w 1529"/>
                <a:gd name="T25" fmla="*/ 5 h 1275"/>
                <a:gd name="T26" fmla="*/ 0 w 1529"/>
                <a:gd name="T27" fmla="*/ 5 h 1275"/>
                <a:gd name="T28" fmla="*/ 0 w 1529"/>
                <a:gd name="T29" fmla="*/ 5 h 1275"/>
                <a:gd name="T30" fmla="*/ 0 w 1529"/>
                <a:gd name="T31" fmla="*/ 0 h 1275"/>
                <a:gd name="T32" fmla="*/ 4 w 1529"/>
                <a:gd name="T33" fmla="*/ 0 h 1275"/>
                <a:gd name="T34" fmla="*/ 4 w 1529"/>
                <a:gd name="T35" fmla="*/ 1 h 1275"/>
                <a:gd name="T36" fmla="*/ 4 w 1529"/>
                <a:gd name="T37" fmla="*/ 1 h 1275"/>
                <a:gd name="T38" fmla="*/ 4 w 1529"/>
                <a:gd name="T39" fmla="*/ 1 h 1275"/>
                <a:gd name="T40" fmla="*/ 4 w 1529"/>
                <a:gd name="T41" fmla="*/ 1 h 1275"/>
                <a:gd name="T42" fmla="*/ 4 w 1529"/>
                <a:gd name="T43" fmla="*/ 2 h 1275"/>
                <a:gd name="T44" fmla="*/ 4 w 1529"/>
                <a:gd name="T45" fmla="*/ 2 h 1275"/>
                <a:gd name="T46" fmla="*/ 4 w 1529"/>
                <a:gd name="T47" fmla="*/ 2 h 1275"/>
                <a:gd name="T48" fmla="*/ 4 w 1529"/>
                <a:gd name="T49" fmla="*/ 2 h 1275"/>
                <a:gd name="T50" fmla="*/ 4 w 1529"/>
                <a:gd name="T51" fmla="*/ 3 h 1275"/>
                <a:gd name="T52" fmla="*/ 4 w 1529"/>
                <a:gd name="T53" fmla="*/ 3 h 1275"/>
                <a:gd name="T54" fmla="*/ 4 w 1529"/>
                <a:gd name="T55" fmla="*/ 3 h 1275"/>
                <a:gd name="T56" fmla="*/ 4 w 1529"/>
                <a:gd name="T57" fmla="*/ 3 h 1275"/>
                <a:gd name="T58" fmla="*/ 4 w 1529"/>
                <a:gd name="T59" fmla="*/ 4 h 1275"/>
                <a:gd name="T60" fmla="*/ 4 w 1529"/>
                <a:gd name="T61" fmla="*/ 4 h 1275"/>
                <a:gd name="T62" fmla="*/ 4 w 1529"/>
                <a:gd name="T63" fmla="*/ 4 h 1275"/>
                <a:gd name="T64" fmla="*/ 4 w 1529"/>
                <a:gd name="T65" fmla="*/ 4 h 1275"/>
                <a:gd name="T66" fmla="*/ 4 w 1529"/>
                <a:gd name="T67" fmla="*/ 4 h 1275"/>
                <a:gd name="T68" fmla="*/ 4 w 1529"/>
                <a:gd name="T69" fmla="*/ 4 h 1275"/>
                <a:gd name="T70" fmla="*/ 4 w 1529"/>
                <a:gd name="T71" fmla="*/ 4 h 1275"/>
                <a:gd name="T72" fmla="*/ 4 w 1529"/>
                <a:gd name="T73" fmla="*/ 4 h 1275"/>
                <a:gd name="T74" fmla="*/ 3 w 1529"/>
                <a:gd name="T75" fmla="*/ 4 h 1275"/>
                <a:gd name="T76" fmla="*/ 3 w 1529"/>
                <a:gd name="T77" fmla="*/ 4 h 1275"/>
                <a:gd name="T78" fmla="*/ 3 w 1529"/>
                <a:gd name="T79" fmla="*/ 4 h 1275"/>
                <a:gd name="T80" fmla="*/ 3 w 1529"/>
                <a:gd name="T81" fmla="*/ 4 h 1275"/>
                <a:gd name="T82" fmla="*/ 2 w 1529"/>
                <a:gd name="T83" fmla="*/ 4 h 1275"/>
                <a:gd name="T84" fmla="*/ 2 w 1529"/>
                <a:gd name="T85" fmla="*/ 4 h 1275"/>
                <a:gd name="T86" fmla="*/ 2 w 1529"/>
                <a:gd name="T87" fmla="*/ 4 h 1275"/>
                <a:gd name="T88" fmla="*/ 2 w 1529"/>
                <a:gd name="T89" fmla="*/ 4 h 1275"/>
                <a:gd name="T90" fmla="*/ 1 w 1529"/>
                <a:gd name="T91" fmla="*/ 4 h 1275"/>
                <a:gd name="T92" fmla="*/ 1 w 1529"/>
                <a:gd name="T93" fmla="*/ 4 h 1275"/>
                <a:gd name="T94" fmla="*/ 1 w 1529"/>
                <a:gd name="T95" fmla="*/ 4 h 1275"/>
                <a:gd name="T96" fmla="*/ 1 w 1529"/>
                <a:gd name="T97" fmla="*/ 4 h 1275"/>
                <a:gd name="T98" fmla="*/ 1 w 1529"/>
                <a:gd name="T99" fmla="*/ 4 h 1275"/>
                <a:gd name="T100" fmla="*/ 1 w 1529"/>
                <a:gd name="T101" fmla="*/ 4 h 1275"/>
                <a:gd name="T102" fmla="*/ 1 w 1529"/>
                <a:gd name="T103" fmla="*/ 3 h 1275"/>
                <a:gd name="T104" fmla="*/ 1 w 1529"/>
                <a:gd name="T105" fmla="*/ 3 h 1275"/>
                <a:gd name="T106" fmla="*/ 1 w 1529"/>
                <a:gd name="T107" fmla="*/ 3 h 1275"/>
                <a:gd name="T108" fmla="*/ 1 w 1529"/>
                <a:gd name="T109" fmla="*/ 2 h 1275"/>
                <a:gd name="T110" fmla="*/ 1 w 1529"/>
                <a:gd name="T111" fmla="*/ 2 h 1275"/>
                <a:gd name="T112" fmla="*/ 1 w 1529"/>
                <a:gd name="T113" fmla="*/ 2 h 1275"/>
                <a:gd name="T114" fmla="*/ 3 w 1529"/>
                <a:gd name="T115" fmla="*/ 2 h 1275"/>
                <a:gd name="T116" fmla="*/ 3 w 1529"/>
                <a:gd name="T117" fmla="*/ 3 h 1275"/>
                <a:gd name="T118" fmla="*/ 2 w 1529"/>
                <a:gd name="T119" fmla="*/ 3 h 1275"/>
                <a:gd name="T120" fmla="*/ 2 w 1529"/>
                <a:gd name="T121" fmla="*/ 3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4 w 2467"/>
                <a:gd name="T1" fmla="*/ 1 h 262"/>
                <a:gd name="T2" fmla="*/ 4 w 2467"/>
                <a:gd name="T3" fmla="*/ 1 h 262"/>
                <a:gd name="T4" fmla="*/ 4 w 2467"/>
                <a:gd name="T5" fmla="*/ 1 h 262"/>
                <a:gd name="T6" fmla="*/ 3 w 2467"/>
                <a:gd name="T7" fmla="*/ 1 h 262"/>
                <a:gd name="T8" fmla="*/ 3 w 2467"/>
                <a:gd name="T9" fmla="*/ 1 h 262"/>
                <a:gd name="T10" fmla="*/ 3 w 2467"/>
                <a:gd name="T11" fmla="*/ 1 h 262"/>
                <a:gd name="T12" fmla="*/ 3 w 2467"/>
                <a:gd name="T13" fmla="*/ 1 h 262"/>
                <a:gd name="T14" fmla="*/ 3 w 2467"/>
                <a:gd name="T15" fmla="*/ 1 h 262"/>
                <a:gd name="T16" fmla="*/ 3 w 2467"/>
                <a:gd name="T17" fmla="*/ 1 h 262"/>
                <a:gd name="T18" fmla="*/ 3 w 2467"/>
                <a:gd name="T19" fmla="*/ 1 h 262"/>
                <a:gd name="T20" fmla="*/ 3 w 2467"/>
                <a:gd name="T21" fmla="*/ 1 h 262"/>
                <a:gd name="T22" fmla="*/ 3 w 2467"/>
                <a:gd name="T23" fmla="*/ 1 h 262"/>
                <a:gd name="T24" fmla="*/ 2 w 2467"/>
                <a:gd name="T25" fmla="*/ 1 h 262"/>
                <a:gd name="T26" fmla="*/ 3 w 2467"/>
                <a:gd name="T27" fmla="*/ 1 h 262"/>
                <a:gd name="T28" fmla="*/ 3 w 2467"/>
                <a:gd name="T29" fmla="*/ 1 h 262"/>
                <a:gd name="T30" fmla="*/ 3 w 2467"/>
                <a:gd name="T31" fmla="*/ 1 h 262"/>
                <a:gd name="T32" fmla="*/ 2 w 2467"/>
                <a:gd name="T33" fmla="*/ 1 h 262"/>
                <a:gd name="T34" fmla="*/ 2 w 2467"/>
                <a:gd name="T35" fmla="*/ 1 h 262"/>
                <a:gd name="T36" fmla="*/ 2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0 w 2467"/>
                <a:gd name="T51" fmla="*/ 1 h 262"/>
                <a:gd name="T52" fmla="*/ 10 w 2467"/>
                <a:gd name="T53" fmla="*/ 1 h 262"/>
                <a:gd name="T54" fmla="*/ 10 w 2467"/>
                <a:gd name="T55" fmla="*/ 1 h 262"/>
                <a:gd name="T56" fmla="*/ 10 w 2467"/>
                <a:gd name="T57" fmla="*/ 1 h 262"/>
                <a:gd name="T58" fmla="*/ 10 w 2467"/>
                <a:gd name="T59" fmla="*/ 1 h 262"/>
                <a:gd name="T60" fmla="*/ 9 w 2467"/>
                <a:gd name="T61" fmla="*/ 1 h 262"/>
                <a:gd name="T62" fmla="*/ 9 w 2467"/>
                <a:gd name="T63" fmla="*/ 1 h 262"/>
                <a:gd name="T64" fmla="*/ 9 w 2467"/>
                <a:gd name="T65" fmla="*/ 1 h 262"/>
                <a:gd name="T66" fmla="*/ 9 w 2467"/>
                <a:gd name="T67" fmla="*/ 1 h 262"/>
                <a:gd name="T68" fmla="*/ 8 w 2467"/>
                <a:gd name="T69" fmla="*/ 1 h 262"/>
                <a:gd name="T70" fmla="*/ 8 w 2467"/>
                <a:gd name="T71" fmla="*/ 1 h 262"/>
                <a:gd name="T72" fmla="*/ 8 w 2467"/>
                <a:gd name="T73" fmla="*/ 1 h 262"/>
                <a:gd name="T74" fmla="*/ 8 w 2467"/>
                <a:gd name="T75" fmla="*/ 1 h 262"/>
                <a:gd name="T76" fmla="*/ 8 w 2467"/>
                <a:gd name="T77" fmla="*/ 1 h 262"/>
                <a:gd name="T78" fmla="*/ 8 w 2467"/>
                <a:gd name="T79" fmla="*/ 1 h 262"/>
                <a:gd name="T80" fmla="*/ 8 w 2467"/>
                <a:gd name="T81" fmla="*/ 1 h 262"/>
                <a:gd name="T82" fmla="*/ 8 w 2467"/>
                <a:gd name="T83" fmla="*/ 1 h 262"/>
                <a:gd name="T84" fmla="*/ 7 w 2467"/>
                <a:gd name="T85" fmla="*/ 1 h 262"/>
                <a:gd name="T86" fmla="*/ 7 w 2467"/>
                <a:gd name="T87" fmla="*/ 1 h 262"/>
                <a:gd name="T88" fmla="*/ 7 w 2467"/>
                <a:gd name="T89" fmla="*/ 1 h 262"/>
                <a:gd name="T90" fmla="*/ 7 w 2467"/>
                <a:gd name="T91" fmla="*/ 1 h 262"/>
                <a:gd name="T92" fmla="*/ 7 w 2467"/>
                <a:gd name="T93" fmla="*/ 1 h 262"/>
                <a:gd name="T94" fmla="*/ 7 w 2467"/>
                <a:gd name="T95" fmla="*/ 1 h 262"/>
                <a:gd name="T96" fmla="*/ 7 w 2467"/>
                <a:gd name="T97" fmla="*/ 1 h 262"/>
                <a:gd name="T98" fmla="*/ 7 w 2467"/>
                <a:gd name="T99" fmla="*/ 1 h 262"/>
                <a:gd name="T100" fmla="*/ 6 w 2467"/>
                <a:gd name="T101" fmla="*/ 1 h 262"/>
                <a:gd name="T102" fmla="*/ 6 w 2467"/>
                <a:gd name="T103" fmla="*/ 1 h 262"/>
                <a:gd name="T104" fmla="*/ 6 w 2467"/>
                <a:gd name="T105" fmla="*/ 1 h 262"/>
                <a:gd name="T106" fmla="*/ 6 w 2467"/>
                <a:gd name="T107" fmla="*/ 1 h 262"/>
                <a:gd name="T108" fmla="*/ 6 w 2467"/>
                <a:gd name="T109" fmla="*/ 1 h 262"/>
                <a:gd name="T110" fmla="*/ 5 w 2467"/>
                <a:gd name="T111" fmla="*/ 1 h 262"/>
                <a:gd name="T112" fmla="*/ 5 w 2467"/>
                <a:gd name="T113" fmla="*/ 1 h 262"/>
                <a:gd name="T114" fmla="*/ 5 w 2467"/>
                <a:gd name="T115" fmla="*/ 1 h 262"/>
                <a:gd name="T116" fmla="*/ 5 w 2467"/>
                <a:gd name="T117" fmla="*/ 1 h 262"/>
                <a:gd name="T118" fmla="*/ 5 w 2467"/>
                <a:gd name="T119" fmla="*/ 1 h 262"/>
                <a:gd name="T120" fmla="*/ 5 w 2467"/>
                <a:gd name="T121" fmla="*/ 1 h 262"/>
                <a:gd name="T122" fmla="*/ 5 w 2467"/>
                <a:gd name="T123" fmla="*/ 1 h 262"/>
                <a:gd name="T124" fmla="*/ 5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8 w 2131"/>
                <a:gd name="T1" fmla="*/ 0 h 263"/>
                <a:gd name="T2" fmla="*/ 8 w 2131"/>
                <a:gd name="T3" fmla="*/ 0 h 263"/>
                <a:gd name="T4" fmla="*/ 8 w 2131"/>
                <a:gd name="T5" fmla="*/ 0 h 263"/>
                <a:gd name="T6" fmla="*/ 8 w 2131"/>
                <a:gd name="T7" fmla="*/ 0 h 263"/>
                <a:gd name="T8" fmla="*/ 7 w 2131"/>
                <a:gd name="T9" fmla="*/ 0 h 263"/>
                <a:gd name="T10" fmla="*/ 8 w 2131"/>
                <a:gd name="T11" fmla="*/ 0 h 263"/>
                <a:gd name="T12" fmla="*/ 8 w 2131"/>
                <a:gd name="T13" fmla="*/ 0 h 263"/>
                <a:gd name="T14" fmla="*/ 8 w 2131"/>
                <a:gd name="T15" fmla="*/ 0 h 263"/>
                <a:gd name="T16" fmla="*/ 8 w 2131"/>
                <a:gd name="T17" fmla="*/ 0 h 263"/>
                <a:gd name="T18" fmla="*/ 8 w 2131"/>
                <a:gd name="T19" fmla="*/ 0 h 263"/>
                <a:gd name="T20" fmla="*/ 8 w 2131"/>
                <a:gd name="T21" fmla="*/ 0 h 263"/>
                <a:gd name="T22" fmla="*/ 7 w 2131"/>
                <a:gd name="T23" fmla="*/ 0 h 263"/>
                <a:gd name="T24" fmla="*/ 6 w 2131"/>
                <a:gd name="T25" fmla="*/ 0 h 263"/>
                <a:gd name="T26" fmla="*/ 6 w 2131"/>
                <a:gd name="T27" fmla="*/ 0 h 263"/>
                <a:gd name="T28" fmla="*/ 6 w 2131"/>
                <a:gd name="T29" fmla="*/ 0 h 263"/>
                <a:gd name="T30" fmla="*/ 6 w 2131"/>
                <a:gd name="T31" fmla="*/ 0 h 263"/>
                <a:gd name="T32" fmla="*/ 6 w 2131"/>
                <a:gd name="T33" fmla="*/ 0 h 263"/>
                <a:gd name="T34" fmla="*/ 6 w 2131"/>
                <a:gd name="T35" fmla="*/ 0 h 263"/>
                <a:gd name="T36" fmla="*/ 6 w 2131"/>
                <a:gd name="T37" fmla="*/ 0 h 263"/>
                <a:gd name="T38" fmla="*/ 6 w 2131"/>
                <a:gd name="T39" fmla="*/ 0 h 263"/>
                <a:gd name="T40" fmla="*/ 5 w 2131"/>
                <a:gd name="T41" fmla="*/ 0 h 263"/>
                <a:gd name="T42" fmla="*/ 5 w 2131"/>
                <a:gd name="T43" fmla="*/ 0 h 263"/>
                <a:gd name="T44" fmla="*/ 5 w 2131"/>
                <a:gd name="T45" fmla="*/ 0 h 263"/>
                <a:gd name="T46" fmla="*/ 5 w 2131"/>
                <a:gd name="T47" fmla="*/ 0 h 263"/>
                <a:gd name="T48" fmla="*/ 5 w 2131"/>
                <a:gd name="T49" fmla="*/ 0 h 263"/>
                <a:gd name="T50" fmla="*/ 5 w 2131"/>
                <a:gd name="T51" fmla="*/ 0 h 263"/>
                <a:gd name="T52" fmla="*/ 5 w 2131"/>
                <a:gd name="T53" fmla="*/ 0 h 263"/>
                <a:gd name="T54" fmla="*/ 5 w 2131"/>
                <a:gd name="T55" fmla="*/ 0 h 263"/>
                <a:gd name="T56" fmla="*/ 5 w 2131"/>
                <a:gd name="T57" fmla="*/ 0 h 263"/>
                <a:gd name="T58" fmla="*/ 4 w 2131"/>
                <a:gd name="T59" fmla="*/ 0 h 263"/>
                <a:gd name="T60" fmla="*/ 4 w 2131"/>
                <a:gd name="T61" fmla="*/ 0 h 263"/>
                <a:gd name="T62" fmla="*/ 4 w 2131"/>
                <a:gd name="T63" fmla="*/ 0 h 263"/>
                <a:gd name="T64" fmla="*/ 4 w 2131"/>
                <a:gd name="T65" fmla="*/ 0 h 263"/>
                <a:gd name="T66" fmla="*/ 4 w 2131"/>
                <a:gd name="T67" fmla="*/ 0 h 263"/>
                <a:gd name="T68" fmla="*/ 4 w 2131"/>
                <a:gd name="T69" fmla="*/ 0 h 263"/>
                <a:gd name="T70" fmla="*/ 4 w 2131"/>
                <a:gd name="T71" fmla="*/ 0 h 263"/>
                <a:gd name="T72" fmla="*/ 4 w 2131"/>
                <a:gd name="T73" fmla="*/ 0 h 263"/>
                <a:gd name="T74" fmla="*/ 3 w 2131"/>
                <a:gd name="T75" fmla="*/ 0 h 263"/>
                <a:gd name="T76" fmla="*/ 3 w 2131"/>
                <a:gd name="T77" fmla="*/ 0 h 263"/>
                <a:gd name="T78" fmla="*/ 3 w 2131"/>
                <a:gd name="T79" fmla="*/ 0 h 263"/>
                <a:gd name="T80" fmla="*/ 3 w 2131"/>
                <a:gd name="T81" fmla="*/ 0 h 263"/>
                <a:gd name="T82" fmla="*/ 3 w 2131"/>
                <a:gd name="T83" fmla="*/ 0 h 263"/>
                <a:gd name="T84" fmla="*/ 2 w 2131"/>
                <a:gd name="T85" fmla="*/ 0 h 263"/>
                <a:gd name="T86" fmla="*/ 2 w 2131"/>
                <a:gd name="T87" fmla="*/ 0 h 263"/>
                <a:gd name="T88" fmla="*/ 3 w 2131"/>
                <a:gd name="T89" fmla="*/ 0 h 263"/>
                <a:gd name="T90" fmla="*/ 2 w 2131"/>
                <a:gd name="T91" fmla="*/ 0 h 263"/>
                <a:gd name="T92" fmla="*/ 3 w 2131"/>
                <a:gd name="T93" fmla="*/ 0 h 263"/>
                <a:gd name="T94" fmla="*/ 2 w 2131"/>
                <a:gd name="T95" fmla="*/ 0 h 263"/>
                <a:gd name="T96" fmla="*/ 2 w 2131"/>
                <a:gd name="T97" fmla="*/ 0 h 263"/>
                <a:gd name="T98" fmla="*/ 1 w 2131"/>
                <a:gd name="T99" fmla="*/ 0 h 263"/>
                <a:gd name="T100" fmla="*/ 2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0 w 2582"/>
                <a:gd name="T1" fmla="*/ 1 h 254"/>
                <a:gd name="T2" fmla="*/ 10 w 2582"/>
                <a:gd name="T3" fmla="*/ 1 h 254"/>
                <a:gd name="T4" fmla="*/ 10 w 2582"/>
                <a:gd name="T5" fmla="*/ 1 h 254"/>
                <a:gd name="T6" fmla="*/ 9 w 2582"/>
                <a:gd name="T7" fmla="*/ 1 h 254"/>
                <a:gd name="T8" fmla="*/ 10 w 2582"/>
                <a:gd name="T9" fmla="*/ 1 h 254"/>
                <a:gd name="T10" fmla="*/ 10 w 2582"/>
                <a:gd name="T11" fmla="*/ 1 h 254"/>
                <a:gd name="T12" fmla="*/ 9 w 2582"/>
                <a:gd name="T13" fmla="*/ 1 h 254"/>
                <a:gd name="T14" fmla="*/ 9 w 2582"/>
                <a:gd name="T15" fmla="*/ 1 h 254"/>
                <a:gd name="T16" fmla="*/ 9 w 2582"/>
                <a:gd name="T17" fmla="*/ 1 h 254"/>
                <a:gd name="T18" fmla="*/ 9 w 2582"/>
                <a:gd name="T19" fmla="*/ 1 h 254"/>
                <a:gd name="T20" fmla="*/ 9 w 2582"/>
                <a:gd name="T21" fmla="*/ 1 h 254"/>
                <a:gd name="T22" fmla="*/ 8 w 2582"/>
                <a:gd name="T23" fmla="*/ 1 h 254"/>
                <a:gd name="T24" fmla="*/ 8 w 2582"/>
                <a:gd name="T25" fmla="*/ 1 h 254"/>
                <a:gd name="T26" fmla="*/ 8 w 2582"/>
                <a:gd name="T27" fmla="*/ 1 h 254"/>
                <a:gd name="T28" fmla="*/ 8 w 2582"/>
                <a:gd name="T29" fmla="*/ 1 h 254"/>
                <a:gd name="T30" fmla="*/ 8 w 2582"/>
                <a:gd name="T31" fmla="*/ 1 h 254"/>
                <a:gd name="T32" fmla="*/ 7 w 2582"/>
                <a:gd name="T33" fmla="*/ 1 h 254"/>
                <a:gd name="T34" fmla="*/ 7 w 2582"/>
                <a:gd name="T35" fmla="*/ 1 h 254"/>
                <a:gd name="T36" fmla="*/ 8 w 2582"/>
                <a:gd name="T37" fmla="*/ 1 h 254"/>
                <a:gd name="T38" fmla="*/ 7 w 2582"/>
                <a:gd name="T39" fmla="*/ 1 h 254"/>
                <a:gd name="T40" fmla="*/ 7 w 2582"/>
                <a:gd name="T41" fmla="*/ 1 h 254"/>
                <a:gd name="T42" fmla="*/ 7 w 2582"/>
                <a:gd name="T43" fmla="*/ 1 h 254"/>
                <a:gd name="T44" fmla="*/ 7 w 2582"/>
                <a:gd name="T45" fmla="*/ 1 h 254"/>
                <a:gd name="T46" fmla="*/ 6 w 2582"/>
                <a:gd name="T47" fmla="*/ 1 h 254"/>
                <a:gd name="T48" fmla="*/ 6 w 2582"/>
                <a:gd name="T49" fmla="*/ 1 h 254"/>
                <a:gd name="T50" fmla="*/ 6 w 2582"/>
                <a:gd name="T51" fmla="*/ 1 h 254"/>
                <a:gd name="T52" fmla="*/ 6 w 2582"/>
                <a:gd name="T53" fmla="*/ 1 h 254"/>
                <a:gd name="T54" fmla="*/ 6 w 2582"/>
                <a:gd name="T55" fmla="*/ 1 h 254"/>
                <a:gd name="T56" fmla="*/ 6 w 2582"/>
                <a:gd name="T57" fmla="*/ 1 h 254"/>
                <a:gd name="T58" fmla="*/ 5 w 2582"/>
                <a:gd name="T59" fmla="*/ 1 h 254"/>
                <a:gd name="T60" fmla="*/ 5 w 2582"/>
                <a:gd name="T61" fmla="*/ 1 h 254"/>
                <a:gd name="T62" fmla="*/ 5 w 2582"/>
                <a:gd name="T63" fmla="*/ 1 h 254"/>
                <a:gd name="T64" fmla="*/ 5 w 2582"/>
                <a:gd name="T65" fmla="*/ 1 h 254"/>
                <a:gd name="T66" fmla="*/ 4 w 2582"/>
                <a:gd name="T67" fmla="*/ 1 h 254"/>
                <a:gd name="T68" fmla="*/ 4 w 2582"/>
                <a:gd name="T69" fmla="*/ 1 h 254"/>
                <a:gd name="T70" fmla="*/ 4 w 2582"/>
                <a:gd name="T71" fmla="*/ 1 h 254"/>
                <a:gd name="T72" fmla="*/ 4 w 2582"/>
                <a:gd name="T73" fmla="*/ 1 h 254"/>
                <a:gd name="T74" fmla="*/ 4 w 2582"/>
                <a:gd name="T75" fmla="*/ 1 h 254"/>
                <a:gd name="T76" fmla="*/ 4 w 2582"/>
                <a:gd name="T77" fmla="*/ 1 h 254"/>
                <a:gd name="T78" fmla="*/ 3 w 2582"/>
                <a:gd name="T79" fmla="*/ 1 h 254"/>
                <a:gd name="T80" fmla="*/ 3 w 2582"/>
                <a:gd name="T81" fmla="*/ 1 h 254"/>
                <a:gd name="T82" fmla="*/ 3 w 2582"/>
                <a:gd name="T83" fmla="*/ 1 h 254"/>
                <a:gd name="T84" fmla="*/ 2 w 2582"/>
                <a:gd name="T85" fmla="*/ 1 h 254"/>
                <a:gd name="T86" fmla="*/ 3 w 2582"/>
                <a:gd name="T87" fmla="*/ 1 h 254"/>
                <a:gd name="T88" fmla="*/ 3 w 2582"/>
                <a:gd name="T89" fmla="*/ 1 h 254"/>
                <a:gd name="T90" fmla="*/ 2 w 2582"/>
                <a:gd name="T91" fmla="*/ 1 h 254"/>
                <a:gd name="T92" fmla="*/ 2 w 2582"/>
                <a:gd name="T93" fmla="*/ 1 h 254"/>
                <a:gd name="T94" fmla="*/ 2 w 2582"/>
                <a:gd name="T95" fmla="*/ 1 h 254"/>
                <a:gd name="T96" fmla="*/ 2 w 2582"/>
                <a:gd name="T97" fmla="*/ 1 h 254"/>
                <a:gd name="T98" fmla="*/ 2 w 2582"/>
                <a:gd name="T99" fmla="*/ 1 h 254"/>
                <a:gd name="T100" fmla="*/ 2 w 2582"/>
                <a:gd name="T101" fmla="*/ 1 h 254"/>
                <a:gd name="T102" fmla="*/ 2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2 w 4312"/>
                <a:gd name="T3" fmla="*/ 0 h 228"/>
                <a:gd name="T4" fmla="*/ 2 w 4312"/>
                <a:gd name="T5" fmla="*/ 0 h 228"/>
                <a:gd name="T6" fmla="*/ 2 w 4312"/>
                <a:gd name="T7" fmla="*/ 0 h 228"/>
                <a:gd name="T8" fmla="*/ 2 w 4312"/>
                <a:gd name="T9" fmla="*/ 0 h 228"/>
                <a:gd name="T10" fmla="*/ 2 w 4312"/>
                <a:gd name="T11" fmla="*/ 0 h 228"/>
                <a:gd name="T12" fmla="*/ 2 w 4312"/>
                <a:gd name="T13" fmla="*/ 0 h 228"/>
                <a:gd name="T14" fmla="*/ 3 w 4312"/>
                <a:gd name="T15" fmla="*/ 0 h 228"/>
                <a:gd name="T16" fmla="*/ 3 w 4312"/>
                <a:gd name="T17" fmla="*/ 0 h 228"/>
                <a:gd name="T18" fmla="*/ 3 w 4312"/>
                <a:gd name="T19" fmla="*/ 0 h 228"/>
                <a:gd name="T20" fmla="*/ 3 w 4312"/>
                <a:gd name="T21" fmla="*/ 0 h 228"/>
                <a:gd name="T22" fmla="*/ 4 w 4312"/>
                <a:gd name="T23" fmla="*/ 0 h 228"/>
                <a:gd name="T24" fmla="*/ 4 w 4312"/>
                <a:gd name="T25" fmla="*/ 0 h 228"/>
                <a:gd name="T26" fmla="*/ 5 w 4312"/>
                <a:gd name="T27" fmla="*/ 0 h 228"/>
                <a:gd name="T28" fmla="*/ 5 w 4312"/>
                <a:gd name="T29" fmla="*/ 0 h 228"/>
                <a:gd name="T30" fmla="*/ 5 w 4312"/>
                <a:gd name="T31" fmla="*/ 0 h 228"/>
                <a:gd name="T32" fmla="*/ 5 w 4312"/>
                <a:gd name="T33" fmla="*/ 0 h 228"/>
                <a:gd name="T34" fmla="*/ 6 w 4312"/>
                <a:gd name="T35" fmla="*/ 0 h 228"/>
                <a:gd name="T36" fmla="*/ 6 w 4312"/>
                <a:gd name="T37" fmla="*/ 0 h 228"/>
                <a:gd name="T38" fmla="*/ 7 w 4312"/>
                <a:gd name="T39" fmla="*/ 0 h 228"/>
                <a:gd name="T40" fmla="*/ 6 w 4312"/>
                <a:gd name="T41" fmla="*/ 0 h 228"/>
                <a:gd name="T42" fmla="*/ 6 w 4312"/>
                <a:gd name="T43" fmla="*/ 0 h 228"/>
                <a:gd name="T44" fmla="*/ 7 w 4312"/>
                <a:gd name="T45" fmla="*/ 0 h 228"/>
                <a:gd name="T46" fmla="*/ 7 w 4312"/>
                <a:gd name="T47" fmla="*/ 0 h 228"/>
                <a:gd name="T48" fmla="*/ 7 w 4312"/>
                <a:gd name="T49" fmla="*/ 0 h 228"/>
                <a:gd name="T50" fmla="*/ 7 w 4312"/>
                <a:gd name="T51" fmla="*/ 0 h 228"/>
                <a:gd name="T52" fmla="*/ 8 w 4312"/>
                <a:gd name="T53" fmla="*/ 0 h 228"/>
                <a:gd name="T54" fmla="*/ 9 w 4312"/>
                <a:gd name="T55" fmla="*/ 0 h 228"/>
                <a:gd name="T56" fmla="*/ 9 w 4312"/>
                <a:gd name="T57" fmla="*/ 0 h 228"/>
                <a:gd name="T58" fmla="*/ 9 w 4312"/>
                <a:gd name="T59" fmla="*/ 0 h 228"/>
                <a:gd name="T60" fmla="*/ 9 w 4312"/>
                <a:gd name="T61" fmla="*/ 0 h 228"/>
                <a:gd name="T62" fmla="*/ 9 w 4312"/>
                <a:gd name="T63" fmla="*/ 0 h 228"/>
                <a:gd name="T64" fmla="*/ 9 w 4312"/>
                <a:gd name="T65" fmla="*/ 0 h 228"/>
                <a:gd name="T66" fmla="*/ 9 w 4312"/>
                <a:gd name="T67" fmla="*/ 0 h 228"/>
                <a:gd name="T68" fmla="*/ 10 w 4312"/>
                <a:gd name="T69" fmla="*/ 0 h 228"/>
                <a:gd name="T70" fmla="*/ 10 w 4312"/>
                <a:gd name="T71" fmla="*/ 0 h 228"/>
                <a:gd name="T72" fmla="*/ 11 w 4312"/>
                <a:gd name="T73" fmla="*/ 0 h 228"/>
                <a:gd name="T74" fmla="*/ 11 w 4312"/>
                <a:gd name="T75" fmla="*/ 0 h 228"/>
                <a:gd name="T76" fmla="*/ 11 w 4312"/>
                <a:gd name="T77" fmla="*/ 0 h 228"/>
                <a:gd name="T78" fmla="*/ 12 w 4312"/>
                <a:gd name="T79" fmla="*/ 0 h 228"/>
                <a:gd name="T80" fmla="*/ 12 w 4312"/>
                <a:gd name="T81" fmla="*/ 0 h 228"/>
                <a:gd name="T82" fmla="*/ 12 w 4312"/>
                <a:gd name="T83" fmla="*/ 0 h 228"/>
                <a:gd name="T84" fmla="*/ 12 w 4312"/>
                <a:gd name="T85" fmla="*/ 0 h 228"/>
                <a:gd name="T86" fmla="*/ 12 w 4312"/>
                <a:gd name="T87" fmla="*/ 0 h 228"/>
                <a:gd name="T88" fmla="*/ 13 w 4312"/>
                <a:gd name="T89" fmla="*/ 0 h 228"/>
                <a:gd name="T90" fmla="*/ 13 w 4312"/>
                <a:gd name="T91" fmla="*/ 0 h 228"/>
                <a:gd name="T92" fmla="*/ 13 w 4312"/>
                <a:gd name="T93" fmla="*/ 0 h 228"/>
                <a:gd name="T94" fmla="*/ 14 w 4312"/>
                <a:gd name="T95" fmla="*/ 0 h 228"/>
                <a:gd name="T96" fmla="*/ 14 w 4312"/>
                <a:gd name="T97" fmla="*/ 0 h 228"/>
                <a:gd name="T98" fmla="*/ 14 w 4312"/>
                <a:gd name="T99" fmla="*/ 0 h 228"/>
                <a:gd name="T100" fmla="*/ 15 w 4312"/>
                <a:gd name="T101" fmla="*/ 0 h 228"/>
                <a:gd name="T102" fmla="*/ 15 w 4312"/>
                <a:gd name="T103" fmla="*/ 0 h 228"/>
                <a:gd name="T104" fmla="*/ 15 w 4312"/>
                <a:gd name="T105" fmla="*/ 0 h 228"/>
                <a:gd name="T106" fmla="*/ 15 w 4312"/>
                <a:gd name="T107" fmla="*/ 0 h 228"/>
                <a:gd name="T108" fmla="*/ 15 w 4312"/>
                <a:gd name="T109" fmla="*/ 0 h 228"/>
                <a:gd name="T110" fmla="*/ 16 w 4312"/>
                <a:gd name="T111" fmla="*/ 0 h 228"/>
                <a:gd name="T112" fmla="*/ 16 w 4312"/>
                <a:gd name="T113" fmla="*/ 0 h 228"/>
                <a:gd name="T114" fmla="*/ 17 w 4312"/>
                <a:gd name="T115" fmla="*/ 0 h 228"/>
                <a:gd name="T116" fmla="*/ 17 w 4312"/>
                <a:gd name="T117" fmla="*/ 0 h 228"/>
                <a:gd name="T118" fmla="*/ 17 w 4312"/>
                <a:gd name="T119" fmla="*/ 0 h 228"/>
                <a:gd name="T120" fmla="*/ 17 w 4312"/>
                <a:gd name="T121" fmla="*/ 0 h 228"/>
                <a:gd name="T122" fmla="*/ 17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délník 26"/>
          <p:cNvSpPr/>
          <p:nvPr/>
        </p:nvSpPr>
        <p:spPr>
          <a:xfrm>
            <a:off x="463439" y="1401554"/>
            <a:ext cx="8384036" cy="5003463"/>
          </a:xfrm>
          <a:prstGeom prst="rect">
            <a:avLst/>
          </a:prstGeom>
          <a:noFill/>
          <a:ln w="762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ál 16"/>
          <p:cNvSpPr/>
          <p:nvPr/>
        </p:nvSpPr>
        <p:spPr>
          <a:xfrm>
            <a:off x="4391979" y="1244625"/>
            <a:ext cx="270030" cy="297033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-</a:t>
            </a:r>
            <a:endParaRPr lang="cs-CZ" dirty="0"/>
          </a:p>
        </p:txBody>
      </p:sp>
      <p:sp>
        <p:nvSpPr>
          <p:cNvPr id="23" name="Obdélník 22"/>
          <p:cNvSpPr/>
          <p:nvPr/>
        </p:nvSpPr>
        <p:spPr>
          <a:xfrm>
            <a:off x="4066312" y="1080607"/>
            <a:ext cx="1000743" cy="6245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4066312" y="1058807"/>
            <a:ext cx="450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+</a:t>
            </a:r>
          </a:p>
          <a:p>
            <a:pPr algn="ctr"/>
            <a:r>
              <a:rPr lang="cs-CZ" dirty="0" smtClean="0">
                <a:solidFill>
                  <a:srgbClr val="0070C0"/>
                </a:solidFill>
              </a:rPr>
              <a:t>-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4617005" y="1063621"/>
            <a:ext cx="450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+</a:t>
            </a:r>
          </a:p>
          <a:p>
            <a:pPr algn="ctr"/>
            <a:r>
              <a:rPr lang="cs-CZ" dirty="0" smtClean="0">
                <a:solidFill>
                  <a:srgbClr val="0070C0"/>
                </a:solidFill>
              </a:rPr>
              <a:t>-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546775" y="2348880"/>
            <a:ext cx="4454249" cy="900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5317" y="-7421"/>
            <a:ext cx="9143999" cy="1043735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chemeClr val="bg1"/>
                </a:solidFill>
              </a:rPr>
              <a:t>Elektrický proud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51619" y="4824155"/>
            <a:ext cx="7110789" cy="1235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solidFill>
                  <a:schemeClr val="bg1"/>
                </a:solidFill>
                <a:hlinkClick r:id="rId2" action="ppaction://hlinksldjump"/>
              </a:rPr>
              <a:t>►</a:t>
            </a:r>
            <a:r>
              <a:rPr lang="cs-CZ" sz="1600" dirty="0" smtClean="0">
                <a:solidFill>
                  <a:schemeClr val="bg1"/>
                </a:solidFill>
              </a:rPr>
              <a:t> </a:t>
            </a:r>
            <a:r>
              <a:rPr lang="cs-CZ" sz="1600" dirty="0">
                <a:solidFill>
                  <a:schemeClr val="bg1"/>
                </a:solidFill>
              </a:rPr>
              <a:t>Elektrický proud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3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Směr pohybu volných </a:t>
            </a:r>
            <a:r>
              <a:rPr lang="cs-CZ" sz="1600" dirty="0" smtClean="0">
                <a:solidFill>
                  <a:schemeClr val="bg1"/>
                </a:solidFill>
              </a:rPr>
              <a:t>částic s </a:t>
            </a:r>
            <a:r>
              <a:rPr lang="cs-CZ" sz="1600" dirty="0">
                <a:solidFill>
                  <a:schemeClr val="bg1"/>
                </a:solidFill>
              </a:rPr>
              <a:t>el. nábojem v elektrickém poli</a:t>
            </a:r>
            <a:endParaRPr lang="cs-CZ" sz="1600" dirty="0" smtClean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4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Dohodnutý směr el. </a:t>
            </a:r>
            <a:r>
              <a:rPr lang="cs-CZ" sz="1600" dirty="0" smtClean="0">
                <a:solidFill>
                  <a:schemeClr val="bg1"/>
                </a:solidFill>
              </a:rPr>
              <a:t>proudu</a:t>
            </a:r>
            <a:endParaRPr lang="cs-CZ" sz="1600" dirty="0">
              <a:solidFill>
                <a:schemeClr val="bg1"/>
              </a:solidFill>
            </a:endParaRPr>
          </a:p>
        </p:txBody>
      </p:sp>
      <p:sp>
        <p:nvSpPr>
          <p:cNvPr id="2" name="Ovál 1"/>
          <p:cNvSpPr/>
          <p:nvPr/>
        </p:nvSpPr>
        <p:spPr>
          <a:xfrm>
            <a:off x="4436985" y="2483895"/>
            <a:ext cx="225025" cy="225025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dirty="0" smtClean="0"/>
              <a:t>-</a:t>
            </a:r>
            <a:endParaRPr lang="cs-CZ" dirty="0"/>
          </a:p>
        </p:txBody>
      </p:sp>
      <p:sp>
        <p:nvSpPr>
          <p:cNvPr id="11" name="Ovál 10"/>
          <p:cNvSpPr/>
          <p:nvPr/>
        </p:nvSpPr>
        <p:spPr>
          <a:xfrm>
            <a:off x="4436984" y="2843935"/>
            <a:ext cx="225025" cy="22502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dirty="0"/>
              <a:t>+</a:t>
            </a:r>
          </a:p>
        </p:txBody>
      </p:sp>
      <p:sp>
        <p:nvSpPr>
          <p:cNvPr id="6" name="Plus 5"/>
          <p:cNvSpPr/>
          <p:nvPr/>
        </p:nvSpPr>
        <p:spPr>
          <a:xfrm>
            <a:off x="7092280" y="2573905"/>
            <a:ext cx="405045" cy="405045"/>
          </a:xfrm>
          <a:prstGeom prst="mathPlus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Minus 15"/>
          <p:cNvSpPr/>
          <p:nvPr/>
        </p:nvSpPr>
        <p:spPr>
          <a:xfrm>
            <a:off x="1999239" y="2596407"/>
            <a:ext cx="405045" cy="405045"/>
          </a:xfrm>
          <a:prstGeom prst="mathMinus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4397453" y="1634773"/>
            <a:ext cx="354567" cy="531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bg1"/>
                </a:solidFill>
              </a:rPr>
              <a:t>?</a:t>
            </a:r>
            <a:endParaRPr lang="cs-CZ" sz="3200" dirty="0">
              <a:solidFill>
                <a:schemeClr val="bg1"/>
              </a:solidFill>
            </a:endParaRPr>
          </a:p>
        </p:txBody>
      </p:sp>
      <p:sp>
        <p:nvSpPr>
          <p:cNvPr id="24" name="Zaoblený obdélníkový popisek 23"/>
          <p:cNvSpPr/>
          <p:nvPr/>
        </p:nvSpPr>
        <p:spPr>
          <a:xfrm>
            <a:off x="5427095" y="998730"/>
            <a:ext cx="1867707" cy="245895"/>
          </a:xfrm>
          <a:prstGeom prst="wedgeRoundRectCallout">
            <a:avLst>
              <a:gd name="adj1" fmla="val -68653"/>
              <a:gd name="adj2" fmla="val 3685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chemeClr val="tx1"/>
                </a:solidFill>
              </a:rPr>
              <a:t>Určete znaménka zdroje.</a:t>
            </a:r>
            <a:endParaRPr lang="cs-CZ" sz="1000" dirty="0">
              <a:solidFill>
                <a:schemeClr val="tx1"/>
              </a:solidFill>
            </a:endParaRPr>
          </a:p>
        </p:txBody>
      </p:sp>
      <p:sp>
        <p:nvSpPr>
          <p:cNvPr id="26" name="Ovál 25"/>
          <p:cNvSpPr/>
          <p:nvPr/>
        </p:nvSpPr>
        <p:spPr>
          <a:xfrm flipV="1">
            <a:off x="4103962" y="1305857"/>
            <a:ext cx="168021" cy="1680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vál 29"/>
          <p:cNvSpPr/>
          <p:nvPr/>
        </p:nvSpPr>
        <p:spPr>
          <a:xfrm flipV="1">
            <a:off x="4868099" y="1305857"/>
            <a:ext cx="168021" cy="1680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pat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-0.44357 4.44444E-6 L -0.44357 0.7324 L 0.47014 0.73078 L 0.47275 4.44444E-6 L -3.33333E-6 4.44444E-6 Z " pathEditMode="relative" rAng="0" ptsTypes="AAAAAA">
                                      <p:cBhvr>
                                        <p:cTn id="10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8" y="366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500"/>
                            </p:stCondLst>
                            <p:childTnLst>
                              <p:par>
                                <p:cTn id="12" presetID="42" presetClass="pat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43 -7.40741E-7 L -0.20677 -0.01643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69" y="-833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repeatCount="indefinite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44444E-6 L 0.25347 0.02963 " pathEditMode="relative" rAng="0" ptsTypes="AA">
                                      <p:cBhvr>
                                        <p:cTn id="15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74" y="1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050" grpId="0"/>
      <p:bldP spid="2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dirty="0" smtClean="0"/>
              <a:t>Elektrický proud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432144" y="1448780"/>
            <a:ext cx="82803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Elektrický proud</a:t>
            </a:r>
            <a:r>
              <a:rPr lang="cs-CZ" dirty="0"/>
              <a:t> je uspořádaný pohyb </a:t>
            </a:r>
            <a:r>
              <a:rPr lang="cs-CZ" dirty="0" smtClean="0"/>
              <a:t>volných nosičů elektrického </a:t>
            </a:r>
            <a:r>
              <a:rPr lang="cs-CZ" dirty="0"/>
              <a:t>náboje. </a:t>
            </a:r>
          </a:p>
        </p:txBody>
      </p:sp>
      <p:sp>
        <p:nvSpPr>
          <p:cNvPr id="4" name="Ovál 3"/>
          <p:cNvSpPr/>
          <p:nvPr/>
        </p:nvSpPr>
        <p:spPr>
          <a:xfrm>
            <a:off x="1286635" y="2438890"/>
            <a:ext cx="315035" cy="27003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-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Ovál 6"/>
          <p:cNvSpPr/>
          <p:nvPr/>
        </p:nvSpPr>
        <p:spPr>
          <a:xfrm>
            <a:off x="1286634" y="2933945"/>
            <a:ext cx="315035" cy="27003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961710" y="2438890"/>
            <a:ext cx="2790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záporný iont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1949255" y="2884294"/>
            <a:ext cx="2790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kladný iont</a:t>
            </a:r>
            <a:endParaRPr lang="cs-CZ" dirty="0"/>
          </a:p>
        </p:txBody>
      </p:sp>
      <p:sp>
        <p:nvSpPr>
          <p:cNvPr id="10" name="Ovál 9"/>
          <p:cNvSpPr/>
          <p:nvPr/>
        </p:nvSpPr>
        <p:spPr>
          <a:xfrm>
            <a:off x="1363321" y="3473277"/>
            <a:ext cx="161663" cy="16766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-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949255" y="3372444"/>
            <a:ext cx="2790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elektron</a:t>
            </a:r>
            <a:endParaRPr lang="cs-CZ" dirty="0"/>
          </a:p>
        </p:txBody>
      </p:sp>
      <p:sp>
        <p:nvSpPr>
          <p:cNvPr id="6" name="Zaoblený obdélníkový popisek 5"/>
          <p:cNvSpPr/>
          <p:nvPr/>
        </p:nvSpPr>
        <p:spPr>
          <a:xfrm>
            <a:off x="4391979" y="2213865"/>
            <a:ext cx="4320479" cy="495055"/>
          </a:xfrm>
          <a:prstGeom prst="wedgeRoundRectCallout">
            <a:avLst>
              <a:gd name="adj1" fmla="val -72020"/>
              <a:gd name="adj2" fmla="val 3171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atom, který získal navíc záporný náboj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" name="Zaoblený obdélníkový popisek 12"/>
          <p:cNvSpPr/>
          <p:nvPr/>
        </p:nvSpPr>
        <p:spPr>
          <a:xfrm>
            <a:off x="4391979" y="2821432"/>
            <a:ext cx="4320479" cy="495055"/>
          </a:xfrm>
          <a:prstGeom prst="wedgeRoundRectCallout">
            <a:avLst>
              <a:gd name="adj1" fmla="val -71432"/>
              <a:gd name="adj2" fmla="val 1119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atom, který ztratil záporný náboj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299850" y="4274803"/>
            <a:ext cx="5197475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volné elektrické náboje se mohou pohybovat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062212" y="4900227"/>
            <a:ext cx="2475275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stále jedním směrem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877145" y="4900227"/>
            <a:ext cx="1395155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tam a zpět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1062212" y="5894983"/>
            <a:ext cx="2210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stejnosměrný proud</a:t>
            </a:r>
          </a:p>
        </p:txBody>
      </p:sp>
      <p:sp>
        <p:nvSpPr>
          <p:cNvPr id="15" name="Šipka dolů 14"/>
          <p:cNvSpPr/>
          <p:nvPr/>
        </p:nvSpPr>
        <p:spPr>
          <a:xfrm>
            <a:off x="1949255" y="5354923"/>
            <a:ext cx="350594" cy="490409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lů 18"/>
          <p:cNvSpPr/>
          <p:nvPr/>
        </p:nvSpPr>
        <p:spPr>
          <a:xfrm>
            <a:off x="6400326" y="5354923"/>
            <a:ext cx="350594" cy="490409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5752320" y="5894983"/>
            <a:ext cx="16466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střídavý proud</a:t>
            </a:r>
            <a:endParaRPr lang="cs-CZ" dirty="0"/>
          </a:p>
        </p:txBody>
      </p:sp>
      <p:cxnSp>
        <p:nvCxnSpPr>
          <p:cNvPr id="20" name="Přímá spojnice 19"/>
          <p:cNvCxnSpPr>
            <a:endCxn id="12" idx="0"/>
          </p:cNvCxnSpPr>
          <p:nvPr/>
        </p:nvCxnSpPr>
        <p:spPr>
          <a:xfrm flipH="1">
            <a:off x="2299850" y="4644135"/>
            <a:ext cx="2598737" cy="2560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>
            <a:endCxn id="16" idx="0"/>
          </p:cNvCxnSpPr>
          <p:nvPr/>
        </p:nvCxnSpPr>
        <p:spPr>
          <a:xfrm>
            <a:off x="4898587" y="4644135"/>
            <a:ext cx="1676136" cy="2560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/>
          <a:lstStyle/>
          <a:p>
            <a:r>
              <a:rPr lang="cs-CZ" dirty="0" smtClean="0"/>
              <a:t>Směr pohybu volných částic</a:t>
            </a:r>
            <a:br>
              <a:rPr lang="cs-CZ" dirty="0" smtClean="0"/>
            </a:br>
            <a:r>
              <a:rPr lang="cs-CZ" dirty="0" smtClean="0"/>
              <a:t>s el. nábojem v elektrickém poli</a:t>
            </a:r>
            <a:endParaRPr lang="cs-CZ" dirty="0"/>
          </a:p>
        </p:txBody>
      </p:sp>
      <p:cxnSp>
        <p:nvCxnSpPr>
          <p:cNvPr id="4" name="Přímá spojnice 3"/>
          <p:cNvCxnSpPr/>
          <p:nvPr/>
        </p:nvCxnSpPr>
        <p:spPr>
          <a:xfrm>
            <a:off x="2591780" y="2213865"/>
            <a:ext cx="0" cy="225025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>
            <a:off x="6147175" y="2213865"/>
            <a:ext cx="0" cy="225025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H="1">
            <a:off x="971600" y="3158970"/>
            <a:ext cx="162018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H="1">
            <a:off x="6147175" y="3158970"/>
            <a:ext cx="162018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lus 8"/>
          <p:cNvSpPr/>
          <p:nvPr/>
        </p:nvSpPr>
        <p:spPr>
          <a:xfrm>
            <a:off x="1646675" y="2573905"/>
            <a:ext cx="450050" cy="405045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Minus 13"/>
          <p:cNvSpPr/>
          <p:nvPr/>
        </p:nvSpPr>
        <p:spPr>
          <a:xfrm>
            <a:off x="6507215" y="2573905"/>
            <a:ext cx="540060" cy="270030"/>
          </a:xfrm>
          <a:prstGeom prst="mathMinus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2591780" y="2303875"/>
            <a:ext cx="3555395" cy="0"/>
          </a:xfrm>
          <a:prstGeom prst="straightConnector1">
            <a:avLst/>
          </a:prstGeom>
          <a:ln w="19050">
            <a:solidFill>
              <a:schemeClr val="accent4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2591780" y="2647763"/>
            <a:ext cx="3555395" cy="0"/>
          </a:xfrm>
          <a:prstGeom prst="straightConnector1">
            <a:avLst/>
          </a:prstGeom>
          <a:ln w="19050">
            <a:solidFill>
              <a:schemeClr val="accent4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>
            <a:off x="2591780" y="2991651"/>
            <a:ext cx="3555395" cy="0"/>
          </a:xfrm>
          <a:prstGeom prst="straightConnector1">
            <a:avLst/>
          </a:prstGeom>
          <a:ln w="19050">
            <a:solidFill>
              <a:schemeClr val="accent4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>
            <a:off x="2591780" y="3335539"/>
            <a:ext cx="3555395" cy="0"/>
          </a:xfrm>
          <a:prstGeom prst="straightConnector1">
            <a:avLst/>
          </a:prstGeom>
          <a:ln w="19050">
            <a:solidFill>
              <a:schemeClr val="accent4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>
            <a:off x="2591780" y="3679427"/>
            <a:ext cx="3555395" cy="0"/>
          </a:xfrm>
          <a:prstGeom prst="straightConnector1">
            <a:avLst/>
          </a:prstGeom>
          <a:ln w="19050">
            <a:solidFill>
              <a:schemeClr val="accent4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>
            <a:off x="2591780" y="4023315"/>
            <a:ext cx="3555395" cy="0"/>
          </a:xfrm>
          <a:prstGeom prst="straightConnector1">
            <a:avLst/>
          </a:prstGeom>
          <a:ln w="19050">
            <a:solidFill>
              <a:schemeClr val="accent4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>
            <a:off x="2591780" y="4367200"/>
            <a:ext cx="3555395" cy="0"/>
          </a:xfrm>
          <a:prstGeom prst="straightConnector1">
            <a:avLst/>
          </a:prstGeom>
          <a:ln w="19050">
            <a:solidFill>
              <a:schemeClr val="accent4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ál 10"/>
          <p:cNvSpPr/>
          <p:nvPr/>
        </p:nvSpPr>
        <p:spPr>
          <a:xfrm>
            <a:off x="4301970" y="2708920"/>
            <a:ext cx="315035" cy="27003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-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3977658" y="3158970"/>
            <a:ext cx="315035" cy="27003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3" name="Ovál 12"/>
          <p:cNvSpPr/>
          <p:nvPr/>
        </p:nvSpPr>
        <p:spPr>
          <a:xfrm>
            <a:off x="4378656" y="3743307"/>
            <a:ext cx="161663" cy="16766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-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566555" y="4734145"/>
            <a:ext cx="79208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dirty="0" smtClean="0"/>
              <a:t>Pojmenujte zobrazené částice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V jakých látkách se můžeme s těmito částicemi setkat v podobě elektrického proudu?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Je směr pohyb volných částic v látkách pevných, kapalných a plynných jednotný?</a:t>
            </a:r>
          </a:p>
          <a:p>
            <a:pPr marL="342900" indent="-342900">
              <a:buFont typeface="+mj-lt"/>
              <a:buAutoNum type="arabicPeriod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3.33333E-6 L -0.18454 -3.33333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36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59 -1.85185E-6 L -0.19114 0.0009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36" y="4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07407E-6 L 0.20034 -4.07407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144885" cy="709714"/>
          </a:xfrm>
        </p:spPr>
        <p:txBody>
          <a:bodyPr/>
          <a:lstStyle/>
          <a:p>
            <a:r>
              <a:rPr lang="cs-CZ" dirty="0" smtClean="0"/>
              <a:t>Dohodnutý směr el. proudu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485532" y="998730"/>
            <a:ext cx="837093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Odpověď:</a:t>
            </a:r>
          </a:p>
          <a:p>
            <a:endParaRPr lang="cs-CZ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/>
              <a:t>Elektrony nesou el. náboj v látkách pevných.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/>
              <a:t>Ionty přenášejí el. náboj v kapalinách.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/>
              <a:t>V plynech se můžeme setkat se všemi třemi částicemi, s ionty i s elektronem.</a:t>
            </a:r>
          </a:p>
          <a:p>
            <a:endParaRPr lang="cs-CZ" sz="1400" dirty="0"/>
          </a:p>
          <a:p>
            <a:r>
              <a:rPr lang="cs-CZ" sz="1400" dirty="0" smtClean="0"/>
              <a:t>Z uvedeného vyplývá, že pohyb částic v elektrickém obvodu složeného ze všech tří druhů uvedených druhů látek není jednotný. Pohybují se i proti sobě.</a:t>
            </a:r>
          </a:p>
        </p:txBody>
      </p:sp>
      <p:pic>
        <p:nvPicPr>
          <p:cNvPr id="1028" name="Picture 4" descr="http://pixabay.com/static/uploads/photo/2013/05/24/17/13/plasma-lamp-113376_1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553" y="3113965"/>
            <a:ext cx="2482957" cy="3325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pixabay.com/static/uploads/photo/2013/07/13/12/20/pipe-159671_64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6765" y="3609020"/>
            <a:ext cx="4185465" cy="3008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4284462" y="3012429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400" dirty="0"/>
              <a:t>Proto byl zaveden pojem „dohodnutý směr“ elektrického proudu a jeho směr byl stanoven od kladného pólu zdroje k zápornému, bez ohledu na skutečný směr pohybu částic v látce.</a:t>
            </a:r>
          </a:p>
        </p:txBody>
      </p:sp>
      <p:sp>
        <p:nvSpPr>
          <p:cNvPr id="5" name="Zaoblený obdélníkový popisek 4"/>
          <p:cNvSpPr/>
          <p:nvPr/>
        </p:nvSpPr>
        <p:spPr>
          <a:xfrm>
            <a:off x="6466611" y="3836496"/>
            <a:ext cx="2385265" cy="1215135"/>
          </a:xfrm>
          <a:prstGeom prst="wedgeRoundRectCallout">
            <a:avLst>
              <a:gd name="adj1" fmla="val -82184"/>
              <a:gd name="adj2" fmla="val 3550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Jaké částice a jakým směrem se pohybují v látkách na obrázcích?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Zaoblený obdélníkový popisek 6"/>
          <p:cNvSpPr/>
          <p:nvPr/>
        </p:nvSpPr>
        <p:spPr>
          <a:xfrm>
            <a:off x="4309031" y="6129300"/>
            <a:ext cx="1126592" cy="310054"/>
          </a:xfrm>
          <a:prstGeom prst="wedgeRoundRectCallout">
            <a:avLst>
              <a:gd name="adj1" fmla="val 58627"/>
              <a:gd name="adj2" fmla="val -15354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kapalina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0" name="Zaoblený obdélníkový popisek 9"/>
          <p:cNvSpPr/>
          <p:nvPr/>
        </p:nvSpPr>
        <p:spPr>
          <a:xfrm>
            <a:off x="3266855" y="5904275"/>
            <a:ext cx="900100" cy="310054"/>
          </a:xfrm>
          <a:prstGeom prst="wedgeRoundRectCallout">
            <a:avLst>
              <a:gd name="adj1" fmla="val -26739"/>
              <a:gd name="adj2" fmla="val -16383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kov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1" name="Zaoblený obdélníkový popisek 10"/>
          <p:cNvSpPr/>
          <p:nvPr/>
        </p:nvSpPr>
        <p:spPr>
          <a:xfrm>
            <a:off x="2186735" y="3179428"/>
            <a:ext cx="1643416" cy="310054"/>
          </a:xfrm>
          <a:prstGeom prst="wedgeRoundRectCallout">
            <a:avLst>
              <a:gd name="adj1" fmla="val -52242"/>
              <a:gd name="adj2" fmla="val 16537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mtClean="0">
                <a:solidFill>
                  <a:schemeClr val="tx1"/>
                </a:solidFill>
              </a:rPr>
              <a:t>plyn </a:t>
            </a:r>
            <a:r>
              <a:rPr lang="cs-CZ" dirty="0" smtClean="0">
                <a:solidFill>
                  <a:schemeClr val="tx1"/>
                </a:solidFill>
              </a:rPr>
              <a:t>- plazma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9" name="Přímá spojnice 8"/>
          <p:cNvCxnSpPr/>
          <p:nvPr/>
        </p:nvCxnSpPr>
        <p:spPr>
          <a:xfrm>
            <a:off x="5652120" y="6214329"/>
            <a:ext cx="4500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6102170" y="6214329"/>
            <a:ext cx="0" cy="2250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5967155" y="6439354"/>
            <a:ext cx="27003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6012160" y="6489340"/>
            <a:ext cx="1800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6057165" y="6534345"/>
            <a:ext cx="900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3028510" y="6489340"/>
            <a:ext cx="68839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Obr. 1</a:t>
            </a:r>
            <a:endParaRPr lang="cs-CZ" sz="105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5271425" y="6490366"/>
            <a:ext cx="68839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Obr. 2</a:t>
            </a:r>
            <a:endParaRPr lang="cs-CZ" sz="1050" dirty="0"/>
          </a:p>
        </p:txBody>
      </p:sp>
    </p:spTree>
    <p:extLst>
      <p:ext uri="{BB962C8B-B14F-4D97-AF65-F5344CB8AC3E}">
        <p14:creationId xmlns:p14="http://schemas.microsoft.com/office/powerpoint/2010/main" val="246793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Citace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199"/>
            <a:ext cx="8229600" cy="3674006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1400" b="1" dirty="0" smtClean="0"/>
              <a:t>Obr. 1</a:t>
            </a:r>
            <a:r>
              <a:rPr lang="cs-CZ" sz="1400" dirty="0" smtClean="0"/>
              <a:t> </a:t>
            </a:r>
            <a:r>
              <a:rPr lang="cs-CZ" sz="1400" dirty="0"/>
              <a:t>HANS. </a:t>
            </a:r>
            <a:r>
              <a:rPr lang="cs-CZ" sz="1400" i="1" dirty="0"/>
              <a:t>Plazmová Lampa, Lampa, Absolutorium - Volně dostupný obrázek - 113376</a:t>
            </a:r>
            <a:r>
              <a:rPr lang="cs-CZ" sz="1400" dirty="0"/>
              <a:t>[online]. [cit. </a:t>
            </a:r>
            <a:r>
              <a:rPr lang="cs-CZ" sz="1400" dirty="0" smtClean="0"/>
              <a:t>5</a:t>
            </a:r>
            <a:r>
              <a:rPr lang="cs-CZ" sz="1400" dirty="0" smtClean="0"/>
              <a:t>.10.2013</a:t>
            </a:r>
            <a:r>
              <a:rPr lang="cs-CZ" sz="1400" dirty="0"/>
              <a:t>]. Dostupný na WWW: </a:t>
            </a:r>
            <a:r>
              <a:rPr lang="cs-CZ" sz="1400" dirty="0">
                <a:hlinkClick r:id="rId2"/>
              </a:rPr>
              <a:t>http://pixabay.com/cs/plazmov%C3%A1-lampa-lampa-absolutorium-113376</a:t>
            </a:r>
            <a:r>
              <a:rPr lang="cs-CZ" sz="1400" dirty="0" smtClean="0">
                <a:hlinkClick r:id="rId2"/>
              </a:rPr>
              <a:t>/</a:t>
            </a:r>
            <a:r>
              <a:rPr lang="cs-CZ" sz="1400" dirty="0" smtClean="0"/>
              <a:t> </a:t>
            </a:r>
          </a:p>
          <a:p>
            <a:pPr marL="0" indent="0" eaLnBrk="1" hangingPunct="1">
              <a:buNone/>
            </a:pPr>
            <a:r>
              <a:rPr lang="cs-CZ" sz="1400" b="1" dirty="0" smtClean="0"/>
              <a:t>Obr</a:t>
            </a:r>
            <a:r>
              <a:rPr lang="cs-CZ" sz="1400" b="1" dirty="0"/>
              <a:t>. </a:t>
            </a:r>
            <a:r>
              <a:rPr lang="cs-CZ" sz="1400" b="1" dirty="0" smtClean="0"/>
              <a:t>2 </a:t>
            </a:r>
            <a:r>
              <a:rPr lang="cs-CZ" sz="1400" dirty="0"/>
              <a:t>OPENCLIPS. </a:t>
            </a:r>
            <a:r>
              <a:rPr lang="cs-CZ" sz="1400" i="1" dirty="0"/>
              <a:t>Trubka, Voda, Vodní Dýmka, Kov - Volně dostupný obrázek - 159671</a:t>
            </a:r>
            <a:r>
              <a:rPr lang="cs-CZ" sz="1400" dirty="0"/>
              <a:t>[online]. [cit. </a:t>
            </a:r>
            <a:r>
              <a:rPr lang="cs-CZ" sz="1400" dirty="0"/>
              <a:t>5</a:t>
            </a:r>
            <a:r>
              <a:rPr lang="cs-CZ" sz="1400" dirty="0" smtClean="0"/>
              <a:t>.10.2013</a:t>
            </a:r>
            <a:r>
              <a:rPr lang="cs-CZ" sz="1400" dirty="0"/>
              <a:t>]. Dostupný na WWW: </a:t>
            </a:r>
            <a:r>
              <a:rPr lang="cs-CZ" sz="1400" dirty="0">
                <a:hlinkClick r:id="rId3"/>
              </a:rPr>
              <a:t>http://pixabay.com/cs/trubka-voda-vodn%C3%AD-d%C3%BDmka-kov-pr%C5%AFtok-159671</a:t>
            </a:r>
            <a:r>
              <a:rPr lang="cs-CZ" sz="1400" dirty="0" smtClean="0">
                <a:hlinkClick r:id="rId3"/>
              </a:rPr>
              <a:t>/</a:t>
            </a:r>
            <a:r>
              <a:rPr lang="cs-CZ" sz="1400" dirty="0" smtClean="0"/>
              <a:t> </a:t>
            </a:r>
            <a:r>
              <a:rPr lang="cs-CZ" sz="1400" b="1" dirty="0" smtClean="0"/>
              <a:t> </a:t>
            </a:r>
            <a:endParaRPr lang="cs-CZ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lastní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007272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8983</TotalTime>
  <Words>252</Words>
  <Application>Microsoft Office PowerPoint</Application>
  <PresentationFormat>Předvádění na obrazovce (4:3)</PresentationFormat>
  <Paragraphs>66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Výchozí návrh</vt:lpstr>
      <vt:lpstr>Prezentace aplikace PowerPoint</vt:lpstr>
      <vt:lpstr>Elektrický proud</vt:lpstr>
      <vt:lpstr>Elektrický proud</vt:lpstr>
      <vt:lpstr>Směr pohybu volných částic s el. nábojem v elektrickém poli</vt:lpstr>
      <vt:lpstr>Dohodnutý směr el. proudu</vt:lpstr>
      <vt:lpstr>Citace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Souhrnné opakování fyzikálních veličin</dc:title>
  <dc:creator>zdenet</dc:creator>
  <cp:lastModifiedBy>zchalupsky</cp:lastModifiedBy>
  <cp:revision>333</cp:revision>
  <dcterms:created xsi:type="dcterms:W3CDTF">2013-03-27T07:54:35Z</dcterms:created>
  <dcterms:modified xsi:type="dcterms:W3CDTF">2013-11-15T17:16:52Z</dcterms:modified>
</cp:coreProperties>
</file>