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8" r:id="rId4"/>
    <p:sldId id="257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6AF317-F005-4F84-B92C-391C5D787CFD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066F9E-5F9D-41A8-876C-D06AF34BAE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94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D6539-B350-47AD-9D22-05882ED7D4D0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ED15F-BF35-43ED-8ACC-D56A363B21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A001C-A2C2-413C-9631-4C3884D47058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E3794-A706-4754-8B40-DD13F3470A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09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8324A-D38D-4375-BB9F-034848667DAA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64C3D-C997-4B76-865C-94E788CDB3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77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F530D3-07C7-4BA7-AD23-21042E3BD5A2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2CDD24-4644-4C65-89CE-1E3359A645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95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980F8-1F63-498A-8598-76883955EB19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2C1E6-C8C2-4E68-A627-535E7FA69A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00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63144-3FF8-47FF-BA2D-8EFF704135F8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14486-1795-4646-AF12-95770AB402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10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16397-BDC6-4D78-8B3F-CB3BB4D6A9CC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48B93-C1BB-4C23-8E83-51B4695110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53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436B6B-344B-474B-8F89-9AA0D8B3FDAC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18974E-60CC-457E-A851-15815C6B5B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56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7339F-E14E-40FB-A800-C8A8509322C1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2616B-186E-4F9C-BB4D-B64D560373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1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49860E-A69A-4F65-8216-9F24A0D95E8E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F7FBD1-691C-45BF-B9E4-B16D35DFC1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9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81FDD8C-6E38-4D73-8B5E-E003802977E0}" type="datetimeFigureOut">
              <a:rPr lang="cs-CZ"/>
              <a:pPr>
                <a:defRPr/>
              </a:pPr>
              <a:t>14.10.2013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308CD81-51AD-4015-B111-F8332F7CCE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700" r:id="rId7"/>
    <p:sldLayoutId id="2147483695" r:id="rId8"/>
    <p:sldLayoutId id="2147483701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8DA8C2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DA8C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DA8C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DA8C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DA8C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8DA8C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8DA8C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8DA8C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8DA8C2"/>
          </a:solidFill>
          <a:latin typeface="Trebuchet MS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FF9543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FF9543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A68B7B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6148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 w 7514"/>
                <a:gd name="T1" fmla="*/ 2 h 385"/>
                <a:gd name="T2" fmla="*/ 3 w 7514"/>
                <a:gd name="T3" fmla="*/ 0 h 385"/>
                <a:gd name="T4" fmla="*/ 3 w 7514"/>
                <a:gd name="T5" fmla="*/ 2 h 385"/>
                <a:gd name="T6" fmla="*/ 6 w 7514"/>
                <a:gd name="T7" fmla="*/ 1 h 385"/>
                <a:gd name="T8" fmla="*/ 5 w 7514"/>
                <a:gd name="T9" fmla="*/ 2 h 385"/>
                <a:gd name="T10" fmla="*/ 8 w 7514"/>
                <a:gd name="T11" fmla="*/ 2 h 385"/>
                <a:gd name="T12" fmla="*/ 7 w 7514"/>
                <a:gd name="T13" fmla="*/ 0 h 385"/>
                <a:gd name="T14" fmla="*/ 8 w 7514"/>
                <a:gd name="T15" fmla="*/ 0 h 385"/>
                <a:gd name="T16" fmla="*/ 8 w 7514"/>
                <a:gd name="T17" fmla="*/ 1 h 385"/>
                <a:gd name="T18" fmla="*/ 7 w 7514"/>
                <a:gd name="T19" fmla="*/ 2 h 385"/>
                <a:gd name="T20" fmla="*/ 10 w 7514"/>
                <a:gd name="T21" fmla="*/ 1 h 385"/>
                <a:gd name="T22" fmla="*/ 13 w 7514"/>
                <a:gd name="T23" fmla="*/ 0 h 385"/>
                <a:gd name="T24" fmla="*/ 12 w 7514"/>
                <a:gd name="T25" fmla="*/ 2 h 385"/>
                <a:gd name="T26" fmla="*/ 13 w 7514"/>
                <a:gd name="T27" fmla="*/ 2 h 385"/>
                <a:gd name="T28" fmla="*/ 12 w 7514"/>
                <a:gd name="T29" fmla="*/ 0 h 385"/>
                <a:gd name="T30" fmla="*/ 15 w 7514"/>
                <a:gd name="T31" fmla="*/ 0 h 385"/>
                <a:gd name="T32" fmla="*/ 14 w 7514"/>
                <a:gd name="T33" fmla="*/ 2 h 385"/>
                <a:gd name="T34" fmla="*/ 18 w 7514"/>
                <a:gd name="T35" fmla="*/ 0 h 385"/>
                <a:gd name="T36" fmla="*/ 17 w 7514"/>
                <a:gd name="T37" fmla="*/ 2 h 385"/>
                <a:gd name="T38" fmla="*/ 19 w 7514"/>
                <a:gd name="T39" fmla="*/ 1 h 385"/>
                <a:gd name="T40" fmla="*/ 21 w 7514"/>
                <a:gd name="T41" fmla="*/ 0 h 385"/>
                <a:gd name="T42" fmla="*/ 20 w 7514"/>
                <a:gd name="T43" fmla="*/ 2 h 385"/>
                <a:gd name="T44" fmla="*/ 21 w 7514"/>
                <a:gd name="T45" fmla="*/ 2 h 385"/>
                <a:gd name="T46" fmla="*/ 20 w 7514"/>
                <a:gd name="T47" fmla="*/ 0 h 385"/>
                <a:gd name="T48" fmla="*/ 23 w 7514"/>
                <a:gd name="T49" fmla="*/ 0 h 385"/>
                <a:gd name="T50" fmla="*/ 24 w 7514"/>
                <a:gd name="T51" fmla="*/ 1 h 385"/>
                <a:gd name="T52" fmla="*/ 24 w 7514"/>
                <a:gd name="T53" fmla="*/ 1 h 385"/>
                <a:gd name="T54" fmla="*/ 24 w 7514"/>
                <a:gd name="T55" fmla="*/ 1 h 385"/>
                <a:gd name="T56" fmla="*/ 26 w 7514"/>
                <a:gd name="T57" fmla="*/ 0 h 385"/>
                <a:gd name="T58" fmla="*/ 26 w 7514"/>
                <a:gd name="T59" fmla="*/ 3 h 385"/>
                <a:gd name="T60" fmla="*/ 26 w 7514"/>
                <a:gd name="T61" fmla="*/ 0 h 385"/>
                <a:gd name="T62" fmla="*/ 26 w 7514"/>
                <a:gd name="T63" fmla="*/ 0 h 385"/>
                <a:gd name="T64" fmla="*/ 26 w 7514"/>
                <a:gd name="T65" fmla="*/ 2 h 385"/>
                <a:gd name="T66" fmla="*/ 29 w 7514"/>
                <a:gd name="T67" fmla="*/ 2 h 385"/>
                <a:gd name="T68" fmla="*/ 30 w 7514"/>
                <a:gd name="T69" fmla="*/ 1 h 385"/>
                <a:gd name="T70" fmla="*/ 30 w 7514"/>
                <a:gd name="T71" fmla="*/ 1 h 385"/>
                <a:gd name="T72" fmla="*/ 33 w 7514"/>
                <a:gd name="T73" fmla="*/ 2 h 385"/>
                <a:gd name="T74" fmla="*/ 32 w 7514"/>
                <a:gd name="T75" fmla="*/ 0 h 385"/>
                <a:gd name="T76" fmla="*/ 33 w 7514"/>
                <a:gd name="T77" fmla="*/ 0 h 385"/>
                <a:gd name="T78" fmla="*/ 32 w 7514"/>
                <a:gd name="T79" fmla="*/ 2 h 385"/>
                <a:gd name="T80" fmla="*/ 35 w 7514"/>
                <a:gd name="T81" fmla="*/ 3 h 385"/>
                <a:gd name="T82" fmla="*/ 35 w 7514"/>
                <a:gd name="T83" fmla="*/ 2 h 385"/>
                <a:gd name="T84" fmla="*/ 37 w 7514"/>
                <a:gd name="T85" fmla="*/ 0 h 385"/>
                <a:gd name="T86" fmla="*/ 38 w 7514"/>
                <a:gd name="T87" fmla="*/ 2 h 385"/>
                <a:gd name="T88" fmla="*/ 40 w 7514"/>
                <a:gd name="T89" fmla="*/ 2 h 385"/>
                <a:gd name="T90" fmla="*/ 42 w 7514"/>
                <a:gd name="T91" fmla="*/ 0 h 385"/>
                <a:gd name="T92" fmla="*/ 41 w 7514"/>
                <a:gd name="T93" fmla="*/ 2 h 385"/>
                <a:gd name="T94" fmla="*/ 45 w 7514"/>
                <a:gd name="T95" fmla="*/ 0 h 385"/>
                <a:gd name="T96" fmla="*/ 43 w 7514"/>
                <a:gd name="T97" fmla="*/ 1 h 385"/>
                <a:gd name="T98" fmla="*/ 44 w 7514"/>
                <a:gd name="T99" fmla="*/ 1 h 385"/>
                <a:gd name="T100" fmla="*/ 47 w 7514"/>
                <a:gd name="T101" fmla="*/ 0 h 385"/>
                <a:gd name="T102" fmla="*/ 47 w 7514"/>
                <a:gd name="T103" fmla="*/ 2 h 385"/>
                <a:gd name="T104" fmla="*/ 47 w 7514"/>
                <a:gd name="T105" fmla="*/ 0 h 385"/>
                <a:gd name="T106" fmla="*/ 48 w 7514"/>
                <a:gd name="T107" fmla="*/ 2 h 385"/>
                <a:gd name="T108" fmla="*/ 50 w 7514"/>
                <a:gd name="T109" fmla="*/ 2 h 385"/>
                <a:gd name="T110" fmla="*/ 50 w 7514"/>
                <a:gd name="T111" fmla="*/ 0 h 385"/>
                <a:gd name="T112" fmla="*/ 53 w 7514"/>
                <a:gd name="T113" fmla="*/ 0 h 385"/>
                <a:gd name="T114" fmla="*/ 55 w 7514"/>
                <a:gd name="T115" fmla="*/ 2 h 385"/>
                <a:gd name="T116" fmla="*/ 54 w 7514"/>
                <a:gd name="T117" fmla="*/ 1 h 385"/>
                <a:gd name="T118" fmla="*/ 57 w 7514"/>
                <a:gd name="T119" fmla="*/ 1 h 385"/>
                <a:gd name="T120" fmla="*/ 55 w 7514"/>
                <a:gd name="T121" fmla="*/ 2 h 385"/>
                <a:gd name="T122" fmla="*/ 58 w 7514"/>
                <a:gd name="T123" fmla="*/ 1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13 h 1689"/>
                <a:gd name="T2" fmla="*/ 2 w 2517"/>
                <a:gd name="T3" fmla="*/ 13 h 1689"/>
                <a:gd name="T4" fmla="*/ 5 w 2517"/>
                <a:gd name="T5" fmla="*/ 13 h 1689"/>
                <a:gd name="T6" fmla="*/ 8 w 2517"/>
                <a:gd name="T7" fmla="*/ 13 h 1689"/>
                <a:gd name="T8" fmla="*/ 12 w 2517"/>
                <a:gd name="T9" fmla="*/ 13 h 1689"/>
                <a:gd name="T10" fmla="*/ 16 w 2517"/>
                <a:gd name="T11" fmla="*/ 13 h 1689"/>
                <a:gd name="T12" fmla="*/ 18 w 2517"/>
                <a:gd name="T13" fmla="*/ 13 h 1689"/>
                <a:gd name="T14" fmla="*/ 20 w 2517"/>
                <a:gd name="T15" fmla="*/ 13 h 1689"/>
                <a:gd name="T16" fmla="*/ 20 w 2517"/>
                <a:gd name="T17" fmla="*/ 13 h 1689"/>
                <a:gd name="T18" fmla="*/ 20 w 2517"/>
                <a:gd name="T19" fmla="*/ 11 h 1689"/>
                <a:gd name="T20" fmla="*/ 20 w 2517"/>
                <a:gd name="T21" fmla="*/ 10 h 1689"/>
                <a:gd name="T22" fmla="*/ 20 w 2517"/>
                <a:gd name="T23" fmla="*/ 7 h 1689"/>
                <a:gd name="T24" fmla="*/ 20 w 2517"/>
                <a:gd name="T25" fmla="*/ 5 h 1689"/>
                <a:gd name="T26" fmla="*/ 20 w 2517"/>
                <a:gd name="T27" fmla="*/ 3 h 1689"/>
                <a:gd name="T28" fmla="*/ 20 w 2517"/>
                <a:gd name="T29" fmla="*/ 1 h 1689"/>
                <a:gd name="T30" fmla="*/ 20 w 2517"/>
                <a:gd name="T31" fmla="*/ 0 h 1689"/>
                <a:gd name="T32" fmla="*/ 20 w 2517"/>
                <a:gd name="T33" fmla="*/ 0 h 1689"/>
                <a:gd name="T34" fmla="*/ 18 w 2517"/>
                <a:gd name="T35" fmla="*/ 0 h 1689"/>
                <a:gd name="T36" fmla="*/ 16 w 2517"/>
                <a:gd name="T37" fmla="*/ 0 h 1689"/>
                <a:gd name="T38" fmla="*/ 12 w 2517"/>
                <a:gd name="T39" fmla="*/ 0 h 1689"/>
                <a:gd name="T40" fmla="*/ 8 w 2517"/>
                <a:gd name="T41" fmla="*/ 0 h 1689"/>
                <a:gd name="T42" fmla="*/ 5 w 2517"/>
                <a:gd name="T43" fmla="*/ 0 h 1689"/>
                <a:gd name="T44" fmla="*/ 2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1 h 1689"/>
                <a:gd name="T52" fmla="*/ 0 w 2517"/>
                <a:gd name="T53" fmla="*/ 3 h 1689"/>
                <a:gd name="T54" fmla="*/ 0 w 2517"/>
                <a:gd name="T55" fmla="*/ 5 h 1689"/>
                <a:gd name="T56" fmla="*/ 0 w 2517"/>
                <a:gd name="T57" fmla="*/ 7 h 1689"/>
                <a:gd name="T58" fmla="*/ 0 w 2517"/>
                <a:gd name="T59" fmla="*/ 10 h 1689"/>
                <a:gd name="T60" fmla="*/ 0 w 2517"/>
                <a:gd name="T61" fmla="*/ 11 h 1689"/>
                <a:gd name="T62" fmla="*/ 0 w 2517"/>
                <a:gd name="T63" fmla="*/ 1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6 w 1310"/>
                <a:gd name="T1" fmla="*/ 1 h 1309"/>
                <a:gd name="T2" fmla="*/ 6 w 1310"/>
                <a:gd name="T3" fmla="*/ 2 h 1309"/>
                <a:gd name="T4" fmla="*/ 5 w 1310"/>
                <a:gd name="T5" fmla="*/ 1 h 1309"/>
                <a:gd name="T6" fmla="*/ 5 w 1310"/>
                <a:gd name="T7" fmla="*/ 1 h 1309"/>
                <a:gd name="T8" fmla="*/ 6 w 1310"/>
                <a:gd name="T9" fmla="*/ 1 h 1309"/>
                <a:gd name="T10" fmla="*/ 4 w 1310"/>
                <a:gd name="T11" fmla="*/ 2 h 1309"/>
                <a:gd name="T12" fmla="*/ 4 w 1310"/>
                <a:gd name="T13" fmla="*/ 2 h 1309"/>
                <a:gd name="T14" fmla="*/ 3 w 1310"/>
                <a:gd name="T15" fmla="*/ 2 h 1309"/>
                <a:gd name="T16" fmla="*/ 3 w 1310"/>
                <a:gd name="T17" fmla="*/ 2 h 1309"/>
                <a:gd name="T18" fmla="*/ 3 w 1310"/>
                <a:gd name="T19" fmla="*/ 1 h 1309"/>
                <a:gd name="T20" fmla="*/ 2 w 1310"/>
                <a:gd name="T21" fmla="*/ 3 h 1309"/>
                <a:gd name="T22" fmla="*/ 2 w 1310"/>
                <a:gd name="T23" fmla="*/ 4 h 1309"/>
                <a:gd name="T24" fmla="*/ 1 w 1310"/>
                <a:gd name="T25" fmla="*/ 4 h 1309"/>
                <a:gd name="T26" fmla="*/ 1 w 1310"/>
                <a:gd name="T27" fmla="*/ 3 h 1309"/>
                <a:gd name="T28" fmla="*/ 2 w 1310"/>
                <a:gd name="T29" fmla="*/ 3 h 1309"/>
                <a:gd name="T30" fmla="*/ 2 w 1310"/>
                <a:gd name="T31" fmla="*/ 5 h 1309"/>
                <a:gd name="T32" fmla="*/ 2 w 1310"/>
                <a:gd name="T33" fmla="*/ 6 h 1309"/>
                <a:gd name="T34" fmla="*/ 1 w 1310"/>
                <a:gd name="T35" fmla="*/ 6 h 1309"/>
                <a:gd name="T36" fmla="*/ 0 w 1310"/>
                <a:gd name="T37" fmla="*/ 5 h 1309"/>
                <a:gd name="T38" fmla="*/ 1 w 1310"/>
                <a:gd name="T39" fmla="*/ 5 h 1309"/>
                <a:gd name="T40" fmla="*/ 2 w 1310"/>
                <a:gd name="T41" fmla="*/ 8 h 1309"/>
                <a:gd name="T42" fmla="*/ 2 w 1310"/>
                <a:gd name="T43" fmla="*/ 8 h 1309"/>
                <a:gd name="T44" fmla="*/ 1 w 1310"/>
                <a:gd name="T45" fmla="*/ 9 h 1309"/>
                <a:gd name="T46" fmla="*/ 1 w 1310"/>
                <a:gd name="T47" fmla="*/ 8 h 1309"/>
                <a:gd name="T48" fmla="*/ 2 w 1310"/>
                <a:gd name="T49" fmla="*/ 7 h 1309"/>
                <a:gd name="T50" fmla="*/ 4 w 1310"/>
                <a:gd name="T51" fmla="*/ 9 h 1309"/>
                <a:gd name="T52" fmla="*/ 4 w 1310"/>
                <a:gd name="T53" fmla="*/ 10 h 1309"/>
                <a:gd name="T54" fmla="*/ 3 w 1310"/>
                <a:gd name="T55" fmla="*/ 10 h 1309"/>
                <a:gd name="T56" fmla="*/ 3 w 1310"/>
                <a:gd name="T57" fmla="*/ 9 h 1309"/>
                <a:gd name="T58" fmla="*/ 3 w 1310"/>
                <a:gd name="T59" fmla="*/ 9 h 1309"/>
                <a:gd name="T60" fmla="*/ 6 w 1310"/>
                <a:gd name="T61" fmla="*/ 10 h 1309"/>
                <a:gd name="T62" fmla="*/ 6 w 1310"/>
                <a:gd name="T63" fmla="*/ 10 h 1309"/>
                <a:gd name="T64" fmla="*/ 6 w 1310"/>
                <a:gd name="T65" fmla="*/ 10 h 1309"/>
                <a:gd name="T66" fmla="*/ 5 w 1310"/>
                <a:gd name="T67" fmla="*/ 10 h 1309"/>
                <a:gd name="T68" fmla="*/ 5 w 1310"/>
                <a:gd name="T69" fmla="*/ 10 h 1309"/>
                <a:gd name="T70" fmla="*/ 8 w 1310"/>
                <a:gd name="T71" fmla="*/ 9 h 1309"/>
                <a:gd name="T72" fmla="*/ 8 w 1310"/>
                <a:gd name="T73" fmla="*/ 10 h 1309"/>
                <a:gd name="T74" fmla="*/ 8 w 1310"/>
                <a:gd name="T75" fmla="*/ 10 h 1309"/>
                <a:gd name="T76" fmla="*/ 7 w 1310"/>
                <a:gd name="T77" fmla="*/ 10 h 1309"/>
                <a:gd name="T78" fmla="*/ 8 w 1310"/>
                <a:gd name="T79" fmla="*/ 9 h 1309"/>
                <a:gd name="T80" fmla="*/ 8 w 1310"/>
                <a:gd name="T81" fmla="*/ 9 h 1309"/>
                <a:gd name="T82" fmla="*/ 10 w 1310"/>
                <a:gd name="T83" fmla="*/ 8 h 1309"/>
                <a:gd name="T84" fmla="*/ 9 w 1310"/>
                <a:gd name="T85" fmla="*/ 8 h 1309"/>
                <a:gd name="T86" fmla="*/ 9 w 1310"/>
                <a:gd name="T87" fmla="*/ 8 h 1309"/>
                <a:gd name="T88" fmla="*/ 9 w 1310"/>
                <a:gd name="T89" fmla="*/ 8 h 1309"/>
                <a:gd name="T90" fmla="*/ 10 w 1310"/>
                <a:gd name="T91" fmla="*/ 8 h 1309"/>
                <a:gd name="T92" fmla="*/ 11 w 1310"/>
                <a:gd name="T93" fmla="*/ 6 h 1309"/>
                <a:gd name="T94" fmla="*/ 10 w 1310"/>
                <a:gd name="T95" fmla="*/ 6 h 1309"/>
                <a:gd name="T96" fmla="*/ 10 w 1310"/>
                <a:gd name="T97" fmla="*/ 6 h 1309"/>
                <a:gd name="T98" fmla="*/ 10 w 1310"/>
                <a:gd name="T99" fmla="*/ 5 h 1309"/>
                <a:gd name="T100" fmla="*/ 10 w 1310"/>
                <a:gd name="T101" fmla="*/ 5 h 1309"/>
                <a:gd name="T102" fmla="*/ 10 w 1310"/>
                <a:gd name="T103" fmla="*/ 3 h 1309"/>
                <a:gd name="T104" fmla="*/ 10 w 1310"/>
                <a:gd name="T105" fmla="*/ 4 h 1309"/>
                <a:gd name="T106" fmla="*/ 9 w 1310"/>
                <a:gd name="T107" fmla="*/ 4 h 1309"/>
                <a:gd name="T108" fmla="*/ 9 w 1310"/>
                <a:gd name="T109" fmla="*/ 3 h 1309"/>
                <a:gd name="T110" fmla="*/ 9 w 1310"/>
                <a:gd name="T111" fmla="*/ 3 h 1309"/>
                <a:gd name="T112" fmla="*/ 8 w 1310"/>
                <a:gd name="T113" fmla="*/ 2 h 1309"/>
                <a:gd name="T114" fmla="*/ 8 w 1310"/>
                <a:gd name="T115" fmla="*/ 2 h 1309"/>
                <a:gd name="T116" fmla="*/ 7 w 1310"/>
                <a:gd name="T117" fmla="*/ 3 h 1309"/>
                <a:gd name="T118" fmla="*/ 7 w 1310"/>
                <a:gd name="T119" fmla="*/ 2 h 1309"/>
                <a:gd name="T120" fmla="*/ 8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2 h 294"/>
                <a:gd name="T2" fmla="*/ 1 w 2521"/>
                <a:gd name="T3" fmla="*/ 2 h 294"/>
                <a:gd name="T4" fmla="*/ 0 w 2521"/>
                <a:gd name="T5" fmla="*/ 2 h 294"/>
                <a:gd name="T6" fmla="*/ 3 w 2521"/>
                <a:gd name="T7" fmla="*/ 2 h 294"/>
                <a:gd name="T8" fmla="*/ 3 w 2521"/>
                <a:gd name="T9" fmla="*/ 2 h 294"/>
                <a:gd name="T10" fmla="*/ 2 w 2521"/>
                <a:gd name="T11" fmla="*/ 1 h 294"/>
                <a:gd name="T12" fmla="*/ 5 w 2521"/>
                <a:gd name="T13" fmla="*/ 1 h 294"/>
                <a:gd name="T14" fmla="*/ 5 w 2521"/>
                <a:gd name="T15" fmla="*/ 2 h 294"/>
                <a:gd name="T16" fmla="*/ 5 w 2521"/>
                <a:gd name="T17" fmla="*/ 3 h 294"/>
                <a:gd name="T18" fmla="*/ 5 w 2521"/>
                <a:gd name="T19" fmla="*/ 2 h 294"/>
                <a:gd name="T20" fmla="*/ 4 w 2521"/>
                <a:gd name="T21" fmla="*/ 2 h 294"/>
                <a:gd name="T22" fmla="*/ 4 w 2521"/>
                <a:gd name="T23" fmla="*/ 1 h 294"/>
                <a:gd name="T24" fmla="*/ 5 w 2521"/>
                <a:gd name="T25" fmla="*/ 1 h 294"/>
                <a:gd name="T26" fmla="*/ 4 w 2521"/>
                <a:gd name="T27" fmla="*/ 1 h 294"/>
                <a:gd name="T28" fmla="*/ 7 w 2521"/>
                <a:gd name="T29" fmla="*/ 2 h 294"/>
                <a:gd name="T30" fmla="*/ 7 w 2521"/>
                <a:gd name="T31" fmla="*/ 3 h 294"/>
                <a:gd name="T32" fmla="*/ 5 w 2521"/>
                <a:gd name="T33" fmla="*/ 2 h 294"/>
                <a:gd name="T34" fmla="*/ 6 w 2521"/>
                <a:gd name="T35" fmla="*/ 1 h 294"/>
                <a:gd name="T36" fmla="*/ 7 w 2521"/>
                <a:gd name="T37" fmla="*/ 1 h 294"/>
                <a:gd name="T38" fmla="*/ 7 w 2521"/>
                <a:gd name="T39" fmla="*/ 1 h 294"/>
                <a:gd name="T40" fmla="*/ 6 w 2521"/>
                <a:gd name="T41" fmla="*/ 1 h 294"/>
                <a:gd name="T42" fmla="*/ 6 w 2521"/>
                <a:gd name="T43" fmla="*/ 2 h 294"/>
                <a:gd name="T44" fmla="*/ 6 w 2521"/>
                <a:gd name="T45" fmla="*/ 3 h 294"/>
                <a:gd name="T46" fmla="*/ 8 w 2521"/>
                <a:gd name="T47" fmla="*/ 1 h 294"/>
                <a:gd name="T48" fmla="*/ 9 w 2521"/>
                <a:gd name="T49" fmla="*/ 2 h 294"/>
                <a:gd name="T50" fmla="*/ 8 w 2521"/>
                <a:gd name="T51" fmla="*/ 2 h 294"/>
                <a:gd name="T52" fmla="*/ 7 w 2521"/>
                <a:gd name="T53" fmla="*/ 1 h 294"/>
                <a:gd name="T54" fmla="*/ 8 w 2521"/>
                <a:gd name="T55" fmla="*/ 2 h 294"/>
                <a:gd name="T56" fmla="*/ 8 w 2521"/>
                <a:gd name="T57" fmla="*/ 1 h 294"/>
                <a:gd name="T58" fmla="*/ 9 w 2521"/>
                <a:gd name="T59" fmla="*/ 3 h 294"/>
                <a:gd name="T60" fmla="*/ 10 w 2521"/>
                <a:gd name="T61" fmla="*/ 2 h 294"/>
                <a:gd name="T62" fmla="*/ 9 w 2521"/>
                <a:gd name="T63" fmla="*/ 2 h 294"/>
                <a:gd name="T64" fmla="*/ 9 w 2521"/>
                <a:gd name="T65" fmla="*/ 1 h 294"/>
                <a:gd name="T66" fmla="*/ 10 w 2521"/>
                <a:gd name="T67" fmla="*/ 1 h 294"/>
                <a:gd name="T68" fmla="*/ 10 w 2521"/>
                <a:gd name="T69" fmla="*/ 1 h 294"/>
                <a:gd name="T70" fmla="*/ 10 w 2521"/>
                <a:gd name="T71" fmla="*/ 1 h 294"/>
                <a:gd name="T72" fmla="*/ 10 w 2521"/>
                <a:gd name="T73" fmla="*/ 2 h 294"/>
                <a:gd name="T74" fmla="*/ 10 w 2521"/>
                <a:gd name="T75" fmla="*/ 2 h 294"/>
                <a:gd name="T76" fmla="*/ 10 w 2521"/>
                <a:gd name="T77" fmla="*/ 3 h 294"/>
                <a:gd name="T78" fmla="*/ 9 w 2521"/>
                <a:gd name="T79" fmla="*/ 2 h 294"/>
                <a:gd name="T80" fmla="*/ 12 w 2521"/>
                <a:gd name="T81" fmla="*/ 1 h 294"/>
                <a:gd name="T82" fmla="*/ 12 w 2521"/>
                <a:gd name="T83" fmla="*/ 3 h 294"/>
                <a:gd name="T84" fmla="*/ 11 w 2521"/>
                <a:gd name="T85" fmla="*/ 3 h 294"/>
                <a:gd name="T86" fmla="*/ 13 w 2521"/>
                <a:gd name="T87" fmla="*/ 1 h 294"/>
                <a:gd name="T88" fmla="*/ 13 w 2521"/>
                <a:gd name="T89" fmla="*/ 2 h 294"/>
                <a:gd name="T90" fmla="*/ 13 w 2521"/>
                <a:gd name="T91" fmla="*/ 2 h 294"/>
                <a:gd name="T92" fmla="*/ 13 w 2521"/>
                <a:gd name="T93" fmla="*/ 2 h 294"/>
                <a:gd name="T94" fmla="*/ 13 w 2521"/>
                <a:gd name="T95" fmla="*/ 0 h 294"/>
                <a:gd name="T96" fmla="*/ 15 w 2521"/>
                <a:gd name="T97" fmla="*/ 3 h 294"/>
                <a:gd name="T98" fmla="*/ 16 w 2521"/>
                <a:gd name="T99" fmla="*/ 2 h 294"/>
                <a:gd name="T100" fmla="*/ 16 w 2521"/>
                <a:gd name="T101" fmla="*/ 2 h 294"/>
                <a:gd name="T102" fmla="*/ 15 w 2521"/>
                <a:gd name="T103" fmla="*/ 3 h 294"/>
                <a:gd name="T104" fmla="*/ 15 w 2521"/>
                <a:gd name="T105" fmla="*/ 1 h 294"/>
                <a:gd name="T106" fmla="*/ 18 w 2521"/>
                <a:gd name="T107" fmla="*/ 2 h 294"/>
                <a:gd name="T108" fmla="*/ 18 w 2521"/>
                <a:gd name="T109" fmla="*/ 3 h 294"/>
                <a:gd name="T110" fmla="*/ 17 w 2521"/>
                <a:gd name="T111" fmla="*/ 2 h 294"/>
                <a:gd name="T112" fmla="*/ 16 w 2521"/>
                <a:gd name="T113" fmla="*/ 1 h 294"/>
                <a:gd name="T114" fmla="*/ 18 w 2521"/>
                <a:gd name="T115" fmla="*/ 1 h 294"/>
                <a:gd name="T116" fmla="*/ 20 w 2521"/>
                <a:gd name="T117" fmla="*/ 1 h 294"/>
                <a:gd name="T118" fmla="*/ 20 w 2521"/>
                <a:gd name="T119" fmla="*/ 2 h 294"/>
                <a:gd name="T120" fmla="*/ 20 w 2521"/>
                <a:gd name="T121" fmla="*/ 3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8 h 1049"/>
                <a:gd name="T2" fmla="*/ 2 w 1777"/>
                <a:gd name="T3" fmla="*/ 8 h 1049"/>
                <a:gd name="T4" fmla="*/ 4 w 1777"/>
                <a:gd name="T5" fmla="*/ 8 h 1049"/>
                <a:gd name="T6" fmla="*/ 6 w 1777"/>
                <a:gd name="T7" fmla="*/ 8 h 1049"/>
                <a:gd name="T8" fmla="*/ 9 w 1777"/>
                <a:gd name="T9" fmla="*/ 8 h 1049"/>
                <a:gd name="T10" fmla="*/ 11 w 1777"/>
                <a:gd name="T11" fmla="*/ 8 h 1049"/>
                <a:gd name="T12" fmla="*/ 13 w 1777"/>
                <a:gd name="T13" fmla="*/ 8 h 1049"/>
                <a:gd name="T14" fmla="*/ 14 w 1777"/>
                <a:gd name="T15" fmla="*/ 8 h 1049"/>
                <a:gd name="T16" fmla="*/ 14 w 1777"/>
                <a:gd name="T17" fmla="*/ 8 h 1049"/>
                <a:gd name="T18" fmla="*/ 14 w 1777"/>
                <a:gd name="T19" fmla="*/ 7 h 1049"/>
                <a:gd name="T20" fmla="*/ 14 w 1777"/>
                <a:gd name="T21" fmla="*/ 6 h 1049"/>
                <a:gd name="T22" fmla="*/ 14 w 1777"/>
                <a:gd name="T23" fmla="*/ 4 h 1049"/>
                <a:gd name="T24" fmla="*/ 14 w 1777"/>
                <a:gd name="T25" fmla="*/ 3 h 1049"/>
                <a:gd name="T26" fmla="*/ 14 w 1777"/>
                <a:gd name="T27" fmla="*/ 1 h 1049"/>
                <a:gd name="T28" fmla="*/ 14 w 1777"/>
                <a:gd name="T29" fmla="*/ 0 h 1049"/>
                <a:gd name="T30" fmla="*/ 14 w 1777"/>
                <a:gd name="T31" fmla="*/ 0 h 1049"/>
                <a:gd name="T32" fmla="*/ 14 w 1777"/>
                <a:gd name="T33" fmla="*/ 0 h 1049"/>
                <a:gd name="T34" fmla="*/ 13 w 1777"/>
                <a:gd name="T35" fmla="*/ 0 h 1049"/>
                <a:gd name="T36" fmla="*/ 11 w 1777"/>
                <a:gd name="T37" fmla="*/ 0 h 1049"/>
                <a:gd name="T38" fmla="*/ 9 w 1777"/>
                <a:gd name="T39" fmla="*/ 0 h 1049"/>
                <a:gd name="T40" fmla="*/ 6 w 1777"/>
                <a:gd name="T41" fmla="*/ 0 h 1049"/>
                <a:gd name="T42" fmla="*/ 4 w 1777"/>
                <a:gd name="T43" fmla="*/ 0 h 1049"/>
                <a:gd name="T44" fmla="*/ 2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1 h 1049"/>
                <a:gd name="T54" fmla="*/ 0 w 1777"/>
                <a:gd name="T55" fmla="*/ 3 h 1049"/>
                <a:gd name="T56" fmla="*/ 0 w 1777"/>
                <a:gd name="T57" fmla="*/ 4 h 1049"/>
                <a:gd name="T58" fmla="*/ 0 w 1777"/>
                <a:gd name="T59" fmla="*/ 6 h 1049"/>
                <a:gd name="T60" fmla="*/ 0 w 1777"/>
                <a:gd name="T61" fmla="*/ 7 h 1049"/>
                <a:gd name="T62" fmla="*/ 0 w 1777"/>
                <a:gd name="T63" fmla="*/ 8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8 w 2355"/>
                <a:gd name="T1" fmla="*/ 2 h 1405"/>
                <a:gd name="T2" fmla="*/ 17 w 2355"/>
                <a:gd name="T3" fmla="*/ 2 h 1405"/>
                <a:gd name="T4" fmla="*/ 17 w 2355"/>
                <a:gd name="T5" fmla="*/ 3 h 1405"/>
                <a:gd name="T6" fmla="*/ 18 w 2355"/>
                <a:gd name="T7" fmla="*/ 3 h 1405"/>
                <a:gd name="T8" fmla="*/ 18 w 2355"/>
                <a:gd name="T9" fmla="*/ 5 h 1405"/>
                <a:gd name="T10" fmla="*/ 17 w 2355"/>
                <a:gd name="T11" fmla="*/ 11 h 1405"/>
                <a:gd name="T12" fmla="*/ 15 w 2355"/>
                <a:gd name="T13" fmla="*/ 11 h 1405"/>
                <a:gd name="T14" fmla="*/ 14 w 2355"/>
                <a:gd name="T15" fmla="*/ 5 h 1405"/>
                <a:gd name="T16" fmla="*/ 14 w 2355"/>
                <a:gd name="T17" fmla="*/ 3 h 1405"/>
                <a:gd name="T18" fmla="*/ 15 w 2355"/>
                <a:gd name="T19" fmla="*/ 2 h 1405"/>
                <a:gd name="T20" fmla="*/ 15 w 2355"/>
                <a:gd name="T21" fmla="*/ 1 h 1405"/>
                <a:gd name="T22" fmla="*/ 16 w 2355"/>
                <a:gd name="T23" fmla="*/ 1 h 1405"/>
                <a:gd name="T24" fmla="*/ 8 w 2355"/>
                <a:gd name="T25" fmla="*/ 9 h 1405"/>
                <a:gd name="T26" fmla="*/ 8 w 2355"/>
                <a:gd name="T27" fmla="*/ 10 h 1405"/>
                <a:gd name="T28" fmla="*/ 10 w 2355"/>
                <a:gd name="T29" fmla="*/ 10 h 1405"/>
                <a:gd name="T30" fmla="*/ 11 w 2355"/>
                <a:gd name="T31" fmla="*/ 10 h 1405"/>
                <a:gd name="T32" fmla="*/ 11 w 2355"/>
                <a:gd name="T33" fmla="*/ 9 h 1405"/>
                <a:gd name="T34" fmla="*/ 9 w 2355"/>
                <a:gd name="T35" fmla="*/ 8 h 1405"/>
                <a:gd name="T36" fmla="*/ 7 w 2355"/>
                <a:gd name="T37" fmla="*/ 7 h 1405"/>
                <a:gd name="T38" fmla="*/ 6 w 2355"/>
                <a:gd name="T39" fmla="*/ 7 h 1405"/>
                <a:gd name="T40" fmla="*/ 6 w 2355"/>
                <a:gd name="T41" fmla="*/ 5 h 1405"/>
                <a:gd name="T42" fmla="*/ 7 w 2355"/>
                <a:gd name="T43" fmla="*/ 4 h 1405"/>
                <a:gd name="T44" fmla="*/ 8 w 2355"/>
                <a:gd name="T45" fmla="*/ 3 h 1405"/>
                <a:gd name="T46" fmla="*/ 10 w 2355"/>
                <a:gd name="T47" fmla="*/ 3 h 1405"/>
                <a:gd name="T48" fmla="*/ 11 w 2355"/>
                <a:gd name="T49" fmla="*/ 3 h 1405"/>
                <a:gd name="T50" fmla="*/ 12 w 2355"/>
                <a:gd name="T51" fmla="*/ 4 h 1405"/>
                <a:gd name="T52" fmla="*/ 13 w 2355"/>
                <a:gd name="T53" fmla="*/ 6 h 1405"/>
                <a:gd name="T54" fmla="*/ 11 w 2355"/>
                <a:gd name="T55" fmla="*/ 6 h 1405"/>
                <a:gd name="T56" fmla="*/ 10 w 2355"/>
                <a:gd name="T57" fmla="*/ 5 h 1405"/>
                <a:gd name="T58" fmla="*/ 9 w 2355"/>
                <a:gd name="T59" fmla="*/ 5 h 1405"/>
                <a:gd name="T60" fmla="*/ 8 w 2355"/>
                <a:gd name="T61" fmla="*/ 5 h 1405"/>
                <a:gd name="T62" fmla="*/ 8 w 2355"/>
                <a:gd name="T63" fmla="*/ 6 h 1405"/>
                <a:gd name="T64" fmla="*/ 11 w 2355"/>
                <a:gd name="T65" fmla="*/ 7 h 1405"/>
                <a:gd name="T66" fmla="*/ 13 w 2355"/>
                <a:gd name="T67" fmla="*/ 8 h 1405"/>
                <a:gd name="T68" fmla="*/ 13 w 2355"/>
                <a:gd name="T69" fmla="*/ 9 h 1405"/>
                <a:gd name="T70" fmla="*/ 13 w 2355"/>
                <a:gd name="T71" fmla="*/ 10 h 1405"/>
                <a:gd name="T72" fmla="*/ 12 w 2355"/>
                <a:gd name="T73" fmla="*/ 11 h 1405"/>
                <a:gd name="T74" fmla="*/ 10 w 2355"/>
                <a:gd name="T75" fmla="*/ 11 h 1405"/>
                <a:gd name="T76" fmla="*/ 8 w 2355"/>
                <a:gd name="T77" fmla="*/ 11 h 1405"/>
                <a:gd name="T78" fmla="*/ 7 w 2355"/>
                <a:gd name="T79" fmla="*/ 11 h 1405"/>
                <a:gd name="T80" fmla="*/ 6 w 2355"/>
                <a:gd name="T81" fmla="*/ 10 h 1405"/>
                <a:gd name="T82" fmla="*/ 7 w 2355"/>
                <a:gd name="T83" fmla="*/ 9 h 1405"/>
                <a:gd name="T84" fmla="*/ 2 w 2355"/>
                <a:gd name="T85" fmla="*/ 11 h 1405"/>
                <a:gd name="T86" fmla="*/ 4 w 2355"/>
                <a:gd name="T87" fmla="*/ 10 h 1405"/>
                <a:gd name="T88" fmla="*/ 5 w 2355"/>
                <a:gd name="T89" fmla="*/ 9 h 1405"/>
                <a:gd name="T90" fmla="*/ 3 w 2355"/>
                <a:gd name="T91" fmla="*/ 9 h 1405"/>
                <a:gd name="T92" fmla="*/ 2 w 2355"/>
                <a:gd name="T93" fmla="*/ 10 h 1405"/>
                <a:gd name="T94" fmla="*/ 0 w 2355"/>
                <a:gd name="T95" fmla="*/ 10 h 1405"/>
                <a:gd name="T96" fmla="*/ 0 w 2355"/>
                <a:gd name="T97" fmla="*/ 9 h 1405"/>
                <a:gd name="T98" fmla="*/ 0 w 2355"/>
                <a:gd name="T99" fmla="*/ 11 h 1405"/>
                <a:gd name="T100" fmla="*/ 1 w 2355"/>
                <a:gd name="T101" fmla="*/ 5 h 1405"/>
                <a:gd name="T102" fmla="*/ 2 w 2355"/>
                <a:gd name="T103" fmla="*/ 5 h 1405"/>
                <a:gd name="T104" fmla="*/ 3 w 2355"/>
                <a:gd name="T105" fmla="*/ 6 h 1405"/>
                <a:gd name="T106" fmla="*/ 0 w 2355"/>
                <a:gd name="T107" fmla="*/ 7 h 1405"/>
                <a:gd name="T108" fmla="*/ 5 w 2355"/>
                <a:gd name="T109" fmla="*/ 8 h 1405"/>
                <a:gd name="T110" fmla="*/ 5 w 2355"/>
                <a:gd name="T111" fmla="*/ 6 h 1405"/>
                <a:gd name="T112" fmla="*/ 4 w 2355"/>
                <a:gd name="T113" fmla="*/ 4 h 1405"/>
                <a:gd name="T114" fmla="*/ 2 w 2355"/>
                <a:gd name="T115" fmla="*/ 3 h 1405"/>
                <a:gd name="T116" fmla="*/ 0 w 2355"/>
                <a:gd name="T117" fmla="*/ 3 h 1405"/>
                <a:gd name="T118" fmla="*/ 0 w 2355"/>
                <a:gd name="T119" fmla="*/ 6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9 w 1237"/>
                <a:gd name="T1" fmla="*/ 0 h 939"/>
                <a:gd name="T2" fmla="*/ 9 w 1237"/>
                <a:gd name="T3" fmla="*/ 0 h 939"/>
                <a:gd name="T4" fmla="*/ 9 w 1237"/>
                <a:gd name="T5" fmla="*/ 0 h 939"/>
                <a:gd name="T6" fmla="*/ 9 w 1237"/>
                <a:gd name="T7" fmla="*/ 1 h 939"/>
                <a:gd name="T8" fmla="*/ 9 w 1237"/>
                <a:gd name="T9" fmla="*/ 0 h 939"/>
                <a:gd name="T10" fmla="*/ 9 w 1237"/>
                <a:gd name="T11" fmla="*/ 0 h 939"/>
                <a:gd name="T12" fmla="*/ 8 w 1237"/>
                <a:gd name="T13" fmla="*/ 1 h 939"/>
                <a:gd name="T14" fmla="*/ 8 w 1237"/>
                <a:gd name="T15" fmla="*/ 0 h 939"/>
                <a:gd name="T16" fmla="*/ 8 w 1237"/>
                <a:gd name="T17" fmla="*/ 0 h 939"/>
                <a:gd name="T18" fmla="*/ 8 w 1237"/>
                <a:gd name="T19" fmla="*/ 0 h 939"/>
                <a:gd name="T20" fmla="*/ 8 w 1237"/>
                <a:gd name="T21" fmla="*/ 0 h 939"/>
                <a:gd name="T22" fmla="*/ 9 w 1237"/>
                <a:gd name="T23" fmla="*/ 0 h 939"/>
                <a:gd name="T24" fmla="*/ 9 w 1237"/>
                <a:gd name="T25" fmla="*/ 0 h 939"/>
                <a:gd name="T26" fmla="*/ 7 w 1237"/>
                <a:gd name="T27" fmla="*/ 0 h 939"/>
                <a:gd name="T28" fmla="*/ 7 w 1237"/>
                <a:gd name="T29" fmla="*/ 0 h 939"/>
                <a:gd name="T30" fmla="*/ 7 w 1237"/>
                <a:gd name="T31" fmla="*/ 1 h 939"/>
                <a:gd name="T32" fmla="*/ 7 w 1237"/>
                <a:gd name="T33" fmla="*/ 1 h 939"/>
                <a:gd name="T34" fmla="*/ 7 w 1237"/>
                <a:gd name="T35" fmla="*/ 2 h 939"/>
                <a:gd name="T36" fmla="*/ 7 w 1237"/>
                <a:gd name="T37" fmla="*/ 1 h 939"/>
                <a:gd name="T38" fmla="*/ 6 w 1237"/>
                <a:gd name="T39" fmla="*/ 1 h 939"/>
                <a:gd name="T40" fmla="*/ 6 w 1237"/>
                <a:gd name="T41" fmla="*/ 1 h 939"/>
                <a:gd name="T42" fmla="*/ 6 w 1237"/>
                <a:gd name="T43" fmla="*/ 1 h 939"/>
                <a:gd name="T44" fmla="*/ 6 w 1237"/>
                <a:gd name="T45" fmla="*/ 0 h 939"/>
                <a:gd name="T46" fmla="*/ 6 w 1237"/>
                <a:gd name="T47" fmla="*/ 0 h 939"/>
                <a:gd name="T48" fmla="*/ 6 w 1237"/>
                <a:gd name="T49" fmla="*/ 0 h 939"/>
                <a:gd name="T50" fmla="*/ 7 w 1237"/>
                <a:gd name="T51" fmla="*/ 0 h 939"/>
                <a:gd name="T52" fmla="*/ 7 w 1237"/>
                <a:gd name="T53" fmla="*/ 0 h 939"/>
                <a:gd name="T54" fmla="*/ 2 w 1237"/>
                <a:gd name="T55" fmla="*/ 4 h 939"/>
                <a:gd name="T56" fmla="*/ 3 w 1237"/>
                <a:gd name="T57" fmla="*/ 4 h 939"/>
                <a:gd name="T58" fmla="*/ 4 w 1237"/>
                <a:gd name="T59" fmla="*/ 4 h 939"/>
                <a:gd name="T60" fmla="*/ 3 w 1237"/>
                <a:gd name="T61" fmla="*/ 5 h 939"/>
                <a:gd name="T62" fmla="*/ 3 w 1237"/>
                <a:gd name="T63" fmla="*/ 5 h 939"/>
                <a:gd name="T64" fmla="*/ 3 w 1237"/>
                <a:gd name="T65" fmla="*/ 6 h 939"/>
                <a:gd name="T66" fmla="*/ 3 w 1237"/>
                <a:gd name="T67" fmla="*/ 7 h 939"/>
                <a:gd name="T68" fmla="*/ 2 w 1237"/>
                <a:gd name="T69" fmla="*/ 6 h 939"/>
                <a:gd name="T70" fmla="*/ 2 w 1237"/>
                <a:gd name="T71" fmla="*/ 6 h 939"/>
                <a:gd name="T72" fmla="*/ 0 w 1237"/>
                <a:gd name="T73" fmla="*/ 7 h 939"/>
                <a:gd name="T74" fmla="*/ 1 w 1237"/>
                <a:gd name="T75" fmla="*/ 6 h 939"/>
                <a:gd name="T76" fmla="*/ 1 w 1237"/>
                <a:gd name="T77" fmla="*/ 5 h 939"/>
                <a:gd name="T78" fmla="*/ 1 w 1237"/>
                <a:gd name="T79" fmla="*/ 5 h 939"/>
                <a:gd name="T80" fmla="*/ 0 w 1237"/>
                <a:gd name="T81" fmla="*/ 4 h 939"/>
                <a:gd name="T82" fmla="*/ 0 w 1237"/>
                <a:gd name="T83" fmla="*/ 4 h 939"/>
                <a:gd name="T84" fmla="*/ 1 w 1237"/>
                <a:gd name="T85" fmla="*/ 4 h 939"/>
                <a:gd name="T86" fmla="*/ 1 w 1237"/>
                <a:gd name="T87" fmla="*/ 4 h 939"/>
                <a:gd name="T88" fmla="*/ 1 w 1237"/>
                <a:gd name="T89" fmla="*/ 3 h 939"/>
                <a:gd name="T90" fmla="*/ 2 w 1237"/>
                <a:gd name="T91" fmla="*/ 3 h 939"/>
                <a:gd name="T92" fmla="*/ 2 w 1237"/>
                <a:gd name="T93" fmla="*/ 3 h 939"/>
                <a:gd name="T94" fmla="*/ 2 w 1237"/>
                <a:gd name="T95" fmla="*/ 4 h 939"/>
                <a:gd name="T96" fmla="*/ 2 w 1237"/>
                <a:gd name="T97" fmla="*/ 4 h 939"/>
                <a:gd name="T98" fmla="*/ 5 w 1237"/>
                <a:gd name="T99" fmla="*/ 2 h 939"/>
                <a:gd name="T100" fmla="*/ 5 w 1237"/>
                <a:gd name="T101" fmla="*/ 2 h 939"/>
                <a:gd name="T102" fmla="*/ 4 w 1237"/>
                <a:gd name="T103" fmla="*/ 2 h 939"/>
                <a:gd name="T104" fmla="*/ 5 w 1237"/>
                <a:gd name="T105" fmla="*/ 3 h 939"/>
                <a:gd name="T106" fmla="*/ 4 w 1237"/>
                <a:gd name="T107" fmla="*/ 3 h 939"/>
                <a:gd name="T108" fmla="*/ 4 w 1237"/>
                <a:gd name="T109" fmla="*/ 3 h 939"/>
                <a:gd name="T110" fmla="*/ 3 w 1237"/>
                <a:gd name="T111" fmla="*/ 3 h 939"/>
                <a:gd name="T112" fmla="*/ 3 w 1237"/>
                <a:gd name="T113" fmla="*/ 2 h 939"/>
                <a:gd name="T114" fmla="*/ 3 w 1237"/>
                <a:gd name="T115" fmla="*/ 2 h 939"/>
                <a:gd name="T116" fmla="*/ 3 w 1237"/>
                <a:gd name="T117" fmla="*/ 2 h 939"/>
                <a:gd name="T118" fmla="*/ 4 w 1237"/>
                <a:gd name="T119" fmla="*/ 2 h 939"/>
                <a:gd name="T120" fmla="*/ 4 w 1237"/>
                <a:gd name="T121" fmla="*/ 1 h 939"/>
                <a:gd name="T122" fmla="*/ 4 w 1237"/>
                <a:gd name="T123" fmla="*/ 1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2 h 1107"/>
                <a:gd name="T2" fmla="*/ 0 w 1739"/>
                <a:gd name="T3" fmla="*/ 2 h 1107"/>
                <a:gd name="T4" fmla="*/ 0 w 1739"/>
                <a:gd name="T5" fmla="*/ 1 h 1107"/>
                <a:gd name="T6" fmla="*/ 2 w 1739"/>
                <a:gd name="T7" fmla="*/ 2 h 1107"/>
                <a:gd name="T8" fmla="*/ 4 w 1739"/>
                <a:gd name="T9" fmla="*/ 1 h 1107"/>
                <a:gd name="T10" fmla="*/ 3 w 1739"/>
                <a:gd name="T11" fmla="*/ 3 h 1107"/>
                <a:gd name="T12" fmla="*/ 4 w 1739"/>
                <a:gd name="T13" fmla="*/ 2 h 1107"/>
                <a:gd name="T14" fmla="*/ 6 w 1739"/>
                <a:gd name="T15" fmla="*/ 2 h 1107"/>
                <a:gd name="T16" fmla="*/ 5 w 1739"/>
                <a:gd name="T17" fmla="*/ 2 h 1107"/>
                <a:gd name="T18" fmla="*/ 7 w 1739"/>
                <a:gd name="T19" fmla="*/ 1 h 1107"/>
                <a:gd name="T20" fmla="*/ 8 w 1739"/>
                <a:gd name="T21" fmla="*/ 3 h 1107"/>
                <a:gd name="T22" fmla="*/ 6 w 1739"/>
                <a:gd name="T23" fmla="*/ 1 h 1107"/>
                <a:gd name="T24" fmla="*/ 7 w 1739"/>
                <a:gd name="T25" fmla="*/ 2 h 1107"/>
                <a:gd name="T26" fmla="*/ 9 w 1739"/>
                <a:gd name="T27" fmla="*/ 1 h 1107"/>
                <a:gd name="T28" fmla="*/ 10 w 1739"/>
                <a:gd name="T29" fmla="*/ 3 h 1107"/>
                <a:gd name="T30" fmla="*/ 9 w 1739"/>
                <a:gd name="T31" fmla="*/ 2 h 1107"/>
                <a:gd name="T32" fmla="*/ 8 w 1739"/>
                <a:gd name="T33" fmla="*/ 2 h 1107"/>
                <a:gd name="T34" fmla="*/ 9 w 1739"/>
                <a:gd name="T35" fmla="*/ 2 h 1107"/>
                <a:gd name="T36" fmla="*/ 11 w 1739"/>
                <a:gd name="T37" fmla="*/ 1 h 1107"/>
                <a:gd name="T38" fmla="*/ 12 w 1739"/>
                <a:gd name="T39" fmla="*/ 4 h 1107"/>
                <a:gd name="T40" fmla="*/ 12 w 1739"/>
                <a:gd name="T41" fmla="*/ 2 h 1107"/>
                <a:gd name="T42" fmla="*/ 13 w 1739"/>
                <a:gd name="T43" fmla="*/ 0 h 1107"/>
                <a:gd name="T44" fmla="*/ 1 w 1739"/>
                <a:gd name="T45" fmla="*/ 5 h 1107"/>
                <a:gd name="T46" fmla="*/ 0 w 1739"/>
                <a:gd name="T47" fmla="*/ 6 h 1107"/>
                <a:gd name="T48" fmla="*/ 0 w 1739"/>
                <a:gd name="T49" fmla="*/ 5 h 1107"/>
                <a:gd name="T50" fmla="*/ 2 w 1739"/>
                <a:gd name="T51" fmla="*/ 4 h 1107"/>
                <a:gd name="T52" fmla="*/ 2 w 1739"/>
                <a:gd name="T53" fmla="*/ 6 h 1107"/>
                <a:gd name="T54" fmla="*/ 2 w 1739"/>
                <a:gd name="T55" fmla="*/ 4 h 1107"/>
                <a:gd name="T56" fmla="*/ 1 w 1739"/>
                <a:gd name="T57" fmla="*/ 5 h 1107"/>
                <a:gd name="T58" fmla="*/ 3 w 1739"/>
                <a:gd name="T59" fmla="*/ 5 h 1107"/>
                <a:gd name="T60" fmla="*/ 4 w 1739"/>
                <a:gd name="T61" fmla="*/ 6 h 1107"/>
                <a:gd name="T62" fmla="*/ 3 w 1739"/>
                <a:gd name="T63" fmla="*/ 5 h 1107"/>
                <a:gd name="T64" fmla="*/ 4 w 1739"/>
                <a:gd name="T65" fmla="*/ 4 h 1107"/>
                <a:gd name="T66" fmla="*/ 5 w 1739"/>
                <a:gd name="T67" fmla="*/ 5 h 1107"/>
                <a:gd name="T68" fmla="*/ 6 w 1739"/>
                <a:gd name="T69" fmla="*/ 6 h 1107"/>
                <a:gd name="T70" fmla="*/ 5 w 1739"/>
                <a:gd name="T71" fmla="*/ 5 h 1107"/>
                <a:gd name="T72" fmla="*/ 5 w 1739"/>
                <a:gd name="T73" fmla="*/ 5 h 1107"/>
                <a:gd name="T74" fmla="*/ 5 w 1739"/>
                <a:gd name="T75" fmla="*/ 6 h 1107"/>
                <a:gd name="T76" fmla="*/ 6 w 1739"/>
                <a:gd name="T77" fmla="*/ 4 h 1107"/>
                <a:gd name="T78" fmla="*/ 7 w 1739"/>
                <a:gd name="T79" fmla="*/ 5 h 1107"/>
                <a:gd name="T80" fmla="*/ 7 w 1739"/>
                <a:gd name="T81" fmla="*/ 4 h 1107"/>
                <a:gd name="T82" fmla="*/ 9 w 1739"/>
                <a:gd name="T83" fmla="*/ 5 h 1107"/>
                <a:gd name="T84" fmla="*/ 0 w 1739"/>
                <a:gd name="T85" fmla="*/ 8 h 1107"/>
                <a:gd name="T86" fmla="*/ 0 w 1739"/>
                <a:gd name="T87" fmla="*/ 8 h 1107"/>
                <a:gd name="T88" fmla="*/ 1 w 1739"/>
                <a:gd name="T89" fmla="*/ 9 h 1107"/>
                <a:gd name="T90" fmla="*/ 1 w 1739"/>
                <a:gd name="T91" fmla="*/ 8 h 1107"/>
                <a:gd name="T92" fmla="*/ 1 w 1739"/>
                <a:gd name="T93" fmla="*/ 8 h 1107"/>
                <a:gd name="T94" fmla="*/ 3 w 1739"/>
                <a:gd name="T95" fmla="*/ 8 h 1107"/>
                <a:gd name="T96" fmla="*/ 2 w 1739"/>
                <a:gd name="T97" fmla="*/ 8 h 1107"/>
                <a:gd name="T98" fmla="*/ 5 w 1739"/>
                <a:gd name="T99" fmla="*/ 9 h 1107"/>
                <a:gd name="T100" fmla="*/ 4 w 1739"/>
                <a:gd name="T101" fmla="*/ 8 h 1107"/>
                <a:gd name="T102" fmla="*/ 4 w 1739"/>
                <a:gd name="T103" fmla="*/ 9 h 1107"/>
                <a:gd name="T104" fmla="*/ 4 w 1739"/>
                <a:gd name="T105" fmla="*/ 8 h 1107"/>
                <a:gd name="T106" fmla="*/ 6 w 1739"/>
                <a:gd name="T107" fmla="*/ 9 h 1107"/>
                <a:gd name="T108" fmla="*/ 9 w 1739"/>
                <a:gd name="T109" fmla="*/ 7 h 1107"/>
                <a:gd name="T110" fmla="*/ 9 w 1739"/>
                <a:gd name="T111" fmla="*/ 9 h 1107"/>
                <a:gd name="T112" fmla="*/ 9 w 1739"/>
                <a:gd name="T113" fmla="*/ 9 h 1107"/>
                <a:gd name="T114" fmla="*/ 9 w 1739"/>
                <a:gd name="T115" fmla="*/ 7 h 1107"/>
                <a:gd name="T116" fmla="*/ 8 w 1739"/>
                <a:gd name="T117" fmla="*/ 7 h 1107"/>
                <a:gd name="T118" fmla="*/ 12 w 1739"/>
                <a:gd name="T119" fmla="*/ 7 h 1107"/>
                <a:gd name="T120" fmla="*/ 11 w 1739"/>
                <a:gd name="T121" fmla="*/ 9 h 1107"/>
                <a:gd name="T122" fmla="*/ 11 w 1739"/>
                <a:gd name="T123" fmla="*/ 8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1 h 235"/>
                <a:gd name="T2" fmla="*/ 0 w 317"/>
                <a:gd name="T3" fmla="*/ 1 h 235"/>
                <a:gd name="T4" fmla="*/ 0 w 317"/>
                <a:gd name="T5" fmla="*/ 1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1 h 235"/>
                <a:gd name="T20" fmla="*/ 0 w 317"/>
                <a:gd name="T21" fmla="*/ 1 h 235"/>
                <a:gd name="T22" fmla="*/ 0 w 317"/>
                <a:gd name="T23" fmla="*/ 1 h 235"/>
                <a:gd name="T24" fmla="*/ 0 w 317"/>
                <a:gd name="T25" fmla="*/ 1 h 235"/>
                <a:gd name="T26" fmla="*/ 0 w 317"/>
                <a:gd name="T27" fmla="*/ 1 h 235"/>
                <a:gd name="T28" fmla="*/ 0 w 317"/>
                <a:gd name="T29" fmla="*/ 1 h 235"/>
                <a:gd name="T30" fmla="*/ 0 w 317"/>
                <a:gd name="T31" fmla="*/ 1 h 235"/>
                <a:gd name="T32" fmla="*/ 0 w 317"/>
                <a:gd name="T33" fmla="*/ 1 h 235"/>
                <a:gd name="T34" fmla="*/ 0 w 317"/>
                <a:gd name="T35" fmla="*/ 1 h 235"/>
                <a:gd name="T36" fmla="*/ 0 w 317"/>
                <a:gd name="T37" fmla="*/ 1 h 235"/>
                <a:gd name="T38" fmla="*/ 0 w 317"/>
                <a:gd name="T39" fmla="*/ 1 h 235"/>
                <a:gd name="T40" fmla="*/ 0 w 317"/>
                <a:gd name="T41" fmla="*/ 1 h 235"/>
                <a:gd name="T42" fmla="*/ 0 w 317"/>
                <a:gd name="T43" fmla="*/ 1 h 235"/>
                <a:gd name="T44" fmla="*/ 0 w 317"/>
                <a:gd name="T45" fmla="*/ 1 h 235"/>
                <a:gd name="T46" fmla="*/ 0 w 317"/>
                <a:gd name="T47" fmla="*/ 1 h 235"/>
                <a:gd name="T48" fmla="*/ 2 w 317"/>
                <a:gd name="T49" fmla="*/ 0 h 235"/>
                <a:gd name="T50" fmla="*/ 2 w 317"/>
                <a:gd name="T51" fmla="*/ 0 h 235"/>
                <a:gd name="T52" fmla="*/ 2 w 317"/>
                <a:gd name="T53" fmla="*/ 0 h 235"/>
                <a:gd name="T54" fmla="*/ 2 w 317"/>
                <a:gd name="T55" fmla="*/ 0 h 235"/>
                <a:gd name="T56" fmla="*/ 2 w 317"/>
                <a:gd name="T57" fmla="*/ 0 h 235"/>
                <a:gd name="T58" fmla="*/ 2 w 317"/>
                <a:gd name="T59" fmla="*/ 0 h 235"/>
                <a:gd name="T60" fmla="*/ 1 w 317"/>
                <a:gd name="T61" fmla="*/ 0 h 235"/>
                <a:gd name="T62" fmla="*/ 1 w 317"/>
                <a:gd name="T63" fmla="*/ 0 h 235"/>
                <a:gd name="T64" fmla="*/ 1 w 317"/>
                <a:gd name="T65" fmla="*/ 0 h 235"/>
                <a:gd name="T66" fmla="*/ 1 w 317"/>
                <a:gd name="T67" fmla="*/ 0 h 235"/>
                <a:gd name="T68" fmla="*/ 1 w 317"/>
                <a:gd name="T69" fmla="*/ 0 h 235"/>
                <a:gd name="T70" fmla="*/ 1 w 317"/>
                <a:gd name="T71" fmla="*/ 0 h 235"/>
                <a:gd name="T72" fmla="*/ 1 w 317"/>
                <a:gd name="T73" fmla="*/ 0 h 235"/>
                <a:gd name="T74" fmla="*/ 1 w 317"/>
                <a:gd name="T75" fmla="*/ 0 h 235"/>
                <a:gd name="T76" fmla="*/ 1 w 317"/>
                <a:gd name="T77" fmla="*/ 0 h 235"/>
                <a:gd name="T78" fmla="*/ 1 w 317"/>
                <a:gd name="T79" fmla="*/ 0 h 235"/>
                <a:gd name="T80" fmla="*/ 1 w 317"/>
                <a:gd name="T81" fmla="*/ 0 h 235"/>
                <a:gd name="T82" fmla="*/ 1 w 317"/>
                <a:gd name="T83" fmla="*/ 0 h 235"/>
                <a:gd name="T84" fmla="*/ 1 w 317"/>
                <a:gd name="T85" fmla="*/ 0 h 235"/>
                <a:gd name="T86" fmla="*/ 2 w 317"/>
                <a:gd name="T87" fmla="*/ 0 h 235"/>
                <a:gd name="T88" fmla="*/ 2 w 317"/>
                <a:gd name="T89" fmla="*/ 0 h 235"/>
                <a:gd name="T90" fmla="*/ 2 w 317"/>
                <a:gd name="T91" fmla="*/ 0 h 235"/>
                <a:gd name="T92" fmla="*/ 2 w 317"/>
                <a:gd name="T93" fmla="*/ 0 h 235"/>
                <a:gd name="T94" fmla="*/ 2 w 317"/>
                <a:gd name="T95" fmla="*/ 0 h 235"/>
                <a:gd name="T96" fmla="*/ 2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1 w 1559"/>
                <a:gd name="T1" fmla="*/ 2 h 639"/>
                <a:gd name="T2" fmla="*/ 11 w 1559"/>
                <a:gd name="T3" fmla="*/ 1 h 639"/>
                <a:gd name="T4" fmla="*/ 11 w 1559"/>
                <a:gd name="T5" fmla="*/ 0 h 639"/>
                <a:gd name="T6" fmla="*/ 11 w 1559"/>
                <a:gd name="T7" fmla="*/ 0 h 639"/>
                <a:gd name="T8" fmla="*/ 11 w 1559"/>
                <a:gd name="T9" fmla="*/ 0 h 639"/>
                <a:gd name="T10" fmla="*/ 10 w 1559"/>
                <a:gd name="T11" fmla="*/ 0 h 639"/>
                <a:gd name="T12" fmla="*/ 8 w 1559"/>
                <a:gd name="T13" fmla="*/ 0 h 639"/>
                <a:gd name="T14" fmla="*/ 6 w 1559"/>
                <a:gd name="T15" fmla="*/ 0 h 639"/>
                <a:gd name="T16" fmla="*/ 4 w 1559"/>
                <a:gd name="T17" fmla="*/ 0 h 639"/>
                <a:gd name="T18" fmla="*/ 2 w 1559"/>
                <a:gd name="T19" fmla="*/ 0 h 639"/>
                <a:gd name="T20" fmla="*/ 1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1 h 639"/>
                <a:gd name="T28" fmla="*/ 0 w 1559"/>
                <a:gd name="T29" fmla="*/ 2 h 639"/>
                <a:gd name="T30" fmla="*/ 0 w 1559"/>
                <a:gd name="T31" fmla="*/ 4 h 639"/>
                <a:gd name="T32" fmla="*/ 0 w 1559"/>
                <a:gd name="T33" fmla="*/ 4 h 639"/>
                <a:gd name="T34" fmla="*/ 0 w 1559"/>
                <a:gd name="T35" fmla="*/ 4 h 639"/>
                <a:gd name="T36" fmla="*/ 0 w 1559"/>
                <a:gd name="T37" fmla="*/ 4 h 639"/>
                <a:gd name="T38" fmla="*/ 0 w 1559"/>
                <a:gd name="T39" fmla="*/ 3 h 639"/>
                <a:gd name="T40" fmla="*/ 0 w 1559"/>
                <a:gd name="T41" fmla="*/ 2 h 639"/>
                <a:gd name="T42" fmla="*/ 0 w 1559"/>
                <a:gd name="T43" fmla="*/ 1 h 639"/>
                <a:gd name="T44" fmla="*/ 1 w 1559"/>
                <a:gd name="T45" fmla="*/ 0 h 639"/>
                <a:gd name="T46" fmla="*/ 1 w 1559"/>
                <a:gd name="T47" fmla="*/ 0 h 639"/>
                <a:gd name="T48" fmla="*/ 3 w 1559"/>
                <a:gd name="T49" fmla="*/ 0 h 639"/>
                <a:gd name="T50" fmla="*/ 4 w 1559"/>
                <a:gd name="T51" fmla="*/ 0 h 639"/>
                <a:gd name="T52" fmla="*/ 6 w 1559"/>
                <a:gd name="T53" fmla="*/ 0 h 639"/>
                <a:gd name="T54" fmla="*/ 8 w 1559"/>
                <a:gd name="T55" fmla="*/ 0 h 639"/>
                <a:gd name="T56" fmla="*/ 9 w 1559"/>
                <a:gd name="T57" fmla="*/ 0 h 639"/>
                <a:gd name="T58" fmla="*/ 10 w 1559"/>
                <a:gd name="T59" fmla="*/ 0 h 639"/>
                <a:gd name="T60" fmla="*/ 10 w 1559"/>
                <a:gd name="T61" fmla="*/ 0 h 639"/>
                <a:gd name="T62" fmla="*/ 10 w 1559"/>
                <a:gd name="T63" fmla="*/ 1 h 639"/>
                <a:gd name="T64" fmla="*/ 10 w 1559"/>
                <a:gd name="T65" fmla="*/ 1 h 639"/>
                <a:gd name="T66" fmla="*/ 10 w 1559"/>
                <a:gd name="T67" fmla="*/ 2 h 639"/>
                <a:gd name="T68" fmla="*/ 10 w 1559"/>
                <a:gd name="T69" fmla="*/ 2 h 639"/>
                <a:gd name="T70" fmla="*/ 9 w 1559"/>
                <a:gd name="T71" fmla="*/ 2 h 639"/>
                <a:gd name="T72" fmla="*/ 9 w 1559"/>
                <a:gd name="T73" fmla="*/ 2 h 639"/>
                <a:gd name="T74" fmla="*/ 9 w 1559"/>
                <a:gd name="T75" fmla="*/ 3 h 639"/>
                <a:gd name="T76" fmla="*/ 10 w 1559"/>
                <a:gd name="T77" fmla="*/ 4 h 639"/>
                <a:gd name="T78" fmla="*/ 10 w 1559"/>
                <a:gd name="T79" fmla="*/ 4 h 639"/>
                <a:gd name="T80" fmla="*/ 10 w 1559"/>
                <a:gd name="T81" fmla="*/ 4 h 639"/>
                <a:gd name="T82" fmla="*/ 11 w 1559"/>
                <a:gd name="T83" fmla="*/ 4 h 639"/>
                <a:gd name="T84" fmla="*/ 11 w 1559"/>
                <a:gd name="T85" fmla="*/ 3 h 639"/>
                <a:gd name="T86" fmla="*/ 12 w 1559"/>
                <a:gd name="T87" fmla="*/ 2 h 639"/>
                <a:gd name="T88" fmla="*/ 12 w 1559"/>
                <a:gd name="T89" fmla="*/ 2 h 639"/>
                <a:gd name="T90" fmla="*/ 11 w 1559"/>
                <a:gd name="T91" fmla="*/ 2 h 639"/>
                <a:gd name="T92" fmla="*/ 10 w 1559"/>
                <a:gd name="T93" fmla="*/ 4 h 639"/>
                <a:gd name="T94" fmla="*/ 10 w 1559"/>
                <a:gd name="T95" fmla="*/ 3 h 639"/>
                <a:gd name="T96" fmla="*/ 10 w 1559"/>
                <a:gd name="T97" fmla="*/ 2 h 639"/>
                <a:gd name="T98" fmla="*/ 10 w 1559"/>
                <a:gd name="T99" fmla="*/ 2 h 639"/>
                <a:gd name="T100" fmla="*/ 11 w 1559"/>
                <a:gd name="T101" fmla="*/ 2 h 639"/>
                <a:gd name="T102" fmla="*/ 11 w 1559"/>
                <a:gd name="T103" fmla="*/ 3 h 639"/>
                <a:gd name="T104" fmla="*/ 10 w 1559"/>
                <a:gd name="T105" fmla="*/ 4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4 h 685"/>
                <a:gd name="T2" fmla="*/ 0 w 468"/>
                <a:gd name="T3" fmla="*/ 4 h 685"/>
                <a:gd name="T4" fmla="*/ 0 w 468"/>
                <a:gd name="T5" fmla="*/ 4 h 685"/>
                <a:gd name="T6" fmla="*/ 0 w 468"/>
                <a:gd name="T7" fmla="*/ 4 h 685"/>
                <a:gd name="T8" fmla="*/ 0 w 468"/>
                <a:gd name="T9" fmla="*/ 4 h 685"/>
                <a:gd name="T10" fmla="*/ 0 w 468"/>
                <a:gd name="T11" fmla="*/ 4 h 685"/>
                <a:gd name="T12" fmla="*/ 0 w 468"/>
                <a:gd name="T13" fmla="*/ 5 h 685"/>
                <a:gd name="T14" fmla="*/ 0 w 468"/>
                <a:gd name="T15" fmla="*/ 5 h 685"/>
                <a:gd name="T16" fmla="*/ 0 w 468"/>
                <a:gd name="T17" fmla="*/ 5 h 685"/>
                <a:gd name="T18" fmla="*/ 0 w 468"/>
                <a:gd name="T19" fmla="*/ 5 h 685"/>
                <a:gd name="T20" fmla="*/ 0 w 468"/>
                <a:gd name="T21" fmla="*/ 5 h 685"/>
                <a:gd name="T22" fmla="*/ 0 w 468"/>
                <a:gd name="T23" fmla="*/ 4 h 685"/>
                <a:gd name="T24" fmla="*/ 1 w 468"/>
                <a:gd name="T25" fmla="*/ 2 h 685"/>
                <a:gd name="T26" fmla="*/ 1 w 468"/>
                <a:gd name="T27" fmla="*/ 2 h 685"/>
                <a:gd name="T28" fmla="*/ 1 w 468"/>
                <a:gd name="T29" fmla="*/ 2 h 685"/>
                <a:gd name="T30" fmla="*/ 1 w 468"/>
                <a:gd name="T31" fmla="*/ 2 h 685"/>
                <a:gd name="T32" fmla="*/ 0 w 468"/>
                <a:gd name="T33" fmla="*/ 2 h 685"/>
                <a:gd name="T34" fmla="*/ 0 w 468"/>
                <a:gd name="T35" fmla="*/ 2 h 685"/>
                <a:gd name="T36" fmla="*/ 0 w 468"/>
                <a:gd name="T37" fmla="*/ 3 h 685"/>
                <a:gd name="T38" fmla="*/ 0 w 468"/>
                <a:gd name="T39" fmla="*/ 3 h 685"/>
                <a:gd name="T40" fmla="*/ 1 w 468"/>
                <a:gd name="T41" fmla="*/ 3 h 685"/>
                <a:gd name="T42" fmla="*/ 1 w 468"/>
                <a:gd name="T43" fmla="*/ 3 h 685"/>
                <a:gd name="T44" fmla="*/ 1 w 468"/>
                <a:gd name="T45" fmla="*/ 3 h 685"/>
                <a:gd name="T46" fmla="*/ 1 w 468"/>
                <a:gd name="T47" fmla="*/ 3 h 685"/>
                <a:gd name="T48" fmla="*/ 2 w 468"/>
                <a:gd name="T49" fmla="*/ 1 h 685"/>
                <a:gd name="T50" fmla="*/ 2 w 468"/>
                <a:gd name="T51" fmla="*/ 1 h 685"/>
                <a:gd name="T52" fmla="*/ 2 w 468"/>
                <a:gd name="T53" fmla="*/ 1 h 685"/>
                <a:gd name="T54" fmla="*/ 2 w 468"/>
                <a:gd name="T55" fmla="*/ 1 h 685"/>
                <a:gd name="T56" fmla="*/ 1 w 468"/>
                <a:gd name="T57" fmla="*/ 1 h 685"/>
                <a:gd name="T58" fmla="*/ 1 w 468"/>
                <a:gd name="T59" fmla="*/ 1 h 685"/>
                <a:gd name="T60" fmla="*/ 1 w 468"/>
                <a:gd name="T61" fmla="*/ 1 h 685"/>
                <a:gd name="T62" fmla="*/ 1 w 468"/>
                <a:gd name="T63" fmla="*/ 1 h 685"/>
                <a:gd name="T64" fmla="*/ 1 w 468"/>
                <a:gd name="T65" fmla="*/ 2 h 685"/>
                <a:gd name="T66" fmla="*/ 2 w 468"/>
                <a:gd name="T67" fmla="*/ 2 h 685"/>
                <a:gd name="T68" fmla="*/ 2 w 468"/>
                <a:gd name="T69" fmla="*/ 2 h 685"/>
                <a:gd name="T70" fmla="*/ 2 w 468"/>
                <a:gd name="T71" fmla="*/ 1 h 685"/>
                <a:gd name="T72" fmla="*/ 3 w 468"/>
                <a:gd name="T73" fmla="*/ 0 h 685"/>
                <a:gd name="T74" fmla="*/ 3 w 468"/>
                <a:gd name="T75" fmla="*/ 0 h 685"/>
                <a:gd name="T76" fmla="*/ 3 w 468"/>
                <a:gd name="T77" fmla="*/ 0 h 685"/>
                <a:gd name="T78" fmla="*/ 3 w 468"/>
                <a:gd name="T79" fmla="*/ 0 h 685"/>
                <a:gd name="T80" fmla="*/ 2 w 468"/>
                <a:gd name="T81" fmla="*/ 0 h 685"/>
                <a:gd name="T82" fmla="*/ 2 w 468"/>
                <a:gd name="T83" fmla="*/ 0 h 685"/>
                <a:gd name="T84" fmla="*/ 2 w 468"/>
                <a:gd name="T85" fmla="*/ 0 h 685"/>
                <a:gd name="T86" fmla="*/ 2 w 468"/>
                <a:gd name="T87" fmla="*/ 0 h 685"/>
                <a:gd name="T88" fmla="*/ 2 w 468"/>
                <a:gd name="T89" fmla="*/ 0 h 685"/>
                <a:gd name="T90" fmla="*/ 3 w 468"/>
                <a:gd name="T91" fmla="*/ 0 h 685"/>
                <a:gd name="T92" fmla="*/ 3 w 468"/>
                <a:gd name="T93" fmla="*/ 0 h 685"/>
                <a:gd name="T94" fmla="*/ 3 w 468"/>
                <a:gd name="T95" fmla="*/ 0 h 685"/>
                <a:gd name="T96" fmla="*/ 3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1 h 553"/>
                <a:gd name="T18" fmla="*/ 1 w 93"/>
                <a:gd name="T19" fmla="*/ 1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1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1 h 553"/>
                <a:gd name="T38" fmla="*/ 0 w 93"/>
                <a:gd name="T39" fmla="*/ 1 h 553"/>
                <a:gd name="T40" fmla="*/ 1 w 93"/>
                <a:gd name="T41" fmla="*/ 1 h 553"/>
                <a:gd name="T42" fmla="*/ 1 w 93"/>
                <a:gd name="T43" fmla="*/ 1 h 553"/>
                <a:gd name="T44" fmla="*/ 1 w 93"/>
                <a:gd name="T45" fmla="*/ 1 h 553"/>
                <a:gd name="T46" fmla="*/ 1 w 93"/>
                <a:gd name="T47" fmla="*/ 1 h 553"/>
                <a:gd name="T48" fmla="*/ 1 w 93"/>
                <a:gd name="T49" fmla="*/ 1 h 553"/>
                <a:gd name="T50" fmla="*/ 1 w 93"/>
                <a:gd name="T51" fmla="*/ 1 h 553"/>
                <a:gd name="T52" fmla="*/ 1 w 93"/>
                <a:gd name="T53" fmla="*/ 1 h 553"/>
                <a:gd name="T54" fmla="*/ 1 w 93"/>
                <a:gd name="T55" fmla="*/ 1 h 553"/>
                <a:gd name="T56" fmla="*/ 1 w 93"/>
                <a:gd name="T57" fmla="*/ 2 h 553"/>
                <a:gd name="T58" fmla="*/ 1 w 93"/>
                <a:gd name="T59" fmla="*/ 2 h 553"/>
                <a:gd name="T60" fmla="*/ 1 w 93"/>
                <a:gd name="T61" fmla="*/ 2 h 553"/>
                <a:gd name="T62" fmla="*/ 1 w 93"/>
                <a:gd name="T63" fmla="*/ 2 h 553"/>
                <a:gd name="T64" fmla="*/ 1 w 93"/>
                <a:gd name="T65" fmla="*/ 2 h 553"/>
                <a:gd name="T66" fmla="*/ 1 w 93"/>
                <a:gd name="T67" fmla="*/ 3 h 553"/>
                <a:gd name="T68" fmla="*/ 1 w 93"/>
                <a:gd name="T69" fmla="*/ 2 h 553"/>
                <a:gd name="T70" fmla="*/ 1 w 93"/>
                <a:gd name="T71" fmla="*/ 3 h 553"/>
                <a:gd name="T72" fmla="*/ 1 w 93"/>
                <a:gd name="T73" fmla="*/ 3 h 553"/>
                <a:gd name="T74" fmla="*/ 1 w 93"/>
                <a:gd name="T75" fmla="*/ 3 h 553"/>
                <a:gd name="T76" fmla="*/ 1 w 93"/>
                <a:gd name="T77" fmla="*/ 3 h 553"/>
                <a:gd name="T78" fmla="*/ 1 w 93"/>
                <a:gd name="T79" fmla="*/ 3 h 553"/>
                <a:gd name="T80" fmla="*/ 1 w 93"/>
                <a:gd name="T81" fmla="*/ 3 h 553"/>
                <a:gd name="T82" fmla="*/ 1 w 93"/>
                <a:gd name="T83" fmla="*/ 3 h 553"/>
                <a:gd name="T84" fmla="*/ 1 w 93"/>
                <a:gd name="T85" fmla="*/ 4 h 553"/>
                <a:gd name="T86" fmla="*/ 1 w 93"/>
                <a:gd name="T87" fmla="*/ 3 h 553"/>
                <a:gd name="T88" fmla="*/ 1 w 93"/>
                <a:gd name="T89" fmla="*/ 4 h 553"/>
                <a:gd name="T90" fmla="*/ 1 w 93"/>
                <a:gd name="T91" fmla="*/ 4 h 553"/>
                <a:gd name="T92" fmla="*/ 1 w 93"/>
                <a:gd name="T93" fmla="*/ 3 h 553"/>
                <a:gd name="T94" fmla="*/ 1 w 93"/>
                <a:gd name="T95" fmla="*/ 3 h 553"/>
                <a:gd name="T96" fmla="*/ 1 w 93"/>
                <a:gd name="T97" fmla="*/ 4 h 553"/>
                <a:gd name="T98" fmla="*/ 1 w 93"/>
                <a:gd name="T99" fmla="*/ 4 h 553"/>
                <a:gd name="T100" fmla="*/ 1 w 93"/>
                <a:gd name="T101" fmla="*/ 4 h 553"/>
                <a:gd name="T102" fmla="*/ 1 w 93"/>
                <a:gd name="T103" fmla="*/ 4 h 553"/>
                <a:gd name="T104" fmla="*/ 0 w 93"/>
                <a:gd name="T105" fmla="*/ 3 h 553"/>
                <a:gd name="T106" fmla="*/ 1 w 93"/>
                <a:gd name="T107" fmla="*/ 3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2 w 2753"/>
                <a:gd name="T1" fmla="*/ 4 h 496"/>
                <a:gd name="T2" fmla="*/ 21 w 2753"/>
                <a:gd name="T3" fmla="*/ 3 h 496"/>
                <a:gd name="T4" fmla="*/ 21 w 2753"/>
                <a:gd name="T5" fmla="*/ 4 h 496"/>
                <a:gd name="T6" fmla="*/ 21 w 2753"/>
                <a:gd name="T7" fmla="*/ 3 h 496"/>
                <a:gd name="T8" fmla="*/ 20 w 2753"/>
                <a:gd name="T9" fmla="*/ 4 h 496"/>
                <a:gd name="T10" fmla="*/ 20 w 2753"/>
                <a:gd name="T11" fmla="*/ 3 h 496"/>
                <a:gd name="T12" fmla="*/ 19 w 2753"/>
                <a:gd name="T13" fmla="*/ 4 h 496"/>
                <a:gd name="T14" fmla="*/ 18 w 2753"/>
                <a:gd name="T15" fmla="*/ 4 h 496"/>
                <a:gd name="T16" fmla="*/ 18 w 2753"/>
                <a:gd name="T17" fmla="*/ 3 h 496"/>
                <a:gd name="T18" fmla="*/ 18 w 2753"/>
                <a:gd name="T19" fmla="*/ 4 h 496"/>
                <a:gd name="T20" fmla="*/ 17 w 2753"/>
                <a:gd name="T21" fmla="*/ 3 h 496"/>
                <a:gd name="T22" fmla="*/ 17 w 2753"/>
                <a:gd name="T23" fmla="*/ 3 h 496"/>
                <a:gd name="T24" fmla="*/ 16 w 2753"/>
                <a:gd name="T25" fmla="*/ 3 h 496"/>
                <a:gd name="T26" fmla="*/ 16 w 2753"/>
                <a:gd name="T27" fmla="*/ 3 h 496"/>
                <a:gd name="T28" fmla="*/ 15 w 2753"/>
                <a:gd name="T29" fmla="*/ 4 h 496"/>
                <a:gd name="T30" fmla="*/ 15 w 2753"/>
                <a:gd name="T31" fmla="*/ 3 h 496"/>
                <a:gd name="T32" fmla="*/ 14 w 2753"/>
                <a:gd name="T33" fmla="*/ 4 h 496"/>
                <a:gd name="T34" fmla="*/ 14 w 2753"/>
                <a:gd name="T35" fmla="*/ 4 h 496"/>
                <a:gd name="T36" fmla="*/ 13 w 2753"/>
                <a:gd name="T37" fmla="*/ 3 h 496"/>
                <a:gd name="T38" fmla="*/ 13 w 2753"/>
                <a:gd name="T39" fmla="*/ 4 h 496"/>
                <a:gd name="T40" fmla="*/ 13 w 2753"/>
                <a:gd name="T41" fmla="*/ 3 h 496"/>
                <a:gd name="T42" fmla="*/ 12 w 2753"/>
                <a:gd name="T43" fmla="*/ 4 h 496"/>
                <a:gd name="T44" fmla="*/ 12 w 2753"/>
                <a:gd name="T45" fmla="*/ 3 h 496"/>
                <a:gd name="T46" fmla="*/ 11 w 2753"/>
                <a:gd name="T47" fmla="*/ 3 h 496"/>
                <a:gd name="T48" fmla="*/ 11 w 2753"/>
                <a:gd name="T49" fmla="*/ 3 h 496"/>
                <a:gd name="T50" fmla="*/ 10 w 2753"/>
                <a:gd name="T51" fmla="*/ 4 h 496"/>
                <a:gd name="T52" fmla="*/ 10 w 2753"/>
                <a:gd name="T53" fmla="*/ 3 h 496"/>
                <a:gd name="T54" fmla="*/ 9 w 2753"/>
                <a:gd name="T55" fmla="*/ 3 h 496"/>
                <a:gd name="T56" fmla="*/ 8 w 2753"/>
                <a:gd name="T57" fmla="*/ 4 h 496"/>
                <a:gd name="T58" fmla="*/ 9 w 2753"/>
                <a:gd name="T59" fmla="*/ 4 h 496"/>
                <a:gd name="T60" fmla="*/ 8 w 2753"/>
                <a:gd name="T61" fmla="*/ 3 h 496"/>
                <a:gd name="T62" fmla="*/ 6 w 2753"/>
                <a:gd name="T63" fmla="*/ 4 h 496"/>
                <a:gd name="T64" fmla="*/ 5 w 2753"/>
                <a:gd name="T65" fmla="*/ 4 h 496"/>
                <a:gd name="T66" fmla="*/ 5 w 2753"/>
                <a:gd name="T67" fmla="*/ 4 h 496"/>
                <a:gd name="T68" fmla="*/ 6 w 2753"/>
                <a:gd name="T69" fmla="*/ 4 h 496"/>
                <a:gd name="T70" fmla="*/ 4 w 2753"/>
                <a:gd name="T71" fmla="*/ 3 h 496"/>
                <a:gd name="T72" fmla="*/ 3 w 2753"/>
                <a:gd name="T73" fmla="*/ 4 h 496"/>
                <a:gd name="T74" fmla="*/ 3 w 2753"/>
                <a:gd name="T75" fmla="*/ 3 h 496"/>
                <a:gd name="T76" fmla="*/ 2 w 2753"/>
                <a:gd name="T77" fmla="*/ 4 h 496"/>
                <a:gd name="T78" fmla="*/ 1 w 2753"/>
                <a:gd name="T79" fmla="*/ 3 h 496"/>
                <a:gd name="T80" fmla="*/ 1 w 2753"/>
                <a:gd name="T81" fmla="*/ 4 h 496"/>
                <a:gd name="T82" fmla="*/ 17 w 2753"/>
                <a:gd name="T83" fmla="*/ 1 h 496"/>
                <a:gd name="T84" fmla="*/ 16 w 2753"/>
                <a:gd name="T85" fmla="*/ 1 h 496"/>
                <a:gd name="T86" fmla="*/ 16 w 2753"/>
                <a:gd name="T87" fmla="*/ 1 h 496"/>
                <a:gd name="T88" fmla="*/ 15 w 2753"/>
                <a:gd name="T89" fmla="*/ 1 h 496"/>
                <a:gd name="T90" fmla="*/ 15 w 2753"/>
                <a:gd name="T91" fmla="*/ 1 h 496"/>
                <a:gd name="T92" fmla="*/ 16 w 2753"/>
                <a:gd name="T93" fmla="*/ 1 h 496"/>
                <a:gd name="T94" fmla="*/ 13 w 2753"/>
                <a:gd name="T95" fmla="*/ 1 h 496"/>
                <a:gd name="T96" fmla="*/ 13 w 2753"/>
                <a:gd name="T97" fmla="*/ 2 h 496"/>
                <a:gd name="T98" fmla="*/ 13 w 2753"/>
                <a:gd name="T99" fmla="*/ 1 h 496"/>
                <a:gd name="T100" fmla="*/ 14 w 2753"/>
                <a:gd name="T101" fmla="*/ 1 h 496"/>
                <a:gd name="T102" fmla="*/ 12 w 2753"/>
                <a:gd name="T103" fmla="*/ 0 h 496"/>
                <a:gd name="T104" fmla="*/ 12 w 2753"/>
                <a:gd name="T105" fmla="*/ 2 h 496"/>
                <a:gd name="T106" fmla="*/ 12 w 2753"/>
                <a:gd name="T107" fmla="*/ 1 h 496"/>
                <a:gd name="T108" fmla="*/ 11 w 2753"/>
                <a:gd name="T109" fmla="*/ 1 h 496"/>
                <a:gd name="T110" fmla="*/ 11 w 2753"/>
                <a:gd name="T111" fmla="*/ 1 h 496"/>
                <a:gd name="T112" fmla="*/ 10 w 2753"/>
                <a:gd name="T113" fmla="*/ 1 h 496"/>
                <a:gd name="T114" fmla="*/ 9 w 2753"/>
                <a:gd name="T115" fmla="*/ 1 h 496"/>
                <a:gd name="T116" fmla="*/ 7 w 2753"/>
                <a:gd name="T117" fmla="*/ 2 h 496"/>
                <a:gd name="T118" fmla="*/ 7 w 2753"/>
                <a:gd name="T119" fmla="*/ 1 h 496"/>
                <a:gd name="T120" fmla="*/ 6 w 2753"/>
                <a:gd name="T121" fmla="*/ 1 h 496"/>
                <a:gd name="T122" fmla="*/ 6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 w 1400"/>
                <a:gd name="T1" fmla="*/ 4 h 639"/>
                <a:gd name="T2" fmla="*/ 1 w 1400"/>
                <a:gd name="T3" fmla="*/ 3 h 639"/>
                <a:gd name="T4" fmla="*/ 1 w 1400"/>
                <a:gd name="T5" fmla="*/ 3 h 639"/>
                <a:gd name="T6" fmla="*/ 1 w 1400"/>
                <a:gd name="T7" fmla="*/ 2 h 639"/>
                <a:gd name="T8" fmla="*/ 1 w 1400"/>
                <a:gd name="T9" fmla="*/ 2 h 639"/>
                <a:gd name="T10" fmla="*/ 2 w 1400"/>
                <a:gd name="T11" fmla="*/ 2 h 639"/>
                <a:gd name="T12" fmla="*/ 2 w 1400"/>
                <a:gd name="T13" fmla="*/ 2 h 639"/>
                <a:gd name="T14" fmla="*/ 2 w 1400"/>
                <a:gd name="T15" fmla="*/ 2 h 639"/>
                <a:gd name="T16" fmla="*/ 2 w 1400"/>
                <a:gd name="T17" fmla="*/ 1 h 639"/>
                <a:gd name="T18" fmla="*/ 1 w 1400"/>
                <a:gd name="T19" fmla="*/ 0 h 639"/>
                <a:gd name="T20" fmla="*/ 1 w 1400"/>
                <a:gd name="T21" fmla="*/ 0 h 639"/>
                <a:gd name="T22" fmla="*/ 1 w 1400"/>
                <a:gd name="T23" fmla="*/ 0 h 639"/>
                <a:gd name="T24" fmla="*/ 0 w 1400"/>
                <a:gd name="T25" fmla="*/ 0 h 639"/>
                <a:gd name="T26" fmla="*/ 0 w 1400"/>
                <a:gd name="T27" fmla="*/ 1 h 639"/>
                <a:gd name="T28" fmla="*/ 0 w 1400"/>
                <a:gd name="T29" fmla="*/ 2 h 639"/>
                <a:gd name="T30" fmla="*/ 0 w 1400"/>
                <a:gd name="T31" fmla="*/ 2 h 639"/>
                <a:gd name="T32" fmla="*/ 0 w 1400"/>
                <a:gd name="T33" fmla="*/ 2 h 639"/>
                <a:gd name="T34" fmla="*/ 1 w 1400"/>
                <a:gd name="T35" fmla="*/ 2 h 639"/>
                <a:gd name="T36" fmla="*/ 1 w 1400"/>
                <a:gd name="T37" fmla="*/ 3 h 639"/>
                <a:gd name="T38" fmla="*/ 1 w 1400"/>
                <a:gd name="T39" fmla="*/ 4 h 639"/>
                <a:gd name="T40" fmla="*/ 1 w 1400"/>
                <a:gd name="T41" fmla="*/ 4 h 639"/>
                <a:gd name="T42" fmla="*/ 1 w 1400"/>
                <a:gd name="T43" fmla="*/ 4 h 639"/>
                <a:gd name="T44" fmla="*/ 1 w 1400"/>
                <a:gd name="T45" fmla="*/ 4 h 639"/>
                <a:gd name="T46" fmla="*/ 3 w 1400"/>
                <a:gd name="T47" fmla="*/ 4 h 639"/>
                <a:gd name="T48" fmla="*/ 5 w 1400"/>
                <a:gd name="T49" fmla="*/ 4 h 639"/>
                <a:gd name="T50" fmla="*/ 6 w 1400"/>
                <a:gd name="T51" fmla="*/ 4 h 639"/>
                <a:gd name="T52" fmla="*/ 8 w 1400"/>
                <a:gd name="T53" fmla="*/ 4 h 639"/>
                <a:gd name="T54" fmla="*/ 10 w 1400"/>
                <a:gd name="T55" fmla="*/ 4 h 639"/>
                <a:gd name="T56" fmla="*/ 10 w 1400"/>
                <a:gd name="T57" fmla="*/ 4 h 639"/>
                <a:gd name="T58" fmla="*/ 10 w 1400"/>
                <a:gd name="T59" fmla="*/ 4 h 639"/>
                <a:gd name="T60" fmla="*/ 10 w 1400"/>
                <a:gd name="T61" fmla="*/ 4 h 639"/>
                <a:gd name="T62" fmla="*/ 10 w 1400"/>
                <a:gd name="T63" fmla="*/ 4 h 639"/>
                <a:gd name="T64" fmla="*/ 10 w 1400"/>
                <a:gd name="T65" fmla="*/ 4 h 639"/>
                <a:gd name="T66" fmla="*/ 8 w 1400"/>
                <a:gd name="T67" fmla="*/ 4 h 639"/>
                <a:gd name="T68" fmla="*/ 7 w 1400"/>
                <a:gd name="T69" fmla="*/ 4 h 639"/>
                <a:gd name="T70" fmla="*/ 5 w 1400"/>
                <a:gd name="T71" fmla="*/ 4 h 639"/>
                <a:gd name="T72" fmla="*/ 3 w 1400"/>
                <a:gd name="T73" fmla="*/ 4 h 639"/>
                <a:gd name="T74" fmla="*/ 2 w 1400"/>
                <a:gd name="T75" fmla="*/ 4 h 639"/>
                <a:gd name="T76" fmla="*/ 2 w 1400"/>
                <a:gd name="T77" fmla="*/ 4 h 639"/>
                <a:gd name="T78" fmla="*/ 0 w 1400"/>
                <a:gd name="T79" fmla="*/ 2 h 639"/>
                <a:gd name="T80" fmla="*/ 1 w 1400"/>
                <a:gd name="T81" fmla="*/ 1 h 639"/>
                <a:gd name="T82" fmla="*/ 1 w 1400"/>
                <a:gd name="T83" fmla="*/ 0 h 639"/>
                <a:gd name="T84" fmla="*/ 1 w 1400"/>
                <a:gd name="T85" fmla="*/ 1 h 639"/>
                <a:gd name="T86" fmla="*/ 2 w 1400"/>
                <a:gd name="T87" fmla="*/ 2 h 639"/>
                <a:gd name="T88" fmla="*/ 1 w 1400"/>
                <a:gd name="T89" fmla="*/ 2 h 639"/>
                <a:gd name="T90" fmla="*/ 0 w 1400"/>
                <a:gd name="T91" fmla="*/ 2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3 w 2101"/>
                <a:gd name="T1" fmla="*/ 0 h 1421"/>
                <a:gd name="T2" fmla="*/ 13 w 2101"/>
                <a:gd name="T3" fmla="*/ 0 h 1421"/>
                <a:gd name="T4" fmla="*/ 11 w 2101"/>
                <a:gd name="T5" fmla="*/ 0 h 1421"/>
                <a:gd name="T6" fmla="*/ 10 w 2101"/>
                <a:gd name="T7" fmla="*/ 0 h 1421"/>
                <a:gd name="T8" fmla="*/ 9 w 2101"/>
                <a:gd name="T9" fmla="*/ 0 h 1421"/>
                <a:gd name="T10" fmla="*/ 11 w 2101"/>
                <a:gd name="T11" fmla="*/ 0 h 1421"/>
                <a:gd name="T12" fmla="*/ 13 w 2101"/>
                <a:gd name="T13" fmla="*/ 6 h 1421"/>
                <a:gd name="T14" fmla="*/ 13 w 2101"/>
                <a:gd name="T15" fmla="*/ 5 h 1421"/>
                <a:gd name="T16" fmla="*/ 14 w 2101"/>
                <a:gd name="T17" fmla="*/ 5 h 1421"/>
                <a:gd name="T18" fmla="*/ 13 w 2101"/>
                <a:gd name="T19" fmla="*/ 4 h 1421"/>
                <a:gd name="T20" fmla="*/ 13 w 2101"/>
                <a:gd name="T21" fmla="*/ 4 h 1421"/>
                <a:gd name="T22" fmla="*/ 10 w 2101"/>
                <a:gd name="T23" fmla="*/ 3 h 1421"/>
                <a:gd name="T24" fmla="*/ 9 w 2101"/>
                <a:gd name="T25" fmla="*/ 3 h 1421"/>
                <a:gd name="T26" fmla="*/ 9 w 2101"/>
                <a:gd name="T27" fmla="*/ 2 h 1421"/>
                <a:gd name="T28" fmla="*/ 10 w 2101"/>
                <a:gd name="T29" fmla="*/ 2 h 1421"/>
                <a:gd name="T30" fmla="*/ 10 w 2101"/>
                <a:gd name="T31" fmla="*/ 1 h 1421"/>
                <a:gd name="T32" fmla="*/ 12 w 2101"/>
                <a:gd name="T33" fmla="*/ 1 h 1421"/>
                <a:gd name="T34" fmla="*/ 12 w 2101"/>
                <a:gd name="T35" fmla="*/ 1 h 1421"/>
                <a:gd name="T36" fmla="*/ 13 w 2101"/>
                <a:gd name="T37" fmla="*/ 1 h 1421"/>
                <a:gd name="T38" fmla="*/ 13 w 2101"/>
                <a:gd name="T39" fmla="*/ 1 h 1421"/>
                <a:gd name="T40" fmla="*/ 11 w 2101"/>
                <a:gd name="T41" fmla="*/ 1 h 1421"/>
                <a:gd name="T42" fmla="*/ 9 w 2101"/>
                <a:gd name="T43" fmla="*/ 1 h 1421"/>
                <a:gd name="T44" fmla="*/ 9 w 2101"/>
                <a:gd name="T45" fmla="*/ 0 h 1421"/>
                <a:gd name="T46" fmla="*/ 8 w 2101"/>
                <a:gd name="T47" fmla="*/ 0 h 1421"/>
                <a:gd name="T48" fmla="*/ 5 w 2101"/>
                <a:gd name="T49" fmla="*/ 3 h 1421"/>
                <a:gd name="T50" fmla="*/ 3 w 2101"/>
                <a:gd name="T51" fmla="*/ 1 h 1421"/>
                <a:gd name="T52" fmla="*/ 1 w 2101"/>
                <a:gd name="T53" fmla="*/ 0 h 1421"/>
                <a:gd name="T54" fmla="*/ 0 w 2101"/>
                <a:gd name="T55" fmla="*/ 4 h 1421"/>
                <a:gd name="T56" fmla="*/ 1 w 2101"/>
                <a:gd name="T57" fmla="*/ 4 h 1421"/>
                <a:gd name="T58" fmla="*/ 1 w 2101"/>
                <a:gd name="T59" fmla="*/ 0 h 1421"/>
                <a:gd name="T60" fmla="*/ 4 w 2101"/>
                <a:gd name="T61" fmla="*/ 4 h 1421"/>
                <a:gd name="T62" fmla="*/ 3 w 2101"/>
                <a:gd name="T63" fmla="*/ 5 h 1421"/>
                <a:gd name="T64" fmla="*/ 4 w 2101"/>
                <a:gd name="T65" fmla="*/ 9 h 1421"/>
                <a:gd name="T66" fmla="*/ 4 w 2101"/>
                <a:gd name="T67" fmla="*/ 7 h 1421"/>
                <a:gd name="T68" fmla="*/ 5 w 2101"/>
                <a:gd name="T69" fmla="*/ 6 h 1421"/>
                <a:gd name="T70" fmla="*/ 7 w 2101"/>
                <a:gd name="T71" fmla="*/ 9 h 1421"/>
                <a:gd name="T72" fmla="*/ 11 w 2101"/>
                <a:gd name="T73" fmla="*/ 5 h 1421"/>
                <a:gd name="T74" fmla="*/ 11 w 2101"/>
                <a:gd name="T75" fmla="*/ 9 h 1421"/>
                <a:gd name="T76" fmla="*/ 12 w 2101"/>
                <a:gd name="T77" fmla="*/ 9 h 1421"/>
                <a:gd name="T78" fmla="*/ 12 w 2101"/>
                <a:gd name="T79" fmla="*/ 6 h 1421"/>
                <a:gd name="T80" fmla="*/ 14 w 2101"/>
                <a:gd name="T81" fmla="*/ 6 h 1421"/>
                <a:gd name="T82" fmla="*/ 14 w 2101"/>
                <a:gd name="T83" fmla="*/ 10 h 1421"/>
                <a:gd name="T84" fmla="*/ 15 w 2101"/>
                <a:gd name="T85" fmla="*/ 10 h 1421"/>
                <a:gd name="T86" fmla="*/ 15 w 2101"/>
                <a:gd name="T87" fmla="*/ 6 h 1421"/>
                <a:gd name="T88" fmla="*/ 17 w 2101"/>
                <a:gd name="T89" fmla="*/ 6 h 1421"/>
                <a:gd name="T90" fmla="*/ 15 w 2101"/>
                <a:gd name="T91" fmla="*/ 6 h 1421"/>
                <a:gd name="T92" fmla="*/ 12 w 2101"/>
                <a:gd name="T93" fmla="*/ 5 h 1421"/>
                <a:gd name="T94" fmla="*/ 11 w 2101"/>
                <a:gd name="T95" fmla="*/ 5 h 1421"/>
                <a:gd name="T96" fmla="*/ 9 w 2101"/>
                <a:gd name="T97" fmla="*/ 5 h 1421"/>
                <a:gd name="T98" fmla="*/ 8 w 2101"/>
                <a:gd name="T99" fmla="*/ 5 h 1421"/>
                <a:gd name="T100" fmla="*/ 9 w 2101"/>
                <a:gd name="T101" fmla="*/ 6 h 1421"/>
                <a:gd name="T102" fmla="*/ 8 w 2101"/>
                <a:gd name="T103" fmla="*/ 8 h 1421"/>
                <a:gd name="T104" fmla="*/ 7 w 2101"/>
                <a:gd name="T105" fmla="*/ 8 h 1421"/>
                <a:gd name="T106" fmla="*/ 5 w 2101"/>
                <a:gd name="T107" fmla="*/ 4 h 1421"/>
                <a:gd name="T108" fmla="*/ 8 w 2101"/>
                <a:gd name="T109" fmla="*/ 0 h 1421"/>
                <a:gd name="T110" fmla="*/ 8 w 2101"/>
                <a:gd name="T111" fmla="*/ 4 h 1421"/>
                <a:gd name="T112" fmla="*/ 9 w 2101"/>
                <a:gd name="T113" fmla="*/ 4 h 1421"/>
                <a:gd name="T114" fmla="*/ 10 w 2101"/>
                <a:gd name="T115" fmla="*/ 4 h 1421"/>
                <a:gd name="T116" fmla="*/ 12 w 2101"/>
                <a:gd name="T117" fmla="*/ 4 h 1421"/>
                <a:gd name="T118" fmla="*/ 12 w 2101"/>
                <a:gd name="T119" fmla="*/ 4 h 1421"/>
                <a:gd name="T120" fmla="*/ 12 w 2101"/>
                <a:gd name="T121" fmla="*/ 5 h 1421"/>
                <a:gd name="T122" fmla="*/ 12 w 2101"/>
                <a:gd name="T123" fmla="*/ 5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4 w 4304"/>
                <a:gd name="T3" fmla="*/ 1 h 532"/>
                <a:gd name="T4" fmla="*/ 6 w 4304"/>
                <a:gd name="T5" fmla="*/ 3 h 532"/>
                <a:gd name="T6" fmla="*/ 7 w 4304"/>
                <a:gd name="T7" fmla="*/ 2 h 532"/>
                <a:gd name="T8" fmla="*/ 7 w 4304"/>
                <a:gd name="T9" fmla="*/ 1 h 532"/>
                <a:gd name="T10" fmla="*/ 7 w 4304"/>
                <a:gd name="T11" fmla="*/ 2 h 532"/>
                <a:gd name="T12" fmla="*/ 6 w 4304"/>
                <a:gd name="T13" fmla="*/ 2 h 532"/>
                <a:gd name="T14" fmla="*/ 11 w 4304"/>
                <a:gd name="T15" fmla="*/ 1 h 532"/>
                <a:gd name="T16" fmla="*/ 10 w 4304"/>
                <a:gd name="T17" fmla="*/ 2 h 532"/>
                <a:gd name="T18" fmla="*/ 13 w 4304"/>
                <a:gd name="T19" fmla="*/ 2 h 532"/>
                <a:gd name="T20" fmla="*/ 11 w 4304"/>
                <a:gd name="T21" fmla="*/ 1 h 532"/>
                <a:gd name="T22" fmla="*/ 13 w 4304"/>
                <a:gd name="T23" fmla="*/ 2 h 532"/>
                <a:gd name="T24" fmla="*/ 13 w 4304"/>
                <a:gd name="T25" fmla="*/ 1 h 532"/>
                <a:gd name="T26" fmla="*/ 13 w 4304"/>
                <a:gd name="T27" fmla="*/ 1 h 532"/>
                <a:gd name="T28" fmla="*/ 13 w 4304"/>
                <a:gd name="T29" fmla="*/ 3 h 532"/>
                <a:gd name="T30" fmla="*/ 15 w 4304"/>
                <a:gd name="T31" fmla="*/ 3 h 532"/>
                <a:gd name="T32" fmla="*/ 19 w 4304"/>
                <a:gd name="T33" fmla="*/ 3 h 532"/>
                <a:gd name="T34" fmla="*/ 19 w 4304"/>
                <a:gd name="T35" fmla="*/ 1 h 532"/>
                <a:gd name="T36" fmla="*/ 19 w 4304"/>
                <a:gd name="T37" fmla="*/ 1 h 532"/>
                <a:gd name="T38" fmla="*/ 19 w 4304"/>
                <a:gd name="T39" fmla="*/ 2 h 532"/>
                <a:gd name="T40" fmla="*/ 22 w 4304"/>
                <a:gd name="T41" fmla="*/ 2 h 532"/>
                <a:gd name="T42" fmla="*/ 22 w 4304"/>
                <a:gd name="T43" fmla="*/ 1 h 532"/>
                <a:gd name="T44" fmla="*/ 22 w 4304"/>
                <a:gd name="T45" fmla="*/ 2 h 532"/>
                <a:gd name="T46" fmla="*/ 21 w 4304"/>
                <a:gd name="T47" fmla="*/ 2 h 532"/>
                <a:gd name="T48" fmla="*/ 23 w 4304"/>
                <a:gd name="T49" fmla="*/ 2 h 532"/>
                <a:gd name="T50" fmla="*/ 24 w 4304"/>
                <a:gd name="T51" fmla="*/ 2 h 532"/>
                <a:gd name="T52" fmla="*/ 26 w 4304"/>
                <a:gd name="T53" fmla="*/ 2 h 532"/>
                <a:gd name="T54" fmla="*/ 25 w 4304"/>
                <a:gd name="T55" fmla="*/ 1 h 532"/>
                <a:gd name="T56" fmla="*/ 26 w 4304"/>
                <a:gd name="T57" fmla="*/ 2 h 532"/>
                <a:gd name="T58" fmla="*/ 28 w 4304"/>
                <a:gd name="T59" fmla="*/ 2 h 532"/>
                <a:gd name="T60" fmla="*/ 28 w 4304"/>
                <a:gd name="T61" fmla="*/ 1 h 532"/>
                <a:gd name="T62" fmla="*/ 28 w 4304"/>
                <a:gd name="T63" fmla="*/ 1 h 532"/>
                <a:gd name="T64" fmla="*/ 28 w 4304"/>
                <a:gd name="T65" fmla="*/ 3 h 532"/>
                <a:gd name="T66" fmla="*/ 30 w 4304"/>
                <a:gd name="T67" fmla="*/ 3 h 532"/>
                <a:gd name="T68" fmla="*/ 33 w 4304"/>
                <a:gd name="T69" fmla="*/ 1 h 532"/>
                <a:gd name="T70" fmla="*/ 34 w 4304"/>
                <a:gd name="T71" fmla="*/ 3 h 532"/>
                <a:gd name="T72" fmla="*/ 4 w 4304"/>
                <a:gd name="T73" fmla="*/ 5 h 532"/>
                <a:gd name="T74" fmla="*/ 6 w 4304"/>
                <a:gd name="T75" fmla="*/ 5 h 532"/>
                <a:gd name="T76" fmla="*/ 7 w 4304"/>
                <a:gd name="T77" fmla="*/ 4 h 532"/>
                <a:gd name="T78" fmla="*/ 9 w 4304"/>
                <a:gd name="T79" fmla="*/ 5 h 532"/>
                <a:gd name="T80" fmla="*/ 9 w 4304"/>
                <a:gd name="T81" fmla="*/ 4 h 532"/>
                <a:gd name="T82" fmla="*/ 9 w 4304"/>
                <a:gd name="T83" fmla="*/ 4 h 532"/>
                <a:gd name="T84" fmla="*/ 11 w 4304"/>
                <a:gd name="T85" fmla="*/ 3 h 532"/>
                <a:gd name="T86" fmla="*/ 11 w 4304"/>
                <a:gd name="T87" fmla="*/ 3 h 532"/>
                <a:gd name="T88" fmla="*/ 13 w 4304"/>
                <a:gd name="T89" fmla="*/ 5 h 532"/>
                <a:gd name="T90" fmla="*/ 15 w 4304"/>
                <a:gd name="T91" fmla="*/ 4 h 532"/>
                <a:gd name="T92" fmla="*/ 18 w 4304"/>
                <a:gd name="T93" fmla="*/ 3 h 532"/>
                <a:gd name="T94" fmla="*/ 18 w 4304"/>
                <a:gd name="T95" fmla="*/ 4 h 532"/>
                <a:gd name="T96" fmla="*/ 19 w 4304"/>
                <a:gd name="T97" fmla="*/ 4 h 532"/>
                <a:gd name="T98" fmla="*/ 21 w 4304"/>
                <a:gd name="T99" fmla="*/ 3 h 532"/>
                <a:gd name="T100" fmla="*/ 21 w 4304"/>
                <a:gd name="T101" fmla="*/ 4 h 532"/>
                <a:gd name="T102" fmla="*/ 21 w 4304"/>
                <a:gd name="T103" fmla="*/ 5 h 532"/>
                <a:gd name="T104" fmla="*/ 22 w 4304"/>
                <a:gd name="T105" fmla="*/ 4 h 532"/>
                <a:gd name="T106" fmla="*/ 24 w 4304"/>
                <a:gd name="T107" fmla="*/ 3 h 532"/>
                <a:gd name="T108" fmla="*/ 25 w 4304"/>
                <a:gd name="T109" fmla="*/ 5 h 532"/>
                <a:gd name="T110" fmla="*/ 24 w 4304"/>
                <a:gd name="T111" fmla="*/ 4 h 532"/>
                <a:gd name="T112" fmla="*/ 26 w 4304"/>
                <a:gd name="T113" fmla="*/ 3 h 532"/>
                <a:gd name="T114" fmla="*/ 26 w 4304"/>
                <a:gd name="T115" fmla="*/ 4 h 532"/>
                <a:gd name="T116" fmla="*/ 28 w 4304"/>
                <a:gd name="T117" fmla="*/ 3 h 532"/>
                <a:gd name="T118" fmla="*/ 29 w 4304"/>
                <a:gd name="T119" fmla="*/ 4 h 532"/>
                <a:gd name="T120" fmla="*/ 28 w 4304"/>
                <a:gd name="T121" fmla="*/ 5 h 532"/>
                <a:gd name="T122" fmla="*/ 30 w 4304"/>
                <a:gd name="T123" fmla="*/ 4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4 w 1529"/>
                <a:gd name="T1" fmla="*/ 5 h 1275"/>
                <a:gd name="T2" fmla="*/ 6 w 1529"/>
                <a:gd name="T3" fmla="*/ 5 h 1275"/>
                <a:gd name="T4" fmla="*/ 6 w 1529"/>
                <a:gd name="T5" fmla="*/ 4 h 1275"/>
                <a:gd name="T6" fmla="*/ 3 w 1529"/>
                <a:gd name="T7" fmla="*/ 4 h 1275"/>
                <a:gd name="T8" fmla="*/ 3 w 1529"/>
                <a:gd name="T9" fmla="*/ 7 h 1275"/>
                <a:gd name="T10" fmla="*/ 8 w 1529"/>
                <a:gd name="T11" fmla="*/ 7 h 1275"/>
                <a:gd name="T12" fmla="*/ 8 w 1529"/>
                <a:gd name="T13" fmla="*/ 2 h 1275"/>
                <a:gd name="T14" fmla="*/ 1 w 1529"/>
                <a:gd name="T15" fmla="*/ 2 h 1275"/>
                <a:gd name="T16" fmla="*/ 1 w 1529"/>
                <a:gd name="T17" fmla="*/ 9 h 1275"/>
                <a:gd name="T18" fmla="*/ 10 w 1529"/>
                <a:gd name="T19" fmla="*/ 9 h 1275"/>
                <a:gd name="T20" fmla="*/ 10 w 1529"/>
                <a:gd name="T21" fmla="*/ 1 h 1275"/>
                <a:gd name="T22" fmla="*/ 11 w 1529"/>
                <a:gd name="T23" fmla="*/ 1 h 1275"/>
                <a:gd name="T24" fmla="*/ 11 w 1529"/>
                <a:gd name="T25" fmla="*/ 10 h 1275"/>
                <a:gd name="T26" fmla="*/ 0 w 1529"/>
                <a:gd name="T27" fmla="*/ 10 h 1275"/>
                <a:gd name="T28" fmla="*/ 0 w 1529"/>
                <a:gd name="T29" fmla="*/ 10 h 1275"/>
                <a:gd name="T30" fmla="*/ 0 w 1529"/>
                <a:gd name="T31" fmla="*/ 0 h 1275"/>
                <a:gd name="T32" fmla="*/ 9 w 1529"/>
                <a:gd name="T33" fmla="*/ 0 h 1275"/>
                <a:gd name="T34" fmla="*/ 9 w 1529"/>
                <a:gd name="T35" fmla="*/ 1 h 1275"/>
                <a:gd name="T36" fmla="*/ 9 w 1529"/>
                <a:gd name="T37" fmla="*/ 1 h 1275"/>
                <a:gd name="T38" fmla="*/ 9 w 1529"/>
                <a:gd name="T39" fmla="*/ 2 h 1275"/>
                <a:gd name="T40" fmla="*/ 9 w 1529"/>
                <a:gd name="T41" fmla="*/ 2 h 1275"/>
                <a:gd name="T42" fmla="*/ 9 w 1529"/>
                <a:gd name="T43" fmla="*/ 3 h 1275"/>
                <a:gd name="T44" fmla="*/ 9 w 1529"/>
                <a:gd name="T45" fmla="*/ 3 h 1275"/>
                <a:gd name="T46" fmla="*/ 9 w 1529"/>
                <a:gd name="T47" fmla="*/ 4 h 1275"/>
                <a:gd name="T48" fmla="*/ 9 w 1529"/>
                <a:gd name="T49" fmla="*/ 4 h 1275"/>
                <a:gd name="T50" fmla="*/ 9 w 1529"/>
                <a:gd name="T51" fmla="*/ 5 h 1275"/>
                <a:gd name="T52" fmla="*/ 9 w 1529"/>
                <a:gd name="T53" fmla="*/ 5 h 1275"/>
                <a:gd name="T54" fmla="*/ 9 w 1529"/>
                <a:gd name="T55" fmla="*/ 6 h 1275"/>
                <a:gd name="T56" fmla="*/ 9 w 1529"/>
                <a:gd name="T57" fmla="*/ 6 h 1275"/>
                <a:gd name="T58" fmla="*/ 9 w 1529"/>
                <a:gd name="T59" fmla="*/ 7 h 1275"/>
                <a:gd name="T60" fmla="*/ 9 w 1529"/>
                <a:gd name="T61" fmla="*/ 7 h 1275"/>
                <a:gd name="T62" fmla="*/ 9 w 1529"/>
                <a:gd name="T63" fmla="*/ 8 h 1275"/>
                <a:gd name="T64" fmla="*/ 9 w 1529"/>
                <a:gd name="T65" fmla="*/ 8 h 1275"/>
                <a:gd name="T66" fmla="*/ 9 w 1529"/>
                <a:gd name="T67" fmla="*/ 8 h 1275"/>
                <a:gd name="T68" fmla="*/ 8 w 1529"/>
                <a:gd name="T69" fmla="*/ 8 h 1275"/>
                <a:gd name="T70" fmla="*/ 8 w 1529"/>
                <a:gd name="T71" fmla="*/ 8 h 1275"/>
                <a:gd name="T72" fmla="*/ 8 w 1529"/>
                <a:gd name="T73" fmla="*/ 8 h 1275"/>
                <a:gd name="T74" fmla="*/ 7 w 1529"/>
                <a:gd name="T75" fmla="*/ 8 h 1275"/>
                <a:gd name="T76" fmla="*/ 7 w 1529"/>
                <a:gd name="T77" fmla="*/ 8 h 1275"/>
                <a:gd name="T78" fmla="*/ 6 w 1529"/>
                <a:gd name="T79" fmla="*/ 8 h 1275"/>
                <a:gd name="T80" fmla="*/ 6 w 1529"/>
                <a:gd name="T81" fmla="*/ 8 h 1275"/>
                <a:gd name="T82" fmla="*/ 5 w 1529"/>
                <a:gd name="T83" fmla="*/ 8 h 1275"/>
                <a:gd name="T84" fmla="*/ 5 w 1529"/>
                <a:gd name="T85" fmla="*/ 8 h 1275"/>
                <a:gd name="T86" fmla="*/ 4 w 1529"/>
                <a:gd name="T87" fmla="*/ 8 h 1275"/>
                <a:gd name="T88" fmla="*/ 4 w 1529"/>
                <a:gd name="T89" fmla="*/ 8 h 1275"/>
                <a:gd name="T90" fmla="*/ 3 w 1529"/>
                <a:gd name="T91" fmla="*/ 8 h 1275"/>
                <a:gd name="T92" fmla="*/ 3 w 1529"/>
                <a:gd name="T93" fmla="*/ 8 h 1275"/>
                <a:gd name="T94" fmla="*/ 2 w 1529"/>
                <a:gd name="T95" fmla="*/ 8 h 1275"/>
                <a:gd name="T96" fmla="*/ 2 w 1529"/>
                <a:gd name="T97" fmla="*/ 8 h 1275"/>
                <a:gd name="T98" fmla="*/ 2 w 1529"/>
                <a:gd name="T99" fmla="*/ 8 h 1275"/>
                <a:gd name="T100" fmla="*/ 2 w 1529"/>
                <a:gd name="T101" fmla="*/ 7 h 1275"/>
                <a:gd name="T102" fmla="*/ 2 w 1529"/>
                <a:gd name="T103" fmla="*/ 6 h 1275"/>
                <a:gd name="T104" fmla="*/ 2 w 1529"/>
                <a:gd name="T105" fmla="*/ 5 h 1275"/>
                <a:gd name="T106" fmla="*/ 2 w 1529"/>
                <a:gd name="T107" fmla="*/ 5 h 1275"/>
                <a:gd name="T108" fmla="*/ 2 w 1529"/>
                <a:gd name="T109" fmla="*/ 4 h 1275"/>
                <a:gd name="T110" fmla="*/ 2 w 1529"/>
                <a:gd name="T111" fmla="*/ 3 h 1275"/>
                <a:gd name="T112" fmla="*/ 2 w 1529"/>
                <a:gd name="T113" fmla="*/ 3 h 1275"/>
                <a:gd name="T114" fmla="*/ 7 w 1529"/>
                <a:gd name="T115" fmla="*/ 3 h 1275"/>
                <a:gd name="T116" fmla="*/ 7 w 1529"/>
                <a:gd name="T117" fmla="*/ 6 h 1275"/>
                <a:gd name="T118" fmla="*/ 4 w 1529"/>
                <a:gd name="T119" fmla="*/ 6 h 1275"/>
                <a:gd name="T120" fmla="*/ 4 w 1529"/>
                <a:gd name="T121" fmla="*/ 5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8 w 2467"/>
                <a:gd name="T1" fmla="*/ 1 h 262"/>
                <a:gd name="T2" fmla="*/ 8 w 2467"/>
                <a:gd name="T3" fmla="*/ 1 h 262"/>
                <a:gd name="T4" fmla="*/ 8 w 2467"/>
                <a:gd name="T5" fmla="*/ 2 h 262"/>
                <a:gd name="T6" fmla="*/ 6 w 2467"/>
                <a:gd name="T7" fmla="*/ 2 h 262"/>
                <a:gd name="T8" fmla="*/ 6 w 2467"/>
                <a:gd name="T9" fmla="*/ 2 h 262"/>
                <a:gd name="T10" fmla="*/ 6 w 2467"/>
                <a:gd name="T11" fmla="*/ 2 h 262"/>
                <a:gd name="T12" fmla="*/ 5 w 2467"/>
                <a:gd name="T13" fmla="*/ 1 h 262"/>
                <a:gd name="T14" fmla="*/ 6 w 2467"/>
                <a:gd name="T15" fmla="*/ 1 h 262"/>
                <a:gd name="T16" fmla="*/ 6 w 2467"/>
                <a:gd name="T17" fmla="*/ 1 h 262"/>
                <a:gd name="T18" fmla="*/ 6 w 2467"/>
                <a:gd name="T19" fmla="*/ 2 h 262"/>
                <a:gd name="T20" fmla="*/ 5 w 2467"/>
                <a:gd name="T21" fmla="*/ 1 h 262"/>
                <a:gd name="T22" fmla="*/ 5 w 2467"/>
                <a:gd name="T23" fmla="*/ 2 h 262"/>
                <a:gd name="T24" fmla="*/ 4 w 2467"/>
                <a:gd name="T25" fmla="*/ 1 h 262"/>
                <a:gd name="T26" fmla="*/ 5 w 2467"/>
                <a:gd name="T27" fmla="*/ 1 h 262"/>
                <a:gd name="T28" fmla="*/ 5 w 2467"/>
                <a:gd name="T29" fmla="*/ 1 h 262"/>
                <a:gd name="T30" fmla="*/ 5 w 2467"/>
                <a:gd name="T31" fmla="*/ 2 h 262"/>
                <a:gd name="T32" fmla="*/ 4 w 2467"/>
                <a:gd name="T33" fmla="*/ 1 h 262"/>
                <a:gd name="T34" fmla="*/ 3 w 2467"/>
                <a:gd name="T35" fmla="*/ 2 h 262"/>
                <a:gd name="T36" fmla="*/ 3 w 2467"/>
                <a:gd name="T37" fmla="*/ 2 h 262"/>
                <a:gd name="T38" fmla="*/ 1 w 2467"/>
                <a:gd name="T39" fmla="*/ 2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2 h 262"/>
                <a:gd name="T48" fmla="*/ 1 w 2467"/>
                <a:gd name="T49" fmla="*/ 2 h 262"/>
                <a:gd name="T50" fmla="*/ 19 w 2467"/>
                <a:gd name="T51" fmla="*/ 2 h 262"/>
                <a:gd name="T52" fmla="*/ 19 w 2467"/>
                <a:gd name="T53" fmla="*/ 1 h 262"/>
                <a:gd name="T54" fmla="*/ 19 w 2467"/>
                <a:gd name="T55" fmla="*/ 1 h 262"/>
                <a:gd name="T56" fmla="*/ 20 w 2467"/>
                <a:gd name="T57" fmla="*/ 1 h 262"/>
                <a:gd name="T58" fmla="*/ 19 w 2467"/>
                <a:gd name="T59" fmla="*/ 2 h 262"/>
                <a:gd name="T60" fmla="*/ 18 w 2467"/>
                <a:gd name="T61" fmla="*/ 2 h 262"/>
                <a:gd name="T62" fmla="*/ 18 w 2467"/>
                <a:gd name="T63" fmla="*/ 2 h 262"/>
                <a:gd name="T64" fmla="*/ 17 w 2467"/>
                <a:gd name="T65" fmla="*/ 1 h 262"/>
                <a:gd name="T66" fmla="*/ 18 w 2467"/>
                <a:gd name="T67" fmla="*/ 2 h 262"/>
                <a:gd name="T68" fmla="*/ 16 w 2467"/>
                <a:gd name="T69" fmla="*/ 1 h 262"/>
                <a:gd name="T70" fmla="*/ 15 w 2467"/>
                <a:gd name="T71" fmla="*/ 1 h 262"/>
                <a:gd name="T72" fmla="*/ 16 w 2467"/>
                <a:gd name="T73" fmla="*/ 2 h 262"/>
                <a:gd name="T74" fmla="*/ 15 w 2467"/>
                <a:gd name="T75" fmla="*/ 1 h 262"/>
                <a:gd name="T76" fmla="*/ 16 w 2467"/>
                <a:gd name="T77" fmla="*/ 1 h 262"/>
                <a:gd name="T78" fmla="*/ 15 w 2467"/>
                <a:gd name="T79" fmla="*/ 1 h 262"/>
                <a:gd name="T80" fmla="*/ 16 w 2467"/>
                <a:gd name="T81" fmla="*/ 2 h 262"/>
                <a:gd name="T82" fmla="*/ 15 w 2467"/>
                <a:gd name="T83" fmla="*/ 2 h 262"/>
                <a:gd name="T84" fmla="*/ 14 w 2467"/>
                <a:gd name="T85" fmla="*/ 2 h 262"/>
                <a:gd name="T86" fmla="*/ 14 w 2467"/>
                <a:gd name="T87" fmla="*/ 1 h 262"/>
                <a:gd name="T88" fmla="*/ 14 w 2467"/>
                <a:gd name="T89" fmla="*/ 1 h 262"/>
                <a:gd name="T90" fmla="*/ 14 w 2467"/>
                <a:gd name="T91" fmla="*/ 1 h 262"/>
                <a:gd name="T92" fmla="*/ 14 w 2467"/>
                <a:gd name="T93" fmla="*/ 2 h 262"/>
                <a:gd name="T94" fmla="*/ 14 w 2467"/>
                <a:gd name="T95" fmla="*/ 2 h 262"/>
                <a:gd name="T96" fmla="*/ 13 w 2467"/>
                <a:gd name="T97" fmla="*/ 1 h 262"/>
                <a:gd name="T98" fmla="*/ 13 w 2467"/>
                <a:gd name="T99" fmla="*/ 1 h 262"/>
                <a:gd name="T100" fmla="*/ 12 w 2467"/>
                <a:gd name="T101" fmla="*/ 1 h 262"/>
                <a:gd name="T102" fmla="*/ 11 w 2467"/>
                <a:gd name="T103" fmla="*/ 2 h 262"/>
                <a:gd name="T104" fmla="*/ 11 w 2467"/>
                <a:gd name="T105" fmla="*/ 1 h 262"/>
                <a:gd name="T106" fmla="*/ 11 w 2467"/>
                <a:gd name="T107" fmla="*/ 1 h 262"/>
                <a:gd name="T108" fmla="*/ 11 w 2467"/>
                <a:gd name="T109" fmla="*/ 2 h 262"/>
                <a:gd name="T110" fmla="*/ 10 w 2467"/>
                <a:gd name="T111" fmla="*/ 2 h 262"/>
                <a:gd name="T112" fmla="*/ 10 w 2467"/>
                <a:gd name="T113" fmla="*/ 1 h 262"/>
                <a:gd name="T114" fmla="*/ 10 w 2467"/>
                <a:gd name="T115" fmla="*/ 1 h 262"/>
                <a:gd name="T116" fmla="*/ 10 w 2467"/>
                <a:gd name="T117" fmla="*/ 2 h 262"/>
                <a:gd name="T118" fmla="*/ 9 w 2467"/>
                <a:gd name="T119" fmla="*/ 2 h 262"/>
                <a:gd name="T120" fmla="*/ 9 w 2467"/>
                <a:gd name="T121" fmla="*/ 1 h 262"/>
                <a:gd name="T122" fmla="*/ 9 w 2467"/>
                <a:gd name="T123" fmla="*/ 2 h 262"/>
                <a:gd name="T124" fmla="*/ 9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6 w 2131"/>
                <a:gd name="T1" fmla="*/ 0 h 263"/>
                <a:gd name="T2" fmla="*/ 16 w 2131"/>
                <a:gd name="T3" fmla="*/ 0 h 263"/>
                <a:gd name="T4" fmla="*/ 16 w 2131"/>
                <a:gd name="T5" fmla="*/ 0 h 263"/>
                <a:gd name="T6" fmla="*/ 15 w 2131"/>
                <a:gd name="T7" fmla="*/ 1 h 263"/>
                <a:gd name="T8" fmla="*/ 14 w 2131"/>
                <a:gd name="T9" fmla="*/ 1 h 263"/>
                <a:gd name="T10" fmla="*/ 15 w 2131"/>
                <a:gd name="T11" fmla="*/ 0 h 263"/>
                <a:gd name="T12" fmla="*/ 15 w 2131"/>
                <a:gd name="T13" fmla="*/ 0 h 263"/>
                <a:gd name="T14" fmla="*/ 15 w 2131"/>
                <a:gd name="T15" fmla="*/ 0 h 263"/>
                <a:gd name="T16" fmla="*/ 15 w 2131"/>
                <a:gd name="T17" fmla="*/ 1 h 263"/>
                <a:gd name="T18" fmla="*/ 15 w 2131"/>
                <a:gd name="T19" fmla="*/ 1 h 263"/>
                <a:gd name="T20" fmla="*/ 15 w 2131"/>
                <a:gd name="T21" fmla="*/ 1 h 263"/>
                <a:gd name="T22" fmla="*/ 13 w 2131"/>
                <a:gd name="T23" fmla="*/ 1 h 263"/>
                <a:gd name="T24" fmla="*/ 12 w 2131"/>
                <a:gd name="T25" fmla="*/ 0 h 263"/>
                <a:gd name="T26" fmla="*/ 12 w 2131"/>
                <a:gd name="T27" fmla="*/ 0 h 263"/>
                <a:gd name="T28" fmla="*/ 12 w 2131"/>
                <a:gd name="T29" fmla="*/ 0 h 263"/>
                <a:gd name="T30" fmla="*/ 11 w 2131"/>
                <a:gd name="T31" fmla="*/ 1 h 263"/>
                <a:gd name="T32" fmla="*/ 11 w 2131"/>
                <a:gd name="T33" fmla="*/ 0 h 263"/>
                <a:gd name="T34" fmla="*/ 11 w 2131"/>
                <a:gd name="T35" fmla="*/ 1 h 263"/>
                <a:gd name="T36" fmla="*/ 11 w 2131"/>
                <a:gd name="T37" fmla="*/ 1 h 263"/>
                <a:gd name="T38" fmla="*/ 11 w 2131"/>
                <a:gd name="T39" fmla="*/ 0 h 263"/>
                <a:gd name="T40" fmla="*/ 10 w 2131"/>
                <a:gd name="T41" fmla="*/ 1 h 263"/>
                <a:gd name="T42" fmla="*/ 10 w 2131"/>
                <a:gd name="T43" fmla="*/ 0 h 263"/>
                <a:gd name="T44" fmla="*/ 10 w 2131"/>
                <a:gd name="T45" fmla="*/ 0 h 263"/>
                <a:gd name="T46" fmla="*/ 10 w 2131"/>
                <a:gd name="T47" fmla="*/ 1 h 263"/>
                <a:gd name="T48" fmla="*/ 9 w 2131"/>
                <a:gd name="T49" fmla="*/ 1 h 263"/>
                <a:gd name="T50" fmla="*/ 9 w 2131"/>
                <a:gd name="T51" fmla="*/ 0 h 263"/>
                <a:gd name="T52" fmla="*/ 9 w 2131"/>
                <a:gd name="T53" fmla="*/ 0 h 263"/>
                <a:gd name="T54" fmla="*/ 9 w 2131"/>
                <a:gd name="T55" fmla="*/ 0 h 263"/>
                <a:gd name="T56" fmla="*/ 9 w 2131"/>
                <a:gd name="T57" fmla="*/ 1 h 263"/>
                <a:gd name="T58" fmla="*/ 7 w 2131"/>
                <a:gd name="T59" fmla="*/ 1 h 263"/>
                <a:gd name="T60" fmla="*/ 7 w 2131"/>
                <a:gd name="T61" fmla="*/ 1 h 263"/>
                <a:gd name="T62" fmla="*/ 7 w 2131"/>
                <a:gd name="T63" fmla="*/ 0 h 263"/>
                <a:gd name="T64" fmla="*/ 7 w 2131"/>
                <a:gd name="T65" fmla="*/ 0 h 263"/>
                <a:gd name="T66" fmla="*/ 7 w 2131"/>
                <a:gd name="T67" fmla="*/ 0 h 263"/>
                <a:gd name="T68" fmla="*/ 8 w 2131"/>
                <a:gd name="T69" fmla="*/ 1 h 263"/>
                <a:gd name="T70" fmla="*/ 7 w 2131"/>
                <a:gd name="T71" fmla="*/ 1 h 263"/>
                <a:gd name="T72" fmla="*/ 7 w 2131"/>
                <a:gd name="T73" fmla="*/ 1 h 263"/>
                <a:gd name="T74" fmla="*/ 6 w 2131"/>
                <a:gd name="T75" fmla="*/ 1 h 263"/>
                <a:gd name="T76" fmla="*/ 5 w 2131"/>
                <a:gd name="T77" fmla="*/ 0 h 263"/>
                <a:gd name="T78" fmla="*/ 6 w 2131"/>
                <a:gd name="T79" fmla="*/ 0 h 263"/>
                <a:gd name="T80" fmla="*/ 6 w 2131"/>
                <a:gd name="T81" fmla="*/ 1 h 263"/>
                <a:gd name="T82" fmla="*/ 5 w 2131"/>
                <a:gd name="T83" fmla="*/ 1 h 263"/>
                <a:gd name="T84" fmla="*/ 4 w 2131"/>
                <a:gd name="T85" fmla="*/ 0 h 263"/>
                <a:gd name="T86" fmla="*/ 4 w 2131"/>
                <a:gd name="T87" fmla="*/ 1 h 263"/>
                <a:gd name="T88" fmla="*/ 5 w 2131"/>
                <a:gd name="T89" fmla="*/ 1 h 263"/>
                <a:gd name="T90" fmla="*/ 4 w 2131"/>
                <a:gd name="T91" fmla="*/ 1 h 263"/>
                <a:gd name="T92" fmla="*/ 5 w 2131"/>
                <a:gd name="T93" fmla="*/ 0 h 263"/>
                <a:gd name="T94" fmla="*/ 3 w 2131"/>
                <a:gd name="T95" fmla="*/ 0 h 263"/>
                <a:gd name="T96" fmla="*/ 4 w 2131"/>
                <a:gd name="T97" fmla="*/ 1 h 263"/>
                <a:gd name="T98" fmla="*/ 2 w 2131"/>
                <a:gd name="T99" fmla="*/ 1 h 263"/>
                <a:gd name="T100" fmla="*/ 3 w 2131"/>
                <a:gd name="T101" fmla="*/ 1 h 263"/>
                <a:gd name="T102" fmla="*/ 2 w 2131"/>
                <a:gd name="T103" fmla="*/ 1 h 263"/>
                <a:gd name="T104" fmla="*/ 1 w 2131"/>
                <a:gd name="T105" fmla="*/ 1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1 h 263"/>
                <a:gd name="T116" fmla="*/ 1 w 2131"/>
                <a:gd name="T117" fmla="*/ 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20 w 2582"/>
                <a:gd name="T1" fmla="*/ 2 h 254"/>
                <a:gd name="T2" fmla="*/ 19 w 2582"/>
                <a:gd name="T3" fmla="*/ 2 h 254"/>
                <a:gd name="T4" fmla="*/ 20 w 2582"/>
                <a:gd name="T5" fmla="*/ 1 h 254"/>
                <a:gd name="T6" fmla="*/ 18 w 2582"/>
                <a:gd name="T7" fmla="*/ 2 h 254"/>
                <a:gd name="T8" fmla="*/ 19 w 2582"/>
                <a:gd name="T9" fmla="*/ 1 h 254"/>
                <a:gd name="T10" fmla="*/ 19 w 2582"/>
                <a:gd name="T11" fmla="*/ 2 h 254"/>
                <a:gd name="T12" fmla="*/ 18 w 2582"/>
                <a:gd name="T13" fmla="*/ 1 h 254"/>
                <a:gd name="T14" fmla="*/ 18 w 2582"/>
                <a:gd name="T15" fmla="*/ 1 h 254"/>
                <a:gd name="T16" fmla="*/ 18 w 2582"/>
                <a:gd name="T17" fmla="*/ 1 h 254"/>
                <a:gd name="T18" fmla="*/ 18 w 2582"/>
                <a:gd name="T19" fmla="*/ 2 h 254"/>
                <a:gd name="T20" fmla="*/ 17 w 2582"/>
                <a:gd name="T21" fmla="*/ 1 h 254"/>
                <a:gd name="T22" fmla="*/ 16 w 2582"/>
                <a:gd name="T23" fmla="*/ 1 h 254"/>
                <a:gd name="T24" fmla="*/ 15 w 2582"/>
                <a:gd name="T25" fmla="*/ 2 h 254"/>
                <a:gd name="T26" fmla="*/ 15 w 2582"/>
                <a:gd name="T27" fmla="*/ 1 h 254"/>
                <a:gd name="T28" fmla="*/ 15 w 2582"/>
                <a:gd name="T29" fmla="*/ 1 h 254"/>
                <a:gd name="T30" fmla="*/ 15 w 2582"/>
                <a:gd name="T31" fmla="*/ 2 h 254"/>
                <a:gd name="T32" fmla="*/ 14 w 2582"/>
                <a:gd name="T33" fmla="*/ 2 h 254"/>
                <a:gd name="T34" fmla="*/ 14 w 2582"/>
                <a:gd name="T35" fmla="*/ 1 h 254"/>
                <a:gd name="T36" fmla="*/ 15 w 2582"/>
                <a:gd name="T37" fmla="*/ 1 h 254"/>
                <a:gd name="T38" fmla="*/ 14 w 2582"/>
                <a:gd name="T39" fmla="*/ 2 h 254"/>
                <a:gd name="T40" fmla="*/ 13 w 2582"/>
                <a:gd name="T41" fmla="*/ 2 h 254"/>
                <a:gd name="T42" fmla="*/ 13 w 2582"/>
                <a:gd name="T43" fmla="*/ 1 h 254"/>
                <a:gd name="T44" fmla="*/ 14 w 2582"/>
                <a:gd name="T45" fmla="*/ 2 h 254"/>
                <a:gd name="T46" fmla="*/ 12 w 2582"/>
                <a:gd name="T47" fmla="*/ 2 h 254"/>
                <a:gd name="T48" fmla="*/ 11 w 2582"/>
                <a:gd name="T49" fmla="*/ 2 h 254"/>
                <a:gd name="T50" fmla="*/ 11 w 2582"/>
                <a:gd name="T51" fmla="*/ 1 h 254"/>
                <a:gd name="T52" fmla="*/ 11 w 2582"/>
                <a:gd name="T53" fmla="*/ 1 h 254"/>
                <a:gd name="T54" fmla="*/ 12 w 2582"/>
                <a:gd name="T55" fmla="*/ 2 h 254"/>
                <a:gd name="T56" fmla="*/ 12 w 2582"/>
                <a:gd name="T57" fmla="*/ 2 h 254"/>
                <a:gd name="T58" fmla="*/ 10 w 2582"/>
                <a:gd name="T59" fmla="*/ 2 h 254"/>
                <a:gd name="T60" fmla="*/ 10 w 2582"/>
                <a:gd name="T61" fmla="*/ 1 h 254"/>
                <a:gd name="T62" fmla="*/ 10 w 2582"/>
                <a:gd name="T63" fmla="*/ 1 h 254"/>
                <a:gd name="T64" fmla="*/ 9 w 2582"/>
                <a:gd name="T65" fmla="*/ 2 h 254"/>
                <a:gd name="T66" fmla="*/ 8 w 2582"/>
                <a:gd name="T67" fmla="*/ 1 h 254"/>
                <a:gd name="T68" fmla="*/ 8 w 2582"/>
                <a:gd name="T69" fmla="*/ 2 h 254"/>
                <a:gd name="T70" fmla="*/ 7 w 2582"/>
                <a:gd name="T71" fmla="*/ 1 h 254"/>
                <a:gd name="T72" fmla="*/ 8 w 2582"/>
                <a:gd name="T73" fmla="*/ 1 h 254"/>
                <a:gd name="T74" fmla="*/ 8 w 2582"/>
                <a:gd name="T75" fmla="*/ 1 h 254"/>
                <a:gd name="T76" fmla="*/ 8 w 2582"/>
                <a:gd name="T77" fmla="*/ 2 h 254"/>
                <a:gd name="T78" fmla="*/ 6 w 2582"/>
                <a:gd name="T79" fmla="*/ 2 h 254"/>
                <a:gd name="T80" fmla="*/ 6 w 2582"/>
                <a:gd name="T81" fmla="*/ 1 h 254"/>
                <a:gd name="T82" fmla="*/ 5 w 2582"/>
                <a:gd name="T83" fmla="*/ 1 h 254"/>
                <a:gd name="T84" fmla="*/ 4 w 2582"/>
                <a:gd name="T85" fmla="*/ 2 h 254"/>
                <a:gd name="T86" fmla="*/ 5 w 2582"/>
                <a:gd name="T87" fmla="*/ 1 h 254"/>
                <a:gd name="T88" fmla="*/ 5 w 2582"/>
                <a:gd name="T89" fmla="*/ 2 h 254"/>
                <a:gd name="T90" fmla="*/ 4 w 2582"/>
                <a:gd name="T91" fmla="*/ 1 h 254"/>
                <a:gd name="T92" fmla="*/ 3 w 2582"/>
                <a:gd name="T93" fmla="*/ 1 h 254"/>
                <a:gd name="T94" fmla="*/ 4 w 2582"/>
                <a:gd name="T95" fmla="*/ 2 h 254"/>
                <a:gd name="T96" fmla="*/ 3 w 2582"/>
                <a:gd name="T97" fmla="*/ 2 h 254"/>
                <a:gd name="T98" fmla="*/ 4 w 2582"/>
                <a:gd name="T99" fmla="*/ 1 h 254"/>
                <a:gd name="T100" fmla="*/ 3 w 2582"/>
                <a:gd name="T101" fmla="*/ 1 h 254"/>
                <a:gd name="T102" fmla="*/ 3 w 2582"/>
                <a:gd name="T103" fmla="*/ 1 h 254"/>
                <a:gd name="T104" fmla="*/ 2 w 2582"/>
                <a:gd name="T105" fmla="*/ 2 h 254"/>
                <a:gd name="T106" fmla="*/ 2 w 2582"/>
                <a:gd name="T107" fmla="*/ 1 h 254"/>
                <a:gd name="T108" fmla="*/ 1 w 2582"/>
                <a:gd name="T109" fmla="*/ 2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2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6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7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7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 w 4312"/>
                <a:gd name="T1" fmla="*/ 0 h 228"/>
                <a:gd name="T2" fmla="*/ 3 w 4312"/>
                <a:gd name="T3" fmla="*/ 1 h 228"/>
                <a:gd name="T4" fmla="*/ 3 w 4312"/>
                <a:gd name="T5" fmla="*/ 0 h 228"/>
                <a:gd name="T6" fmla="*/ 3 w 4312"/>
                <a:gd name="T7" fmla="*/ 0 h 228"/>
                <a:gd name="T8" fmla="*/ 4 w 4312"/>
                <a:gd name="T9" fmla="*/ 1 h 228"/>
                <a:gd name="T10" fmla="*/ 4 w 4312"/>
                <a:gd name="T11" fmla="*/ 0 h 228"/>
                <a:gd name="T12" fmla="*/ 4 w 4312"/>
                <a:gd name="T13" fmla="*/ 1 h 228"/>
                <a:gd name="T14" fmla="*/ 6 w 4312"/>
                <a:gd name="T15" fmla="*/ 0 h 228"/>
                <a:gd name="T16" fmla="*/ 6 w 4312"/>
                <a:gd name="T17" fmla="*/ 1 h 228"/>
                <a:gd name="T18" fmla="*/ 7 w 4312"/>
                <a:gd name="T19" fmla="*/ 0 h 228"/>
                <a:gd name="T20" fmla="*/ 6 w 4312"/>
                <a:gd name="T21" fmla="*/ 0 h 228"/>
                <a:gd name="T22" fmla="*/ 8 w 4312"/>
                <a:gd name="T23" fmla="*/ 0 h 228"/>
                <a:gd name="T24" fmla="*/ 8 w 4312"/>
                <a:gd name="T25" fmla="*/ 1 h 228"/>
                <a:gd name="T26" fmla="*/ 9 w 4312"/>
                <a:gd name="T27" fmla="*/ 0 h 228"/>
                <a:gd name="T28" fmla="*/ 9 w 4312"/>
                <a:gd name="T29" fmla="*/ 0 h 228"/>
                <a:gd name="T30" fmla="*/ 10 w 4312"/>
                <a:gd name="T31" fmla="*/ 1 h 228"/>
                <a:gd name="T32" fmla="*/ 10 w 4312"/>
                <a:gd name="T33" fmla="*/ 1 h 228"/>
                <a:gd name="T34" fmla="*/ 11 w 4312"/>
                <a:gd name="T35" fmla="*/ 1 h 228"/>
                <a:gd name="T36" fmla="*/ 11 w 4312"/>
                <a:gd name="T37" fmla="*/ 0 h 228"/>
                <a:gd name="T38" fmla="*/ 13 w 4312"/>
                <a:gd name="T39" fmla="*/ 0 h 228"/>
                <a:gd name="T40" fmla="*/ 12 w 4312"/>
                <a:gd name="T41" fmla="*/ 1 h 228"/>
                <a:gd name="T42" fmla="*/ 13 w 4312"/>
                <a:gd name="T43" fmla="*/ 0 h 228"/>
                <a:gd name="T44" fmla="*/ 13 w 4312"/>
                <a:gd name="T45" fmla="*/ 0 h 228"/>
                <a:gd name="T46" fmla="*/ 13 w 4312"/>
                <a:gd name="T47" fmla="*/ 1 h 228"/>
                <a:gd name="T48" fmla="*/ 13 w 4312"/>
                <a:gd name="T49" fmla="*/ 0 h 228"/>
                <a:gd name="T50" fmla="*/ 13 w 4312"/>
                <a:gd name="T51" fmla="*/ 0 h 228"/>
                <a:gd name="T52" fmla="*/ 15 w 4312"/>
                <a:gd name="T53" fmla="*/ 1 h 228"/>
                <a:gd name="T54" fmla="*/ 17 w 4312"/>
                <a:gd name="T55" fmla="*/ 0 h 228"/>
                <a:gd name="T56" fmla="*/ 17 w 4312"/>
                <a:gd name="T57" fmla="*/ 1 h 228"/>
                <a:gd name="T58" fmla="*/ 17 w 4312"/>
                <a:gd name="T59" fmla="*/ 0 h 228"/>
                <a:gd name="T60" fmla="*/ 17 w 4312"/>
                <a:gd name="T61" fmla="*/ 0 h 228"/>
                <a:gd name="T62" fmla="*/ 18 w 4312"/>
                <a:gd name="T63" fmla="*/ 0 h 228"/>
                <a:gd name="T64" fmla="*/ 18 w 4312"/>
                <a:gd name="T65" fmla="*/ 1 h 228"/>
                <a:gd name="T66" fmla="*/ 19 w 4312"/>
                <a:gd name="T67" fmla="*/ 1 h 228"/>
                <a:gd name="T68" fmla="*/ 20 w 4312"/>
                <a:gd name="T69" fmla="*/ 1 h 228"/>
                <a:gd name="T70" fmla="*/ 20 w 4312"/>
                <a:gd name="T71" fmla="*/ 1 h 228"/>
                <a:gd name="T72" fmla="*/ 21 w 4312"/>
                <a:gd name="T73" fmla="*/ 1 h 228"/>
                <a:gd name="T74" fmla="*/ 22 w 4312"/>
                <a:gd name="T75" fmla="*/ 0 h 228"/>
                <a:gd name="T76" fmla="*/ 22 w 4312"/>
                <a:gd name="T77" fmla="*/ 1 h 228"/>
                <a:gd name="T78" fmla="*/ 23 w 4312"/>
                <a:gd name="T79" fmla="*/ 1 h 228"/>
                <a:gd name="T80" fmla="*/ 23 w 4312"/>
                <a:gd name="T81" fmla="*/ 0 h 228"/>
                <a:gd name="T82" fmla="*/ 24 w 4312"/>
                <a:gd name="T83" fmla="*/ 1 h 228"/>
                <a:gd name="T84" fmla="*/ 24 w 4312"/>
                <a:gd name="T85" fmla="*/ 0 h 228"/>
                <a:gd name="T86" fmla="*/ 24 w 4312"/>
                <a:gd name="T87" fmla="*/ 1 h 228"/>
                <a:gd name="T88" fmla="*/ 26 w 4312"/>
                <a:gd name="T89" fmla="*/ 1 h 228"/>
                <a:gd name="T90" fmla="*/ 25 w 4312"/>
                <a:gd name="T91" fmla="*/ 0 h 228"/>
                <a:gd name="T92" fmla="*/ 26 w 4312"/>
                <a:gd name="T93" fmla="*/ 0 h 228"/>
                <a:gd name="T94" fmla="*/ 27 w 4312"/>
                <a:gd name="T95" fmla="*/ 1 h 228"/>
                <a:gd name="T96" fmla="*/ 27 w 4312"/>
                <a:gd name="T97" fmla="*/ 0 h 228"/>
                <a:gd name="T98" fmla="*/ 28 w 4312"/>
                <a:gd name="T99" fmla="*/ 1 h 228"/>
                <a:gd name="T100" fmla="*/ 29 w 4312"/>
                <a:gd name="T101" fmla="*/ 0 h 228"/>
                <a:gd name="T102" fmla="*/ 29 w 4312"/>
                <a:gd name="T103" fmla="*/ 0 h 228"/>
                <a:gd name="T104" fmla="*/ 29 w 4312"/>
                <a:gd name="T105" fmla="*/ 1 h 228"/>
                <a:gd name="T106" fmla="*/ 30 w 4312"/>
                <a:gd name="T107" fmla="*/ 0 h 228"/>
                <a:gd name="T108" fmla="*/ 30 w 4312"/>
                <a:gd name="T109" fmla="*/ 1 h 228"/>
                <a:gd name="T110" fmla="*/ 31 w 4312"/>
                <a:gd name="T111" fmla="*/ 0 h 228"/>
                <a:gd name="T112" fmla="*/ 31 w 4312"/>
                <a:gd name="T113" fmla="*/ 1 h 228"/>
                <a:gd name="T114" fmla="*/ 33 w 4312"/>
                <a:gd name="T115" fmla="*/ 1 h 228"/>
                <a:gd name="T116" fmla="*/ 33 w 4312"/>
                <a:gd name="T117" fmla="*/ 0 h 228"/>
                <a:gd name="T118" fmla="*/ 34 w 4312"/>
                <a:gd name="T119" fmla="*/ 1 h 228"/>
                <a:gd name="T120" fmla="*/ 34 w 4312"/>
                <a:gd name="T121" fmla="*/ 0 h 228"/>
                <a:gd name="T122" fmla="*/ 34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endParaRPr lang="cs-CZ" sz="1500" b="1" dirty="0" smtClean="0"/>
          </a:p>
          <a:p>
            <a:pPr eaLnBrk="1" hangingPunct="1">
              <a:buFont typeface="Arial" charset="0"/>
              <a:buNone/>
              <a:defRPr/>
            </a:pPr>
            <a:endParaRPr lang="cs-CZ" sz="1500" b="1" dirty="0" smtClean="0"/>
          </a:p>
          <a:p>
            <a:pPr algn="ctr" eaLnBrk="1" hangingPunct="1">
              <a:defRPr/>
            </a:pPr>
            <a:r>
              <a:rPr lang="cs-CZ" sz="1500" b="1" dirty="0">
                <a:solidFill>
                  <a:schemeClr val="tx1"/>
                </a:solidFill>
              </a:rPr>
              <a:t>Jméno autora: Mgr. Vlasta </a:t>
            </a:r>
            <a:r>
              <a:rPr lang="cs-CZ" sz="1500" b="1" dirty="0" err="1">
                <a:solidFill>
                  <a:schemeClr val="tx1"/>
                </a:solidFill>
              </a:rPr>
              <a:t>Kollariková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Datum vytvoření: </a:t>
            </a:r>
            <a:r>
              <a:rPr lang="cs-CZ" sz="1500" b="1" dirty="0" smtClean="0">
                <a:solidFill>
                  <a:schemeClr val="tx1"/>
                </a:solidFill>
              </a:rPr>
              <a:t>20. 04</a:t>
            </a:r>
            <a:r>
              <a:rPr lang="cs-CZ" sz="1500" b="1" dirty="0">
                <a:solidFill>
                  <a:schemeClr val="tx1"/>
                </a:solidFill>
              </a:rPr>
              <a:t>. 2013</a:t>
            </a:r>
          </a:p>
          <a:p>
            <a:pPr algn="ctr" eaLnBrk="1" hangingPunct="1">
              <a:defRPr/>
            </a:pPr>
            <a:r>
              <a:rPr lang="cs-CZ" sz="1500" b="1" dirty="0">
                <a:solidFill>
                  <a:schemeClr val="tx1"/>
                </a:solidFill>
              </a:rPr>
              <a:t>Číslo </a:t>
            </a:r>
            <a:r>
              <a:rPr lang="cs-CZ" sz="1500" b="1" dirty="0" err="1">
                <a:solidFill>
                  <a:schemeClr val="tx1"/>
                </a:solidFill>
              </a:rPr>
              <a:t>DUMu</a:t>
            </a:r>
            <a:r>
              <a:rPr lang="cs-CZ" sz="1500" b="1" dirty="0">
                <a:solidFill>
                  <a:schemeClr val="tx1"/>
                </a:solidFill>
              </a:rPr>
              <a:t>: </a:t>
            </a:r>
            <a:r>
              <a:rPr lang="cs-CZ" sz="1500" b="1" dirty="0" smtClean="0">
                <a:solidFill>
                  <a:schemeClr val="tx1"/>
                </a:solidFill>
              </a:rPr>
              <a:t>VY_32_INOVACE_09_OSVZ_ZSVb</a:t>
            </a:r>
          </a:p>
          <a:p>
            <a:pPr algn="ctr" eaLnBrk="1" hangingPunct="1">
              <a:defRPr/>
            </a:pP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Ročník: I.</a:t>
            </a:r>
          </a:p>
          <a:p>
            <a:pPr algn="ctr" eaLnBrk="1" hangingPunct="1">
              <a:defRPr/>
            </a:pPr>
            <a:r>
              <a:rPr lang="cs-CZ" sz="1500" b="1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algn="ctr" eaLnBrk="1" hangingPunct="1">
              <a:defRPr/>
            </a:pPr>
            <a:r>
              <a:rPr lang="cs-CZ" sz="1500" b="1" dirty="0">
                <a:solidFill>
                  <a:schemeClr val="tx1"/>
                </a:solidFill>
              </a:rPr>
              <a:t>Vzdělávací obor: Základy společenských věd</a:t>
            </a:r>
          </a:p>
          <a:p>
            <a:pPr algn="ctr" eaLnBrk="1" hangingPunct="1">
              <a:defRPr/>
            </a:pPr>
            <a:r>
              <a:rPr lang="cs-CZ" sz="1500" b="1" dirty="0">
                <a:solidFill>
                  <a:schemeClr val="tx1"/>
                </a:solidFill>
              </a:rPr>
              <a:t>Tematický okruh: Praktická filozofie a filozofická antropologie</a:t>
            </a:r>
          </a:p>
          <a:p>
            <a:pPr algn="ctr" eaLnBrk="1" hangingPunct="1">
              <a:defRPr/>
            </a:pPr>
            <a:r>
              <a:rPr lang="cs-CZ" sz="1500" b="1" dirty="0">
                <a:solidFill>
                  <a:schemeClr val="tx1"/>
                </a:solidFill>
              </a:rPr>
              <a:t>Téma: </a:t>
            </a:r>
            <a:r>
              <a:rPr lang="cs-CZ" sz="1500" b="1" dirty="0" smtClean="0">
                <a:solidFill>
                  <a:schemeClr val="tx1"/>
                </a:solidFill>
              </a:rPr>
              <a:t>Kulturní instituce</a:t>
            </a:r>
          </a:p>
          <a:p>
            <a:pPr algn="ctr" eaLnBrk="1" hangingPunct="1">
              <a:defRPr/>
            </a:pPr>
            <a:endParaRPr lang="cs-CZ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 eaLnBrk="1" hangingPunct="1">
              <a:defRPr/>
            </a:pPr>
            <a:r>
              <a:rPr lang="cs-CZ" sz="1500" b="1" dirty="0" smtClean="0">
                <a:solidFill>
                  <a:schemeClr val="tx1"/>
                </a:solidFill>
              </a:rPr>
              <a:t>Připomenout žákům nejvýznamnější kulturní instituce v ČR</a:t>
            </a:r>
            <a:endParaRPr lang="cs-CZ" sz="1500" b="1" dirty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cs-CZ" sz="1500" b="1" dirty="0" smtClean="0"/>
          </a:p>
          <a:p>
            <a:pPr algn="ctr" eaLnBrk="1" hangingPunct="1">
              <a:buFont typeface="Arial" charset="0"/>
              <a:buNone/>
              <a:defRPr/>
            </a:pPr>
            <a:r>
              <a:rPr lang="cs-CZ" sz="1500" b="1" dirty="0" smtClean="0"/>
              <a:t/>
            </a:r>
            <a:br>
              <a:rPr lang="cs-CZ" sz="1500" b="1" dirty="0" smtClean="0"/>
            </a:br>
            <a:endParaRPr lang="cs-C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Kulturní instituce v České republice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Přehled kulturních institucí, Národní muzeum a Národní divadlo v Praze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Kulturní instituce - přehled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r>
              <a:rPr lang="cs-CZ" smtClean="0"/>
              <a:t>1. </a:t>
            </a:r>
            <a:r>
              <a:rPr lang="cs-CZ" smtClean="0">
                <a:solidFill>
                  <a:srgbClr val="FF0000"/>
                </a:solidFill>
              </a:rPr>
              <a:t>muzea</a:t>
            </a:r>
            <a:r>
              <a:rPr lang="cs-CZ" smtClean="0"/>
              <a:t> - Národní muzeum v Praze</a:t>
            </a:r>
          </a:p>
          <a:p>
            <a:pPr eaLnBrk="1" hangingPunct="1"/>
            <a:r>
              <a:rPr lang="cs-CZ" smtClean="0"/>
              <a:t>2.</a:t>
            </a:r>
            <a:r>
              <a:rPr lang="cs-CZ" smtClean="0">
                <a:solidFill>
                  <a:srgbClr val="FF0000"/>
                </a:solidFill>
              </a:rPr>
              <a:t> divadla </a:t>
            </a:r>
            <a:r>
              <a:rPr lang="cs-CZ" smtClean="0"/>
              <a:t>- Národní divadlo v Praze, Janáčkovo a Mahenovo divadlo v Brně, Národní divadlo moravskoslezské v Ostravě, Jihočeské divadlo …</a:t>
            </a:r>
          </a:p>
          <a:p>
            <a:pPr eaLnBrk="1" hangingPunct="1"/>
            <a:r>
              <a:rPr lang="cs-CZ" smtClean="0"/>
              <a:t>3.</a:t>
            </a:r>
            <a:r>
              <a:rPr lang="cs-CZ" smtClean="0">
                <a:solidFill>
                  <a:srgbClr val="7030A0"/>
                </a:solidFill>
              </a:rPr>
              <a:t> galerie </a:t>
            </a:r>
            <a:r>
              <a:rPr lang="cs-CZ" smtClean="0"/>
              <a:t>- Národní galerie v Praze (1796)</a:t>
            </a:r>
          </a:p>
          <a:p>
            <a:pPr eaLnBrk="1" hangingPunct="1"/>
            <a:r>
              <a:rPr lang="cs-CZ" smtClean="0"/>
              <a:t>4. </a:t>
            </a:r>
            <a:r>
              <a:rPr lang="cs-CZ" smtClean="0">
                <a:solidFill>
                  <a:srgbClr val="7030A0"/>
                </a:solidFill>
              </a:rPr>
              <a:t>kina</a:t>
            </a:r>
          </a:p>
          <a:p>
            <a:pPr eaLnBrk="1" hangingPunct="1"/>
            <a:r>
              <a:rPr lang="cs-CZ" smtClean="0"/>
              <a:t>5. </a:t>
            </a:r>
            <a:r>
              <a:rPr lang="cs-CZ" smtClean="0">
                <a:solidFill>
                  <a:srgbClr val="7030A0"/>
                </a:solidFill>
              </a:rPr>
              <a:t>národní kulturní památky </a:t>
            </a:r>
            <a:r>
              <a:rPr lang="cs-CZ" smtClean="0"/>
              <a:t>- UNESCO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Národní muzeum v Praze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r>
              <a:rPr lang="cs-CZ" smtClean="0"/>
              <a:t>1818 Vlastenecké muzeum</a:t>
            </a:r>
          </a:p>
        </p:txBody>
      </p:sp>
      <p:pic>
        <p:nvPicPr>
          <p:cNvPr id="9220" name="Picture 2" descr="C:\Users\Kabinet 318\Desktop\800px-Narodni_muze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62100"/>
            <a:ext cx="7620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191683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111</a:t>
            </a:r>
            <a:r>
              <a:rPr lang="cs-CZ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10244" name="Picture 2" descr="C:\Users\Kabinet 318\Desktop\800px-Praha_2005-09-20_národní_divad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352928" cy="5881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259632" y="8367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Národní muzeum a Národní divadlo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850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b="1" dirty="0"/>
              <a:t>Národní muzeum v </a:t>
            </a:r>
            <a:r>
              <a:rPr lang="cs-CZ" sz="2400" b="1" dirty="0" smtClean="0"/>
              <a:t>Praze</a:t>
            </a:r>
            <a:r>
              <a:rPr lang="cs-CZ" sz="2400" dirty="0" smtClean="0"/>
              <a:t> - dominanta </a:t>
            </a:r>
            <a:r>
              <a:rPr lang="cs-CZ" sz="2400" dirty="0"/>
              <a:t>Václavského náměstí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/>
              <a:t>1818 Vlastenecké muzeum v Čechách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/>
              <a:t>Architekt  Josef Schulze, novorenesanční sloh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/>
              <a:t>2011 rekonstrukce, 7 let, znovuotevření 2018 (200. výročí vzniku)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/>
              <a:t>Národní divadlo v Praze</a:t>
            </a:r>
            <a:r>
              <a:rPr lang="cs-CZ" dirty="0"/>
              <a:t>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Výstavba </a:t>
            </a:r>
            <a:r>
              <a:rPr lang="cs-CZ" dirty="0" smtClean="0"/>
              <a:t>1868 - 1883</a:t>
            </a:r>
            <a:r>
              <a:rPr lang="cs-CZ" dirty="0"/>
              <a:t>, </a:t>
            </a:r>
            <a:r>
              <a:rPr lang="cs-CZ" dirty="0" smtClean="0"/>
              <a:t>1881 - 1883 </a:t>
            </a:r>
            <a:endParaRPr lang="cs-CZ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u="sng" dirty="0"/>
              <a:t>Architekt</a:t>
            </a:r>
            <a:r>
              <a:rPr lang="cs-CZ" dirty="0"/>
              <a:t>: </a:t>
            </a:r>
            <a:r>
              <a:rPr lang="cs-CZ" dirty="0">
                <a:solidFill>
                  <a:srgbClr val="C00000"/>
                </a:solidFill>
              </a:rPr>
              <a:t>Josef Zítek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u="sng" dirty="0"/>
              <a:t>Výtvarníci</a:t>
            </a:r>
            <a:r>
              <a:rPr lang="cs-CZ" dirty="0"/>
              <a:t>: Bohuslav </a:t>
            </a:r>
            <a:r>
              <a:rPr lang="cs-CZ" dirty="0" err="1"/>
              <a:t>Schnirch</a:t>
            </a:r>
            <a:r>
              <a:rPr lang="cs-CZ" dirty="0"/>
              <a:t>, Josef Václav </a:t>
            </a:r>
            <a:r>
              <a:rPr lang="cs-CZ" dirty="0" err="1"/>
              <a:t>Myslbek</a:t>
            </a:r>
            <a:r>
              <a:rPr lang="cs-CZ" dirty="0"/>
              <a:t> (sochaři), </a:t>
            </a:r>
            <a:r>
              <a:rPr lang="cs-CZ" dirty="0">
                <a:solidFill>
                  <a:srgbClr val="C00000"/>
                </a:solidFill>
              </a:rPr>
              <a:t>Mikoláš Aleš</a:t>
            </a:r>
            <a:r>
              <a:rPr lang="cs-CZ" dirty="0"/>
              <a:t>, František Ženíšek, Vojtěch </a:t>
            </a:r>
            <a:r>
              <a:rPr lang="cs-CZ" dirty="0" err="1"/>
              <a:t>Hynais</a:t>
            </a:r>
            <a:r>
              <a:rPr lang="cs-CZ" dirty="0"/>
              <a:t> (malíři)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u="sng" dirty="0"/>
              <a:t>Hudební skladatelé</a:t>
            </a:r>
            <a:r>
              <a:rPr lang="cs-CZ" dirty="0"/>
              <a:t>: </a:t>
            </a:r>
            <a:r>
              <a:rPr lang="cs-CZ" dirty="0">
                <a:solidFill>
                  <a:srgbClr val="C00000"/>
                </a:solidFill>
              </a:rPr>
              <a:t>Bedřich Smetana</a:t>
            </a:r>
            <a:r>
              <a:rPr lang="cs-CZ" dirty="0"/>
              <a:t>, Antonín Dvořák, Zdeněk Fibich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Tři scény:  Činohra, Opera, Balet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41905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mtClean="0"/>
              <a:t>Zdroje</a:t>
            </a:r>
            <a:endParaRPr lang="cs-CZ" dirty="0" smtClean="0"/>
          </a:p>
          <a:p>
            <a:pPr marL="0" indent="0" eaLnBrk="1" hangingPunct="1">
              <a:buNone/>
            </a:pPr>
            <a:r>
              <a:rPr lang="cs-CZ" dirty="0"/>
              <a:t>NEUVEDEN. </a:t>
            </a:r>
            <a:r>
              <a:rPr lang="cs-CZ" i="1" dirty="0" err="1"/>
              <a:t>Narodni</a:t>
            </a:r>
            <a:r>
              <a:rPr lang="cs-CZ" i="1" dirty="0"/>
              <a:t> muzeum.jpg - Wikipedie</a:t>
            </a:r>
            <a:r>
              <a:rPr lang="cs-CZ" dirty="0"/>
              <a:t> [online]. [cit. 11.6.2013]. Dostupný na WWW: http://cs.wikipedia.org/wiki/Soubor:Narodni_muzeum.jpg </a:t>
            </a:r>
            <a:endParaRPr lang="cs-CZ" dirty="0" smtClean="0"/>
          </a:p>
          <a:p>
            <a:pPr marL="0" indent="0" eaLnBrk="1" hangingPunct="1">
              <a:buNone/>
            </a:pPr>
            <a:r>
              <a:rPr lang="cs-CZ" dirty="0"/>
              <a:t>ZÖRNER. </a:t>
            </a:r>
            <a:r>
              <a:rPr lang="cs-CZ" i="1" dirty="0"/>
              <a:t>Praha 2005-09-20 národní divadlo.jpg - Wikipedie</a:t>
            </a:r>
            <a:r>
              <a:rPr lang="cs-CZ" dirty="0"/>
              <a:t> [online]. [cit. 11.6.2013]. Dostupný na WWW: http://cs.wikipedia.org/wiki/Soubor:Praha_2005-09-20_n%C3%A1rodn%C3%AD_divadlo.jpg </a:t>
            </a: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143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Prezentace aplikace PowerPoint</vt:lpstr>
      <vt:lpstr>Kulturní instituce v České republice</vt:lpstr>
      <vt:lpstr>Kulturní instituce - přehled</vt:lpstr>
      <vt:lpstr>Národní muzeum v Praze</vt:lpstr>
      <vt:lpstr>Prezentace aplikace PowerPoint</vt:lpstr>
      <vt:lpstr>Národní muzeum a Národní divadlo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Kulturní instituce v České republice</dc:title>
  <dc:creator>Kabinet 318</dc:creator>
  <cp:lastModifiedBy>Lenovo</cp:lastModifiedBy>
  <cp:revision>12</cp:revision>
  <dcterms:created xsi:type="dcterms:W3CDTF">2013-04-23T07:14:50Z</dcterms:created>
  <dcterms:modified xsi:type="dcterms:W3CDTF">2013-10-14T17:13:42Z</dcterms:modified>
</cp:coreProperties>
</file>