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5E6F6C3-79A9-4735-A5E6-41D6BE47132E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3D4E71D-C6FB-4D81-BAE4-65B5C9E84E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808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á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7DB78-2DEC-42C1-B619-D97BEB5438BD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7BB6C-373D-4570-8D93-4856FE5744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156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475D1-57B6-41D8-B2F7-6A9D3846A170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56D0-9EF1-4256-836D-8F9D80596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78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9969D-0E12-474F-B57A-0FA35D390F27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7DC0E-7492-471F-BAB9-009026D906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1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1B1CC3-27C4-4016-AD9A-DBA13B360A7E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CDCC8F-04E1-4923-BB3A-6B322791A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7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á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á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á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1AAE6-DFC8-436C-866E-F18C46772919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BE1AA-B11C-4CA0-8D0D-1889C56420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00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ABAE7-9D36-4DA4-9AC5-1FDFF8AC88AE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69DEB-2F0B-4145-ADDF-7FC6AB509D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1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FA28-0D1F-4D0E-BE33-DB0B7FDFAAA5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96478-10EC-4258-BBB6-B9B4CB6572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20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AB91B1-FA88-4135-ABC1-B8F9F233F5C8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F4DE1A-8758-4490-9FF3-D51B9D72E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9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F9636-82A1-42FC-B04A-0EF971D6A3C4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DF7C-4B90-49F5-954D-8F335D0EA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6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nice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nice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05BF70-DA6F-47C3-A0EB-768B268437CD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10C4A6-5179-4BD1-88E0-5ED213E6D6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425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nice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nice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nice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346C0EA-0430-462A-A3F8-26E6A75B3CFE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5B6F20-7D5C-4736-8D8F-1FA420FDEA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83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4CB050-CF1A-4FE6-8165-F858F2281157}" type="datetimeFigureOut">
              <a:rPr lang="cs-CZ"/>
              <a:pPr>
                <a:defRPr/>
              </a:pPr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A7681B-1E74-45B0-B3D9-75B31069D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19" r:id="rId4"/>
    <p:sldLayoutId id="2147483720" r:id="rId5"/>
    <p:sldLayoutId id="2147483727" r:id="rId6"/>
    <p:sldLayoutId id="2147483721" r:id="rId7"/>
    <p:sldLayoutId id="2147483728" r:id="rId8"/>
    <p:sldLayoutId id="2147483729" r:id="rId9"/>
    <p:sldLayoutId id="2147483722" r:id="rId10"/>
    <p:sldLayoutId id="21474837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cap="none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Jméno autora</a:t>
            </a:r>
            <a:r>
              <a:rPr lang="cs-CZ" sz="1600" b="0" cap="none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cs-CZ" sz="1600" b="0" cap="none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b="0" cap="none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b="0" cap="none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ollariková</a:t>
            </a:r>
            <a:r>
              <a:rPr lang="cs-CZ" sz="1600" b="0" cap="none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b="0" cap="none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b="0" cap="none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cap="none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Datum vytvoření</a:t>
            </a:r>
            <a:r>
              <a:rPr lang="cs-CZ" sz="1400" b="0" cap="none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cs-CZ" sz="1400" b="0" cap="none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28.02. 2013</a:t>
            </a:r>
            <a:br>
              <a:rPr lang="cs-CZ" sz="1400" b="0" cap="none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Číslo </a:t>
            </a:r>
            <a:r>
              <a:rPr lang="cs-CZ" sz="14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DUMu</a:t>
            </a:r>
            <a:r>
              <a:rPr lang="cs-CZ" sz="1400" b="0" cap="non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1400" b="0" cap="none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VY_32_INOVACE_09_OSVZ_ZSVa</a:t>
            </a:r>
            <a:endParaRPr lang="cs-CZ" sz="1400" b="0" cap="non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se středověkým filozofickým myšlením v Evropě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Vývoj filozofického myšlení - Středověká filozofie, Scholastika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8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>
                <a:latin typeface="Arial" charset="0"/>
              </a:rPr>
              <a:t>Metodický 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>
                <a:latin typeface="Arial" charset="0"/>
              </a:rPr>
              <a:t>Výklad spojený s diskuzí, prezentaci lze využít také k poznámkám do sešitů</a:t>
            </a:r>
          </a:p>
        </p:txBody>
      </p:sp>
      <p:sp>
        <p:nvSpPr>
          <p:cNvPr id="8199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charset="0"/>
              </a:defRPr>
            </a:lvl9pPr>
          </a:lstStyle>
          <a:p>
            <a:pPr eaLnBrk="1" hangingPunct="1"/>
            <a:r>
              <a:rPr lang="cs-CZ" sz="1000" dirty="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 dirty="0" err="1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 dirty="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 dirty="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 dirty="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 dirty="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Scholastika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smtClean="0"/>
              <a:t>Dělení na tři období, spor o univerzálie, vrcholná scholastika a Tomáš Akvinský, zhodnocení středověké filozofie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0100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 smtClean="0">
                <a:solidFill>
                  <a:srgbClr val="C00000"/>
                </a:solidFill>
              </a:rPr>
              <a:t>Scholastika</a:t>
            </a:r>
            <a:r>
              <a:rPr lang="cs-CZ" u="sng" dirty="0" smtClean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z lat. </a:t>
            </a:r>
            <a:r>
              <a:rPr lang="cs-CZ" i="1" dirty="0" err="1" smtClean="0">
                <a:solidFill>
                  <a:srgbClr val="C00000"/>
                </a:solidFill>
              </a:rPr>
              <a:t>Schola</a:t>
            </a:r>
            <a:r>
              <a:rPr lang="cs-CZ" i="1" dirty="0" smtClean="0">
                <a:solidFill>
                  <a:srgbClr val="C00000"/>
                </a:solidFill>
              </a:rPr>
              <a:t> = škola</a:t>
            </a:r>
            <a:r>
              <a:rPr lang="cs-CZ" dirty="0" smtClean="0">
                <a:solidFill>
                  <a:srgbClr val="C00000"/>
                </a:solidFill>
              </a:rPr>
              <a:t>, 9.-15. století, vyučování filozofie na církevních školách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sz="2800" dirty="0" smtClean="0"/>
              <a:t>1. lze rozlišit </a:t>
            </a:r>
            <a:r>
              <a:rPr lang="cs-CZ" sz="2800" u="sng" dirty="0" smtClean="0"/>
              <a:t>tři období scholastiky</a:t>
            </a:r>
            <a:r>
              <a:rPr lang="cs-CZ" sz="2800" dirty="0" smtClean="0"/>
              <a:t>: raná, vrcholná, pozdní</a:t>
            </a:r>
          </a:p>
          <a:p>
            <a:pPr eaLnBrk="1" hangingPunct="1"/>
            <a:r>
              <a:rPr lang="cs-CZ" sz="2800" dirty="0" smtClean="0"/>
              <a:t>2. </a:t>
            </a:r>
            <a:r>
              <a:rPr lang="cs-CZ" sz="2800" u="sng" dirty="0" smtClean="0"/>
              <a:t>spor o univerzálie </a:t>
            </a:r>
            <a:r>
              <a:rPr lang="cs-CZ" sz="2800" dirty="0" smtClean="0"/>
              <a:t>(obecné pojmy) - tři skupiny filozofů: krajní realisté, realisté, nominalisté</a:t>
            </a:r>
          </a:p>
          <a:p>
            <a:pPr eaLnBrk="1" hangingPunct="1"/>
            <a:r>
              <a:rPr lang="cs-CZ" sz="2800" dirty="0" smtClean="0"/>
              <a:t>3. </a:t>
            </a:r>
            <a:r>
              <a:rPr lang="cs-CZ" sz="2800" u="sng" dirty="0" smtClean="0"/>
              <a:t>vrcholná </a:t>
            </a:r>
            <a:r>
              <a:rPr lang="cs-CZ" sz="2800" u="sng" smtClean="0"/>
              <a:t>scholastika </a:t>
            </a:r>
            <a:r>
              <a:rPr lang="cs-CZ" sz="2800" smtClean="0"/>
              <a:t>- 13</a:t>
            </a:r>
            <a:r>
              <a:rPr lang="cs-CZ" sz="2800" dirty="0" smtClean="0"/>
              <a:t>. století, zakládání církevních řádů; františkánský a dominikánský</a:t>
            </a:r>
          </a:p>
          <a:p>
            <a:pPr eaLnBrk="1" hangingPunct="1"/>
            <a:r>
              <a:rPr lang="cs-CZ" sz="2800" dirty="0" smtClean="0"/>
              <a:t>4. Hlavní představitel - Tomáš</a:t>
            </a:r>
            <a:r>
              <a:rPr lang="cs-CZ" sz="2800" b="1" dirty="0" smtClean="0"/>
              <a:t> Akvinský  </a:t>
            </a:r>
            <a:r>
              <a:rPr lang="cs-CZ" sz="2800" dirty="0" smtClean="0"/>
              <a:t>a jeho učení se nazývá </a:t>
            </a:r>
            <a:r>
              <a:rPr lang="cs-CZ" sz="2800" b="1" u="sng" dirty="0" smtClean="0"/>
              <a:t>tomismus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</a:rPr>
              <a:t>Tomáš Akvinský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dirty="0" smtClean="0"/>
              <a:t>- pocházel ze Sicílie</a:t>
            </a:r>
          </a:p>
          <a:p>
            <a:pPr marL="0" indent="0" eaLnBrk="1" hangingPunct="1">
              <a:buNone/>
            </a:pPr>
            <a:r>
              <a:rPr lang="cs-CZ" dirty="0" smtClean="0"/>
              <a:t>- velmi pracovitý, mluvil málo</a:t>
            </a:r>
          </a:p>
          <a:p>
            <a:pPr marL="0" indent="0" eaLnBrk="1" hangingPunct="1">
              <a:buNone/>
            </a:pPr>
            <a:r>
              <a:rPr lang="cs-CZ" dirty="0" smtClean="0"/>
              <a:t>- skloubil rozum a víru</a:t>
            </a:r>
          </a:p>
          <a:p>
            <a:pPr marL="0" indent="0" eaLnBrk="1" hangingPunct="1">
              <a:buNone/>
            </a:pPr>
            <a:r>
              <a:rPr lang="cs-CZ" dirty="0" smtClean="0"/>
              <a:t>- v souladu viděl 2 pravdy: zjevenou a lidskou</a:t>
            </a:r>
          </a:p>
          <a:p>
            <a:pPr marL="0" indent="0" eaLnBrk="1" hangingPunct="1">
              <a:buNone/>
            </a:pPr>
            <a:r>
              <a:rPr lang="cs-CZ" dirty="0" smtClean="0"/>
              <a:t>- objevil </a:t>
            </a:r>
            <a:r>
              <a:rPr lang="cs-CZ" b="1" u="sng" dirty="0" smtClean="0"/>
              <a:t>5 důkazů boží existence</a:t>
            </a:r>
            <a:r>
              <a:rPr lang="cs-CZ" dirty="0" smtClean="0"/>
              <a:t>: Bůh-stvořitel, Bůh-hybatel, Bůh-dokonalá forma, Bůh-základ existence přírody, věcí i společnosti; Bůh jako vesmírný princip, který řídí běh světa</a:t>
            </a:r>
          </a:p>
          <a:p>
            <a:pPr marL="0" indent="0" eaLnBrk="1" hangingPunct="1"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b="1" dirty="0"/>
              <a:t>t</a:t>
            </a:r>
            <a:r>
              <a:rPr lang="cs-CZ" b="1" dirty="0" smtClean="0"/>
              <a:t>omismus = učení </a:t>
            </a:r>
            <a:r>
              <a:rPr lang="cs-CZ" dirty="0" smtClean="0"/>
              <a:t>Tomáše Akvinského, cílem je racionalisticky odůvodnit smysl náboženské víry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</a:rPr>
              <a:t>Zhodnocení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středověké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Filozofie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cs-CZ" dirty="0" smtClean="0"/>
              <a:t>1. Východiskem středověké F je sepětí filozofie</a:t>
            </a:r>
          </a:p>
          <a:p>
            <a:pPr eaLnBrk="1" hangingPunct="1"/>
            <a:r>
              <a:rPr lang="cs-CZ" dirty="0" smtClean="0"/>
              <a:t> s náboženstvím, a to s křesťanstvím.</a:t>
            </a:r>
          </a:p>
          <a:p>
            <a:pPr eaLnBrk="1" hangingPunct="1"/>
            <a:r>
              <a:rPr lang="cs-CZ" dirty="0" smtClean="0"/>
              <a:t> 2. Středověká F využila duchovního odkazu antické filozofie (Platon, Aristoteles, stoicismus).</a:t>
            </a:r>
          </a:p>
          <a:p>
            <a:pPr eaLnBrk="1" hangingPunct="1"/>
            <a:r>
              <a:rPr lang="cs-CZ" dirty="0" smtClean="0"/>
              <a:t>3. Patristika zajistila systematizaci křesťanského učení a scholastika systematizaci veškerého vědění.</a:t>
            </a:r>
          </a:p>
          <a:p>
            <a:pPr eaLnBrk="1" hangingPunct="1"/>
            <a:r>
              <a:rPr lang="cs-CZ" dirty="0" smtClean="0"/>
              <a:t>4. Filozofie ve středověku sloužila teologii, tzn. obhajovala nutnost víry a křesťanství.</a:t>
            </a:r>
          </a:p>
          <a:p>
            <a:pPr eaLnBrk="1" hangingPunct="1"/>
            <a:r>
              <a:rPr lang="cs-CZ" dirty="0" smtClean="0"/>
              <a:t>5. Z tomismu vychází současná filozofie katolické církve, tzv. novotomismus.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ČADOVÁ a kol. </a:t>
            </a:r>
            <a:r>
              <a:rPr lang="cs-CZ" i="1" dirty="0" smtClean="0"/>
              <a:t>Maturitní otázky</a:t>
            </a:r>
            <a:r>
              <a:rPr lang="cs-CZ" dirty="0" smtClean="0"/>
              <a:t>. Praha:  Fragment, 2008, ISBN 978-80-253-0600-0.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mtClean="0"/>
              <a:t> DVOŘÁK</a:t>
            </a:r>
            <a:r>
              <a:rPr lang="cs-CZ" dirty="0" smtClean="0"/>
              <a:t>, Jan a kol. </a:t>
            </a:r>
            <a:r>
              <a:rPr lang="cs-CZ" i="1" dirty="0" smtClean="0"/>
              <a:t>Odmaturuj ze společenských věd</a:t>
            </a:r>
            <a:r>
              <a:rPr lang="cs-CZ" dirty="0" smtClean="0"/>
              <a:t>. Brno: </a:t>
            </a:r>
            <a:r>
              <a:rPr lang="cs-CZ" dirty="0" err="1" smtClean="0"/>
              <a:t>Didaktis</a:t>
            </a:r>
            <a:r>
              <a:rPr lang="cs-CZ" dirty="0" smtClean="0"/>
              <a:t>, 2008, ISBN 978-80-7358-122-0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92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354</Words>
  <Application>Microsoft Office PowerPoint</Application>
  <PresentationFormat>Předvádění na obrazovce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Jméno autora: Mgr. Vlasta Kollariková  Datum vytvoření: 28.02. 2013 Číslo DUMu: VY_32_INOVACE_09_OSVZ_ZSVa</vt:lpstr>
      <vt:lpstr>Scholastika</vt:lpstr>
      <vt:lpstr>Scholastika z lat. Schola = škola, 9.-15. století, vyučování filozofie na církevních školách</vt:lpstr>
      <vt:lpstr>Tomáš Akvinský</vt:lpstr>
      <vt:lpstr>Zhodnocení středověké Filozofie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Scholastika</dc:title>
  <dc:creator>Lenovo</dc:creator>
  <cp:lastModifiedBy>Lenovo</cp:lastModifiedBy>
  <cp:revision>18</cp:revision>
  <dcterms:created xsi:type="dcterms:W3CDTF">2013-03-03T10:21:01Z</dcterms:created>
  <dcterms:modified xsi:type="dcterms:W3CDTF">2013-05-27T06:07:28Z</dcterms:modified>
</cp:coreProperties>
</file>