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77" r:id="rId5"/>
    <p:sldId id="279" r:id="rId6"/>
    <p:sldId id="262" r:id="rId7"/>
    <p:sldId id="273" r:id="rId8"/>
    <p:sldId id="261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06" autoAdjust="0"/>
    <p:restoredTop sz="94660" autoAdjust="0"/>
  </p:normalViewPr>
  <p:slideViewPr>
    <p:cSldViewPr>
      <p:cViewPr>
        <p:scale>
          <a:sx n="80" d="100"/>
          <a:sy n="80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86081E-1321-4CBF-AF14-EE48EBE7BDDD}" type="datetimeFigureOut">
              <a:rPr lang="cs-CZ"/>
              <a:pPr>
                <a:defRPr/>
              </a:pPr>
              <a:t>26.6.2013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1154F3-B302-4409-B8A7-BE94779330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16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875 517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A03B4A-F1B5-444E-BC9D-8BB6B059150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693B1-7772-468E-A6FC-B1CCC0EB5B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33D9C-5E8F-4642-A493-5BA80EE75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0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1DD3A-3B54-49BB-A61A-FAA73CED15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B625C-0AAC-441D-BEB4-6E1C2944C2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87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AB0DF-01EE-4449-8D1E-9F549EBA95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5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D447-A83C-4B96-BFC6-3679A6532B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7709-4A87-49EC-B15D-EC4C142A0E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71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6CD9-5A26-4B06-BF4D-DCFD46668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68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CABF9-E086-4852-BA38-C6CF0242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C342-BC5D-4181-BDEB-F4B74C1B1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2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063A1-1475-4BE7-B80E-CB52DDBE5C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66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FF7768-D21A-488B-B31D-6B9B3749E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>
          <a:xfrm>
            <a:off x="457200" y="2234878"/>
            <a:ext cx="8229600" cy="339936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Jméno autora: Mgr. Zdeněk Chalupský</a:t>
            </a:r>
            <a:br>
              <a:rPr lang="cs-CZ" sz="1200" b="1" dirty="0" smtClean="0"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Datum vytvoření: 15. </a:t>
            </a:r>
            <a:r>
              <a:rPr lang="cs-CZ" sz="1200" b="1" dirty="0">
                <a:ea typeface="Verdana" pitchFamily="34" charset="0"/>
                <a:cs typeface="Verdana" pitchFamily="34" charset="0"/>
              </a:rPr>
              <a:t>9</a:t>
            </a: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. 2012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Číslo DUM: VY_32_INOVACE_09_FY_A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Ročník: I.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Vzdělávací oblast: Přírodovědné vzdělávání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Vzdělávací obor: Fyzika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Tematický okruh: Úvod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Téma: </a:t>
            </a:r>
            <a:r>
              <a:rPr lang="cs-CZ" sz="1200" b="1" dirty="0"/>
              <a:t>Násobky a díly jednotek </a:t>
            </a:r>
            <a:r>
              <a:rPr lang="cs-CZ" sz="1200" b="1" dirty="0" smtClean="0"/>
              <a:t>SI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/>
            </a:r>
            <a:br>
              <a:rPr lang="cs-CZ" sz="1200" b="1" dirty="0" smtClean="0">
                <a:ea typeface="Verdana" pitchFamily="34" charset="0"/>
                <a:cs typeface="Verdana" pitchFamily="34" charset="0"/>
              </a:rPr>
            </a:br>
            <a:r>
              <a:rPr lang="cs-CZ" sz="1200" b="1" dirty="0" smtClean="0">
                <a:ea typeface="Verdana" pitchFamily="34" charset="0"/>
                <a:cs typeface="Verdana" pitchFamily="34" charset="0"/>
              </a:rPr>
              <a:t>Metodický list/anotace: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Sada zabývající se předponami jednotek ve formě mocnin čísla 10 a normalizovaných předpon.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Nabízí jako alternativní možnost zápis velmi velkých a malých čísel tzv. vědeckým zápisem čísel.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Zajímavosti mají za úkol dokreslit použití předpon jednotek.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sz="1200" i="1" dirty="0" smtClean="0">
                <a:latin typeface="Verdana" pitchFamily="34" charset="0"/>
              </a:rPr>
              <a:t>Sada obsahu jako přílohu tabulku předpon soustavy SI v českém a anglickém jazyce.</a:t>
            </a:r>
            <a:endParaRPr lang="cs-CZ" sz="1200" i="1" dirty="0" smtClean="0"/>
          </a:p>
        </p:txBody>
      </p:sp>
      <p:grpSp>
        <p:nvGrpSpPr>
          <p:cNvPr id="2051" name="Group 43"/>
          <p:cNvGrpSpPr>
            <a:grpSpLocks noGrp="1" noChangeAspect="1"/>
          </p:cNvGrpSpPr>
          <p:nvPr/>
        </p:nvGrpSpPr>
        <p:grpSpPr bwMode="auto">
          <a:xfrm>
            <a:off x="642938" y="404813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1 w 7514"/>
                <a:gd name="T1" fmla="*/ 1 h 385"/>
                <a:gd name="T2" fmla="*/ 1 w 7514"/>
                <a:gd name="T3" fmla="*/ 0 h 385"/>
                <a:gd name="T4" fmla="*/ 1 w 7514"/>
                <a:gd name="T5" fmla="*/ 1 h 385"/>
                <a:gd name="T6" fmla="*/ 3 w 7514"/>
                <a:gd name="T7" fmla="*/ 0 h 385"/>
                <a:gd name="T8" fmla="*/ 2 w 7514"/>
                <a:gd name="T9" fmla="*/ 1 h 385"/>
                <a:gd name="T10" fmla="*/ 4 w 7514"/>
                <a:gd name="T11" fmla="*/ 1 h 385"/>
                <a:gd name="T12" fmla="*/ 3 w 7514"/>
                <a:gd name="T13" fmla="*/ 0 h 385"/>
                <a:gd name="T14" fmla="*/ 4 w 7514"/>
                <a:gd name="T15" fmla="*/ 0 h 385"/>
                <a:gd name="T16" fmla="*/ 4 w 7514"/>
                <a:gd name="T17" fmla="*/ 0 h 385"/>
                <a:gd name="T18" fmla="*/ 3 w 7514"/>
                <a:gd name="T19" fmla="*/ 1 h 385"/>
                <a:gd name="T20" fmla="*/ 5 w 7514"/>
                <a:gd name="T21" fmla="*/ 0 h 385"/>
                <a:gd name="T22" fmla="*/ 6 w 7514"/>
                <a:gd name="T23" fmla="*/ 0 h 385"/>
                <a:gd name="T24" fmla="*/ 6 w 7514"/>
                <a:gd name="T25" fmla="*/ 1 h 385"/>
                <a:gd name="T26" fmla="*/ 6 w 7514"/>
                <a:gd name="T27" fmla="*/ 1 h 385"/>
                <a:gd name="T28" fmla="*/ 6 w 7514"/>
                <a:gd name="T29" fmla="*/ 0 h 385"/>
                <a:gd name="T30" fmla="*/ 7 w 7514"/>
                <a:gd name="T31" fmla="*/ 0 h 385"/>
                <a:gd name="T32" fmla="*/ 7 w 7514"/>
                <a:gd name="T33" fmla="*/ 1 h 385"/>
                <a:gd name="T34" fmla="*/ 9 w 7514"/>
                <a:gd name="T35" fmla="*/ 0 h 385"/>
                <a:gd name="T36" fmla="*/ 8 w 7514"/>
                <a:gd name="T37" fmla="*/ 1 h 385"/>
                <a:gd name="T38" fmla="*/ 9 w 7514"/>
                <a:gd name="T39" fmla="*/ 0 h 385"/>
                <a:gd name="T40" fmla="*/ 10 w 7514"/>
                <a:gd name="T41" fmla="*/ 0 h 385"/>
                <a:gd name="T42" fmla="*/ 10 w 7514"/>
                <a:gd name="T43" fmla="*/ 1 h 385"/>
                <a:gd name="T44" fmla="*/ 10 w 7514"/>
                <a:gd name="T45" fmla="*/ 1 h 385"/>
                <a:gd name="T46" fmla="*/ 10 w 7514"/>
                <a:gd name="T47" fmla="*/ 0 h 385"/>
                <a:gd name="T48" fmla="*/ 11 w 7514"/>
                <a:gd name="T49" fmla="*/ 0 h 385"/>
                <a:gd name="T50" fmla="*/ 12 w 7514"/>
                <a:gd name="T51" fmla="*/ 0 h 385"/>
                <a:gd name="T52" fmla="*/ 12 w 7514"/>
                <a:gd name="T53" fmla="*/ 0 h 385"/>
                <a:gd name="T54" fmla="*/ 12 w 7514"/>
                <a:gd name="T55" fmla="*/ 0 h 385"/>
                <a:gd name="T56" fmla="*/ 13 w 7514"/>
                <a:gd name="T57" fmla="*/ 0 h 385"/>
                <a:gd name="T58" fmla="*/ 13 w 7514"/>
                <a:gd name="T59" fmla="*/ 1 h 385"/>
                <a:gd name="T60" fmla="*/ 13 w 7514"/>
                <a:gd name="T61" fmla="*/ 0 h 385"/>
                <a:gd name="T62" fmla="*/ 13 w 7514"/>
                <a:gd name="T63" fmla="*/ 0 h 385"/>
                <a:gd name="T64" fmla="*/ 13 w 7514"/>
                <a:gd name="T65" fmla="*/ 1 h 385"/>
                <a:gd name="T66" fmla="*/ 14 w 7514"/>
                <a:gd name="T67" fmla="*/ 1 h 385"/>
                <a:gd name="T68" fmla="*/ 15 w 7514"/>
                <a:gd name="T69" fmla="*/ 0 h 385"/>
                <a:gd name="T70" fmla="*/ 15 w 7514"/>
                <a:gd name="T71" fmla="*/ 0 h 385"/>
                <a:gd name="T72" fmla="*/ 16 w 7514"/>
                <a:gd name="T73" fmla="*/ 1 h 385"/>
                <a:gd name="T74" fmla="*/ 16 w 7514"/>
                <a:gd name="T75" fmla="*/ 0 h 385"/>
                <a:gd name="T76" fmla="*/ 16 w 7514"/>
                <a:gd name="T77" fmla="*/ 0 h 385"/>
                <a:gd name="T78" fmla="*/ 16 w 7514"/>
                <a:gd name="T79" fmla="*/ 1 h 385"/>
                <a:gd name="T80" fmla="*/ 17 w 7514"/>
                <a:gd name="T81" fmla="*/ 1 h 385"/>
                <a:gd name="T82" fmla="*/ 17 w 7514"/>
                <a:gd name="T83" fmla="*/ 1 h 385"/>
                <a:gd name="T84" fmla="*/ 18 w 7514"/>
                <a:gd name="T85" fmla="*/ 0 h 385"/>
                <a:gd name="T86" fmla="*/ 19 w 7514"/>
                <a:gd name="T87" fmla="*/ 1 h 385"/>
                <a:gd name="T88" fmla="*/ 20 w 7514"/>
                <a:gd name="T89" fmla="*/ 1 h 385"/>
                <a:gd name="T90" fmla="*/ 21 w 7514"/>
                <a:gd name="T91" fmla="*/ 0 h 385"/>
                <a:gd name="T92" fmla="*/ 20 w 7514"/>
                <a:gd name="T93" fmla="*/ 1 h 385"/>
                <a:gd name="T94" fmla="*/ 22 w 7514"/>
                <a:gd name="T95" fmla="*/ 0 h 385"/>
                <a:gd name="T96" fmla="*/ 21 w 7514"/>
                <a:gd name="T97" fmla="*/ 0 h 385"/>
                <a:gd name="T98" fmla="*/ 22 w 7514"/>
                <a:gd name="T99" fmla="*/ 0 h 385"/>
                <a:gd name="T100" fmla="*/ 23 w 7514"/>
                <a:gd name="T101" fmla="*/ 0 h 385"/>
                <a:gd name="T102" fmla="*/ 23 w 7514"/>
                <a:gd name="T103" fmla="*/ 1 h 385"/>
                <a:gd name="T104" fmla="*/ 23 w 7514"/>
                <a:gd name="T105" fmla="*/ 0 h 385"/>
                <a:gd name="T106" fmla="*/ 24 w 7514"/>
                <a:gd name="T107" fmla="*/ 1 h 385"/>
                <a:gd name="T108" fmla="*/ 25 w 7514"/>
                <a:gd name="T109" fmla="*/ 1 h 385"/>
                <a:gd name="T110" fmla="*/ 25 w 7514"/>
                <a:gd name="T111" fmla="*/ 0 h 385"/>
                <a:gd name="T112" fmla="*/ 26 w 7514"/>
                <a:gd name="T113" fmla="*/ 0 h 385"/>
                <a:gd name="T114" fmla="*/ 27 w 7514"/>
                <a:gd name="T115" fmla="*/ 1 h 385"/>
                <a:gd name="T116" fmla="*/ 27 w 7514"/>
                <a:gd name="T117" fmla="*/ 0 h 385"/>
                <a:gd name="T118" fmla="*/ 28 w 7514"/>
                <a:gd name="T119" fmla="*/ 0 h 385"/>
                <a:gd name="T120" fmla="*/ 27 w 7514"/>
                <a:gd name="T121" fmla="*/ 1 h 385"/>
                <a:gd name="T122" fmla="*/ 29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6 h 1689"/>
                <a:gd name="T2" fmla="*/ 1 w 2517"/>
                <a:gd name="T3" fmla="*/ 6 h 1689"/>
                <a:gd name="T4" fmla="*/ 3 w 2517"/>
                <a:gd name="T5" fmla="*/ 6 h 1689"/>
                <a:gd name="T6" fmla="*/ 4 w 2517"/>
                <a:gd name="T7" fmla="*/ 6 h 1689"/>
                <a:gd name="T8" fmla="*/ 6 w 2517"/>
                <a:gd name="T9" fmla="*/ 6 h 1689"/>
                <a:gd name="T10" fmla="*/ 8 w 2517"/>
                <a:gd name="T11" fmla="*/ 6 h 1689"/>
                <a:gd name="T12" fmla="*/ 9 w 2517"/>
                <a:gd name="T13" fmla="*/ 6 h 1689"/>
                <a:gd name="T14" fmla="*/ 10 w 2517"/>
                <a:gd name="T15" fmla="*/ 6 h 1689"/>
                <a:gd name="T16" fmla="*/ 10 w 2517"/>
                <a:gd name="T17" fmla="*/ 6 h 1689"/>
                <a:gd name="T18" fmla="*/ 10 w 2517"/>
                <a:gd name="T19" fmla="*/ 5 h 1689"/>
                <a:gd name="T20" fmla="*/ 10 w 2517"/>
                <a:gd name="T21" fmla="*/ 5 h 1689"/>
                <a:gd name="T22" fmla="*/ 10 w 2517"/>
                <a:gd name="T23" fmla="*/ 3 h 1689"/>
                <a:gd name="T24" fmla="*/ 10 w 2517"/>
                <a:gd name="T25" fmla="*/ 2 h 1689"/>
                <a:gd name="T26" fmla="*/ 10 w 2517"/>
                <a:gd name="T27" fmla="*/ 1 h 1689"/>
                <a:gd name="T28" fmla="*/ 10 w 2517"/>
                <a:gd name="T29" fmla="*/ 0 h 1689"/>
                <a:gd name="T30" fmla="*/ 10 w 2517"/>
                <a:gd name="T31" fmla="*/ 0 h 1689"/>
                <a:gd name="T32" fmla="*/ 10 w 2517"/>
                <a:gd name="T33" fmla="*/ 0 h 1689"/>
                <a:gd name="T34" fmla="*/ 9 w 2517"/>
                <a:gd name="T35" fmla="*/ 0 h 1689"/>
                <a:gd name="T36" fmla="*/ 8 w 2517"/>
                <a:gd name="T37" fmla="*/ 0 h 1689"/>
                <a:gd name="T38" fmla="*/ 6 w 2517"/>
                <a:gd name="T39" fmla="*/ 0 h 1689"/>
                <a:gd name="T40" fmla="*/ 4 w 2517"/>
                <a:gd name="T41" fmla="*/ 0 h 1689"/>
                <a:gd name="T42" fmla="*/ 3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1 h 1689"/>
                <a:gd name="T54" fmla="*/ 0 w 2517"/>
                <a:gd name="T55" fmla="*/ 2 h 1689"/>
                <a:gd name="T56" fmla="*/ 0 w 2517"/>
                <a:gd name="T57" fmla="*/ 3 h 1689"/>
                <a:gd name="T58" fmla="*/ 0 w 2517"/>
                <a:gd name="T59" fmla="*/ 5 h 1689"/>
                <a:gd name="T60" fmla="*/ 0 w 2517"/>
                <a:gd name="T61" fmla="*/ 5 h 1689"/>
                <a:gd name="T62" fmla="*/ 0 w 2517"/>
                <a:gd name="T63" fmla="*/ 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3 w 1310"/>
                <a:gd name="T1" fmla="*/ 1 h 1309"/>
                <a:gd name="T2" fmla="*/ 3 w 1310"/>
                <a:gd name="T3" fmla="*/ 1 h 1309"/>
                <a:gd name="T4" fmla="*/ 3 w 1310"/>
                <a:gd name="T5" fmla="*/ 1 h 1309"/>
                <a:gd name="T6" fmla="*/ 3 w 1310"/>
                <a:gd name="T7" fmla="*/ 1 h 1309"/>
                <a:gd name="T8" fmla="*/ 3 w 1310"/>
                <a:gd name="T9" fmla="*/ 1 h 1309"/>
                <a:gd name="T10" fmla="*/ 2 w 1310"/>
                <a:gd name="T11" fmla="*/ 1 h 1309"/>
                <a:gd name="T12" fmla="*/ 2 w 1310"/>
                <a:gd name="T13" fmla="*/ 1 h 1309"/>
                <a:gd name="T14" fmla="*/ 2 w 1310"/>
                <a:gd name="T15" fmla="*/ 1 h 1309"/>
                <a:gd name="T16" fmla="*/ 2 w 1310"/>
                <a:gd name="T17" fmla="*/ 1 h 1309"/>
                <a:gd name="T18" fmla="*/ 2 w 1310"/>
                <a:gd name="T19" fmla="*/ 1 h 1309"/>
                <a:gd name="T20" fmla="*/ 1 w 1310"/>
                <a:gd name="T21" fmla="*/ 2 h 1309"/>
                <a:gd name="T22" fmla="*/ 1 w 1310"/>
                <a:gd name="T23" fmla="*/ 2 h 1309"/>
                <a:gd name="T24" fmla="*/ 1 w 1310"/>
                <a:gd name="T25" fmla="*/ 2 h 1309"/>
                <a:gd name="T26" fmla="*/ 1 w 1310"/>
                <a:gd name="T27" fmla="*/ 2 h 1309"/>
                <a:gd name="T28" fmla="*/ 1 w 1310"/>
                <a:gd name="T29" fmla="*/ 2 h 1309"/>
                <a:gd name="T30" fmla="*/ 1 w 1310"/>
                <a:gd name="T31" fmla="*/ 3 h 1309"/>
                <a:gd name="T32" fmla="*/ 1 w 1310"/>
                <a:gd name="T33" fmla="*/ 3 h 1309"/>
                <a:gd name="T34" fmla="*/ 1 w 1310"/>
                <a:gd name="T35" fmla="*/ 3 h 1309"/>
                <a:gd name="T36" fmla="*/ 0 w 1310"/>
                <a:gd name="T37" fmla="*/ 3 h 1309"/>
                <a:gd name="T38" fmla="*/ 1 w 1310"/>
                <a:gd name="T39" fmla="*/ 3 h 1309"/>
                <a:gd name="T40" fmla="*/ 1 w 1310"/>
                <a:gd name="T41" fmla="*/ 4 h 1309"/>
                <a:gd name="T42" fmla="*/ 1 w 1310"/>
                <a:gd name="T43" fmla="*/ 4 h 1309"/>
                <a:gd name="T44" fmla="*/ 1 w 1310"/>
                <a:gd name="T45" fmla="*/ 5 h 1309"/>
                <a:gd name="T46" fmla="*/ 1 w 1310"/>
                <a:gd name="T47" fmla="*/ 4 h 1309"/>
                <a:gd name="T48" fmla="*/ 1 w 1310"/>
                <a:gd name="T49" fmla="*/ 4 h 1309"/>
                <a:gd name="T50" fmla="*/ 2 w 1310"/>
                <a:gd name="T51" fmla="*/ 5 h 1309"/>
                <a:gd name="T52" fmla="*/ 2 w 1310"/>
                <a:gd name="T53" fmla="*/ 5 h 1309"/>
                <a:gd name="T54" fmla="*/ 2 w 1310"/>
                <a:gd name="T55" fmla="*/ 5 h 1309"/>
                <a:gd name="T56" fmla="*/ 2 w 1310"/>
                <a:gd name="T57" fmla="*/ 5 h 1309"/>
                <a:gd name="T58" fmla="*/ 2 w 1310"/>
                <a:gd name="T59" fmla="*/ 5 h 1309"/>
                <a:gd name="T60" fmla="*/ 3 w 1310"/>
                <a:gd name="T61" fmla="*/ 5 h 1309"/>
                <a:gd name="T62" fmla="*/ 3 w 1310"/>
                <a:gd name="T63" fmla="*/ 5 h 1309"/>
                <a:gd name="T64" fmla="*/ 3 w 1310"/>
                <a:gd name="T65" fmla="*/ 5 h 1309"/>
                <a:gd name="T66" fmla="*/ 3 w 1310"/>
                <a:gd name="T67" fmla="*/ 5 h 1309"/>
                <a:gd name="T68" fmla="*/ 3 w 1310"/>
                <a:gd name="T69" fmla="*/ 5 h 1309"/>
                <a:gd name="T70" fmla="*/ 4 w 1310"/>
                <a:gd name="T71" fmla="*/ 5 h 1309"/>
                <a:gd name="T72" fmla="*/ 4 w 1310"/>
                <a:gd name="T73" fmla="*/ 5 h 1309"/>
                <a:gd name="T74" fmla="*/ 4 w 1310"/>
                <a:gd name="T75" fmla="*/ 5 h 1309"/>
                <a:gd name="T76" fmla="*/ 4 w 1310"/>
                <a:gd name="T77" fmla="*/ 5 h 1309"/>
                <a:gd name="T78" fmla="*/ 4 w 1310"/>
                <a:gd name="T79" fmla="*/ 5 h 1309"/>
                <a:gd name="T80" fmla="*/ 4 w 1310"/>
                <a:gd name="T81" fmla="*/ 5 h 1309"/>
                <a:gd name="T82" fmla="*/ 5 w 1310"/>
                <a:gd name="T83" fmla="*/ 4 h 1309"/>
                <a:gd name="T84" fmla="*/ 5 w 1310"/>
                <a:gd name="T85" fmla="*/ 4 h 1309"/>
                <a:gd name="T86" fmla="*/ 5 w 1310"/>
                <a:gd name="T87" fmla="*/ 4 h 1309"/>
                <a:gd name="T88" fmla="*/ 5 w 1310"/>
                <a:gd name="T89" fmla="*/ 4 h 1309"/>
                <a:gd name="T90" fmla="*/ 5 w 1310"/>
                <a:gd name="T91" fmla="*/ 4 h 1309"/>
                <a:gd name="T92" fmla="*/ 6 w 1310"/>
                <a:gd name="T93" fmla="*/ 3 h 1309"/>
                <a:gd name="T94" fmla="*/ 5 w 1310"/>
                <a:gd name="T95" fmla="*/ 3 h 1309"/>
                <a:gd name="T96" fmla="*/ 5 w 1310"/>
                <a:gd name="T97" fmla="*/ 3 h 1309"/>
                <a:gd name="T98" fmla="*/ 5 w 1310"/>
                <a:gd name="T99" fmla="*/ 3 h 1309"/>
                <a:gd name="T100" fmla="*/ 5 w 1310"/>
                <a:gd name="T101" fmla="*/ 3 h 1309"/>
                <a:gd name="T102" fmla="*/ 5 w 1310"/>
                <a:gd name="T103" fmla="*/ 2 h 1309"/>
                <a:gd name="T104" fmla="*/ 5 w 1310"/>
                <a:gd name="T105" fmla="*/ 2 h 1309"/>
                <a:gd name="T106" fmla="*/ 5 w 1310"/>
                <a:gd name="T107" fmla="*/ 2 h 1309"/>
                <a:gd name="T108" fmla="*/ 5 w 1310"/>
                <a:gd name="T109" fmla="*/ 2 h 1309"/>
                <a:gd name="T110" fmla="*/ 5 w 1310"/>
                <a:gd name="T111" fmla="*/ 2 h 1309"/>
                <a:gd name="T112" fmla="*/ 4 w 1310"/>
                <a:gd name="T113" fmla="*/ 1 h 1309"/>
                <a:gd name="T114" fmla="*/ 4 w 1310"/>
                <a:gd name="T115" fmla="*/ 1 h 1309"/>
                <a:gd name="T116" fmla="*/ 4 w 1310"/>
                <a:gd name="T117" fmla="*/ 2 h 1309"/>
                <a:gd name="T118" fmla="*/ 4 w 1310"/>
                <a:gd name="T119" fmla="*/ 1 h 1309"/>
                <a:gd name="T120" fmla="*/ 4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2 w 2521"/>
                <a:gd name="T7" fmla="*/ 1 h 294"/>
                <a:gd name="T8" fmla="*/ 2 w 2521"/>
                <a:gd name="T9" fmla="*/ 1 h 294"/>
                <a:gd name="T10" fmla="*/ 1 w 2521"/>
                <a:gd name="T11" fmla="*/ 1 h 294"/>
                <a:gd name="T12" fmla="*/ 3 w 2521"/>
                <a:gd name="T13" fmla="*/ 1 h 294"/>
                <a:gd name="T14" fmla="*/ 3 w 2521"/>
                <a:gd name="T15" fmla="*/ 1 h 294"/>
                <a:gd name="T16" fmla="*/ 3 w 2521"/>
                <a:gd name="T17" fmla="*/ 2 h 294"/>
                <a:gd name="T18" fmla="*/ 3 w 2521"/>
                <a:gd name="T19" fmla="*/ 1 h 294"/>
                <a:gd name="T20" fmla="*/ 2 w 2521"/>
                <a:gd name="T21" fmla="*/ 1 h 294"/>
                <a:gd name="T22" fmla="*/ 2 w 2521"/>
                <a:gd name="T23" fmla="*/ 1 h 294"/>
                <a:gd name="T24" fmla="*/ 3 w 2521"/>
                <a:gd name="T25" fmla="*/ 1 h 294"/>
                <a:gd name="T26" fmla="*/ 2 w 2521"/>
                <a:gd name="T27" fmla="*/ 1 h 294"/>
                <a:gd name="T28" fmla="*/ 4 w 2521"/>
                <a:gd name="T29" fmla="*/ 1 h 294"/>
                <a:gd name="T30" fmla="*/ 4 w 2521"/>
                <a:gd name="T31" fmla="*/ 2 h 294"/>
                <a:gd name="T32" fmla="*/ 3 w 2521"/>
                <a:gd name="T33" fmla="*/ 1 h 294"/>
                <a:gd name="T34" fmla="*/ 3 w 2521"/>
                <a:gd name="T35" fmla="*/ 1 h 294"/>
                <a:gd name="T36" fmla="*/ 4 w 2521"/>
                <a:gd name="T37" fmla="*/ 1 h 294"/>
                <a:gd name="T38" fmla="*/ 4 w 2521"/>
                <a:gd name="T39" fmla="*/ 1 h 294"/>
                <a:gd name="T40" fmla="*/ 3 w 2521"/>
                <a:gd name="T41" fmla="*/ 1 h 294"/>
                <a:gd name="T42" fmla="*/ 3 w 2521"/>
                <a:gd name="T43" fmla="*/ 1 h 294"/>
                <a:gd name="T44" fmla="*/ 3 w 2521"/>
                <a:gd name="T45" fmla="*/ 2 h 294"/>
                <a:gd name="T46" fmla="*/ 4 w 2521"/>
                <a:gd name="T47" fmla="*/ 1 h 294"/>
                <a:gd name="T48" fmla="*/ 5 w 2521"/>
                <a:gd name="T49" fmla="*/ 1 h 294"/>
                <a:gd name="T50" fmla="*/ 4 w 2521"/>
                <a:gd name="T51" fmla="*/ 1 h 294"/>
                <a:gd name="T52" fmla="*/ 4 w 2521"/>
                <a:gd name="T53" fmla="*/ 1 h 294"/>
                <a:gd name="T54" fmla="*/ 4 w 2521"/>
                <a:gd name="T55" fmla="*/ 1 h 294"/>
                <a:gd name="T56" fmla="*/ 4 w 2521"/>
                <a:gd name="T57" fmla="*/ 1 h 294"/>
                <a:gd name="T58" fmla="*/ 5 w 2521"/>
                <a:gd name="T59" fmla="*/ 2 h 294"/>
                <a:gd name="T60" fmla="*/ 5 w 2521"/>
                <a:gd name="T61" fmla="*/ 1 h 294"/>
                <a:gd name="T62" fmla="*/ 5 w 2521"/>
                <a:gd name="T63" fmla="*/ 1 h 294"/>
                <a:gd name="T64" fmla="*/ 5 w 2521"/>
                <a:gd name="T65" fmla="*/ 1 h 294"/>
                <a:gd name="T66" fmla="*/ 5 w 2521"/>
                <a:gd name="T67" fmla="*/ 1 h 294"/>
                <a:gd name="T68" fmla="*/ 5 w 2521"/>
                <a:gd name="T69" fmla="*/ 1 h 294"/>
                <a:gd name="T70" fmla="*/ 5 w 2521"/>
                <a:gd name="T71" fmla="*/ 1 h 294"/>
                <a:gd name="T72" fmla="*/ 5 w 2521"/>
                <a:gd name="T73" fmla="*/ 1 h 294"/>
                <a:gd name="T74" fmla="*/ 5 w 2521"/>
                <a:gd name="T75" fmla="*/ 1 h 294"/>
                <a:gd name="T76" fmla="*/ 5 w 2521"/>
                <a:gd name="T77" fmla="*/ 2 h 294"/>
                <a:gd name="T78" fmla="*/ 5 w 2521"/>
                <a:gd name="T79" fmla="*/ 1 h 294"/>
                <a:gd name="T80" fmla="*/ 6 w 2521"/>
                <a:gd name="T81" fmla="*/ 1 h 294"/>
                <a:gd name="T82" fmla="*/ 6 w 2521"/>
                <a:gd name="T83" fmla="*/ 2 h 294"/>
                <a:gd name="T84" fmla="*/ 6 w 2521"/>
                <a:gd name="T85" fmla="*/ 2 h 294"/>
                <a:gd name="T86" fmla="*/ 7 w 2521"/>
                <a:gd name="T87" fmla="*/ 1 h 294"/>
                <a:gd name="T88" fmla="*/ 7 w 2521"/>
                <a:gd name="T89" fmla="*/ 1 h 294"/>
                <a:gd name="T90" fmla="*/ 7 w 2521"/>
                <a:gd name="T91" fmla="*/ 1 h 294"/>
                <a:gd name="T92" fmla="*/ 7 w 2521"/>
                <a:gd name="T93" fmla="*/ 1 h 294"/>
                <a:gd name="T94" fmla="*/ 7 w 2521"/>
                <a:gd name="T95" fmla="*/ 0 h 294"/>
                <a:gd name="T96" fmla="*/ 8 w 2521"/>
                <a:gd name="T97" fmla="*/ 2 h 294"/>
                <a:gd name="T98" fmla="*/ 8 w 2521"/>
                <a:gd name="T99" fmla="*/ 1 h 294"/>
                <a:gd name="T100" fmla="*/ 8 w 2521"/>
                <a:gd name="T101" fmla="*/ 1 h 294"/>
                <a:gd name="T102" fmla="*/ 8 w 2521"/>
                <a:gd name="T103" fmla="*/ 2 h 294"/>
                <a:gd name="T104" fmla="*/ 8 w 2521"/>
                <a:gd name="T105" fmla="*/ 1 h 294"/>
                <a:gd name="T106" fmla="*/ 9 w 2521"/>
                <a:gd name="T107" fmla="*/ 1 h 294"/>
                <a:gd name="T108" fmla="*/ 9 w 2521"/>
                <a:gd name="T109" fmla="*/ 2 h 294"/>
                <a:gd name="T110" fmla="*/ 9 w 2521"/>
                <a:gd name="T111" fmla="*/ 1 h 294"/>
                <a:gd name="T112" fmla="*/ 8 w 2521"/>
                <a:gd name="T113" fmla="*/ 1 h 294"/>
                <a:gd name="T114" fmla="*/ 9 w 2521"/>
                <a:gd name="T115" fmla="*/ 1 h 294"/>
                <a:gd name="T116" fmla="*/ 10 w 2521"/>
                <a:gd name="T117" fmla="*/ 1 h 294"/>
                <a:gd name="T118" fmla="*/ 10 w 2521"/>
                <a:gd name="T119" fmla="*/ 1 h 294"/>
                <a:gd name="T120" fmla="*/ 10 w 2521"/>
                <a:gd name="T121" fmla="*/ 2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4 h 1049"/>
                <a:gd name="T2" fmla="*/ 1 w 1777"/>
                <a:gd name="T3" fmla="*/ 4 h 1049"/>
                <a:gd name="T4" fmla="*/ 2 w 1777"/>
                <a:gd name="T5" fmla="*/ 4 h 1049"/>
                <a:gd name="T6" fmla="*/ 3 w 1777"/>
                <a:gd name="T7" fmla="*/ 4 h 1049"/>
                <a:gd name="T8" fmla="*/ 5 w 1777"/>
                <a:gd name="T9" fmla="*/ 4 h 1049"/>
                <a:gd name="T10" fmla="*/ 6 w 1777"/>
                <a:gd name="T11" fmla="*/ 4 h 1049"/>
                <a:gd name="T12" fmla="*/ 7 w 1777"/>
                <a:gd name="T13" fmla="*/ 4 h 1049"/>
                <a:gd name="T14" fmla="*/ 7 w 1777"/>
                <a:gd name="T15" fmla="*/ 4 h 1049"/>
                <a:gd name="T16" fmla="*/ 7 w 1777"/>
                <a:gd name="T17" fmla="*/ 4 h 1049"/>
                <a:gd name="T18" fmla="*/ 7 w 1777"/>
                <a:gd name="T19" fmla="*/ 3 h 1049"/>
                <a:gd name="T20" fmla="*/ 7 w 1777"/>
                <a:gd name="T21" fmla="*/ 3 h 1049"/>
                <a:gd name="T22" fmla="*/ 7 w 1777"/>
                <a:gd name="T23" fmla="*/ 2 h 1049"/>
                <a:gd name="T24" fmla="*/ 7 w 1777"/>
                <a:gd name="T25" fmla="*/ 1 h 1049"/>
                <a:gd name="T26" fmla="*/ 7 w 1777"/>
                <a:gd name="T27" fmla="*/ 0 h 1049"/>
                <a:gd name="T28" fmla="*/ 7 w 1777"/>
                <a:gd name="T29" fmla="*/ 0 h 1049"/>
                <a:gd name="T30" fmla="*/ 7 w 1777"/>
                <a:gd name="T31" fmla="*/ 0 h 1049"/>
                <a:gd name="T32" fmla="*/ 7 w 1777"/>
                <a:gd name="T33" fmla="*/ 0 h 1049"/>
                <a:gd name="T34" fmla="*/ 7 w 1777"/>
                <a:gd name="T35" fmla="*/ 0 h 1049"/>
                <a:gd name="T36" fmla="*/ 6 w 1777"/>
                <a:gd name="T37" fmla="*/ 0 h 1049"/>
                <a:gd name="T38" fmla="*/ 5 w 1777"/>
                <a:gd name="T39" fmla="*/ 0 h 1049"/>
                <a:gd name="T40" fmla="*/ 3 w 1777"/>
                <a:gd name="T41" fmla="*/ 0 h 1049"/>
                <a:gd name="T42" fmla="*/ 2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1 h 1049"/>
                <a:gd name="T56" fmla="*/ 0 w 1777"/>
                <a:gd name="T57" fmla="*/ 2 h 1049"/>
                <a:gd name="T58" fmla="*/ 0 w 1777"/>
                <a:gd name="T59" fmla="*/ 3 h 1049"/>
                <a:gd name="T60" fmla="*/ 0 w 1777"/>
                <a:gd name="T61" fmla="*/ 3 h 1049"/>
                <a:gd name="T62" fmla="*/ 0 w 1777"/>
                <a:gd name="T63" fmla="*/ 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9 w 2355"/>
                <a:gd name="T1" fmla="*/ 1 h 1405"/>
                <a:gd name="T2" fmla="*/ 8 w 2355"/>
                <a:gd name="T3" fmla="*/ 1 h 1405"/>
                <a:gd name="T4" fmla="*/ 8 w 2355"/>
                <a:gd name="T5" fmla="*/ 2 h 1405"/>
                <a:gd name="T6" fmla="*/ 9 w 2355"/>
                <a:gd name="T7" fmla="*/ 2 h 1405"/>
                <a:gd name="T8" fmla="*/ 9 w 2355"/>
                <a:gd name="T9" fmla="*/ 3 h 1405"/>
                <a:gd name="T10" fmla="*/ 8 w 2355"/>
                <a:gd name="T11" fmla="*/ 6 h 1405"/>
                <a:gd name="T12" fmla="*/ 7 w 2355"/>
                <a:gd name="T13" fmla="*/ 6 h 1405"/>
                <a:gd name="T14" fmla="*/ 7 w 2355"/>
                <a:gd name="T15" fmla="*/ 3 h 1405"/>
                <a:gd name="T16" fmla="*/ 7 w 2355"/>
                <a:gd name="T17" fmla="*/ 2 h 1405"/>
                <a:gd name="T18" fmla="*/ 7 w 2355"/>
                <a:gd name="T19" fmla="*/ 1 h 1405"/>
                <a:gd name="T20" fmla="*/ 7 w 2355"/>
                <a:gd name="T21" fmla="*/ 1 h 1405"/>
                <a:gd name="T22" fmla="*/ 8 w 2355"/>
                <a:gd name="T23" fmla="*/ 1 h 1405"/>
                <a:gd name="T24" fmla="*/ 4 w 2355"/>
                <a:gd name="T25" fmla="*/ 5 h 1405"/>
                <a:gd name="T26" fmla="*/ 4 w 2355"/>
                <a:gd name="T27" fmla="*/ 5 h 1405"/>
                <a:gd name="T28" fmla="*/ 5 w 2355"/>
                <a:gd name="T29" fmla="*/ 5 h 1405"/>
                <a:gd name="T30" fmla="*/ 5 w 2355"/>
                <a:gd name="T31" fmla="*/ 5 h 1405"/>
                <a:gd name="T32" fmla="*/ 5 w 2355"/>
                <a:gd name="T33" fmla="*/ 5 h 1405"/>
                <a:gd name="T34" fmla="*/ 4 w 2355"/>
                <a:gd name="T35" fmla="*/ 4 h 1405"/>
                <a:gd name="T36" fmla="*/ 3 w 2355"/>
                <a:gd name="T37" fmla="*/ 4 h 1405"/>
                <a:gd name="T38" fmla="*/ 3 w 2355"/>
                <a:gd name="T39" fmla="*/ 4 h 1405"/>
                <a:gd name="T40" fmla="*/ 3 w 2355"/>
                <a:gd name="T41" fmla="*/ 3 h 1405"/>
                <a:gd name="T42" fmla="*/ 3 w 2355"/>
                <a:gd name="T43" fmla="*/ 2 h 1405"/>
                <a:gd name="T44" fmla="*/ 4 w 2355"/>
                <a:gd name="T45" fmla="*/ 2 h 1405"/>
                <a:gd name="T46" fmla="*/ 5 w 2355"/>
                <a:gd name="T47" fmla="*/ 2 h 1405"/>
                <a:gd name="T48" fmla="*/ 5 w 2355"/>
                <a:gd name="T49" fmla="*/ 2 h 1405"/>
                <a:gd name="T50" fmla="*/ 6 w 2355"/>
                <a:gd name="T51" fmla="*/ 2 h 1405"/>
                <a:gd name="T52" fmla="*/ 6 w 2355"/>
                <a:gd name="T53" fmla="*/ 3 h 1405"/>
                <a:gd name="T54" fmla="*/ 5 w 2355"/>
                <a:gd name="T55" fmla="*/ 3 h 1405"/>
                <a:gd name="T56" fmla="*/ 5 w 2355"/>
                <a:gd name="T57" fmla="*/ 3 h 1405"/>
                <a:gd name="T58" fmla="*/ 4 w 2355"/>
                <a:gd name="T59" fmla="*/ 3 h 1405"/>
                <a:gd name="T60" fmla="*/ 4 w 2355"/>
                <a:gd name="T61" fmla="*/ 3 h 1405"/>
                <a:gd name="T62" fmla="*/ 4 w 2355"/>
                <a:gd name="T63" fmla="*/ 3 h 1405"/>
                <a:gd name="T64" fmla="*/ 5 w 2355"/>
                <a:gd name="T65" fmla="*/ 4 h 1405"/>
                <a:gd name="T66" fmla="*/ 6 w 2355"/>
                <a:gd name="T67" fmla="*/ 4 h 1405"/>
                <a:gd name="T68" fmla="*/ 6 w 2355"/>
                <a:gd name="T69" fmla="*/ 5 h 1405"/>
                <a:gd name="T70" fmla="*/ 6 w 2355"/>
                <a:gd name="T71" fmla="*/ 5 h 1405"/>
                <a:gd name="T72" fmla="*/ 6 w 2355"/>
                <a:gd name="T73" fmla="*/ 6 h 1405"/>
                <a:gd name="T74" fmla="*/ 5 w 2355"/>
                <a:gd name="T75" fmla="*/ 6 h 1405"/>
                <a:gd name="T76" fmla="*/ 4 w 2355"/>
                <a:gd name="T77" fmla="*/ 6 h 1405"/>
                <a:gd name="T78" fmla="*/ 3 w 2355"/>
                <a:gd name="T79" fmla="*/ 6 h 1405"/>
                <a:gd name="T80" fmla="*/ 3 w 2355"/>
                <a:gd name="T81" fmla="*/ 5 h 1405"/>
                <a:gd name="T82" fmla="*/ 3 w 2355"/>
                <a:gd name="T83" fmla="*/ 5 h 1405"/>
                <a:gd name="T84" fmla="*/ 1 w 2355"/>
                <a:gd name="T85" fmla="*/ 6 h 1405"/>
                <a:gd name="T86" fmla="*/ 2 w 2355"/>
                <a:gd name="T87" fmla="*/ 5 h 1405"/>
                <a:gd name="T88" fmla="*/ 2 w 2355"/>
                <a:gd name="T89" fmla="*/ 5 h 1405"/>
                <a:gd name="T90" fmla="*/ 1 w 2355"/>
                <a:gd name="T91" fmla="*/ 5 h 1405"/>
                <a:gd name="T92" fmla="*/ 1 w 2355"/>
                <a:gd name="T93" fmla="*/ 5 h 1405"/>
                <a:gd name="T94" fmla="*/ 0 w 2355"/>
                <a:gd name="T95" fmla="*/ 5 h 1405"/>
                <a:gd name="T96" fmla="*/ 0 w 2355"/>
                <a:gd name="T97" fmla="*/ 5 h 1405"/>
                <a:gd name="T98" fmla="*/ 0 w 2355"/>
                <a:gd name="T99" fmla="*/ 6 h 1405"/>
                <a:gd name="T100" fmla="*/ 0 w 2355"/>
                <a:gd name="T101" fmla="*/ 3 h 1405"/>
                <a:gd name="T102" fmla="*/ 1 w 2355"/>
                <a:gd name="T103" fmla="*/ 3 h 1405"/>
                <a:gd name="T104" fmla="*/ 1 w 2355"/>
                <a:gd name="T105" fmla="*/ 3 h 1405"/>
                <a:gd name="T106" fmla="*/ 0 w 2355"/>
                <a:gd name="T107" fmla="*/ 4 h 1405"/>
                <a:gd name="T108" fmla="*/ 2 w 2355"/>
                <a:gd name="T109" fmla="*/ 4 h 1405"/>
                <a:gd name="T110" fmla="*/ 2 w 2355"/>
                <a:gd name="T111" fmla="*/ 3 h 1405"/>
                <a:gd name="T112" fmla="*/ 2 w 2355"/>
                <a:gd name="T113" fmla="*/ 2 h 1405"/>
                <a:gd name="T114" fmla="*/ 1 w 2355"/>
                <a:gd name="T115" fmla="*/ 2 h 1405"/>
                <a:gd name="T116" fmla="*/ 0 w 2355"/>
                <a:gd name="T117" fmla="*/ 2 h 1405"/>
                <a:gd name="T118" fmla="*/ 0 w 2355"/>
                <a:gd name="T119" fmla="*/ 3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4 w 1237"/>
                <a:gd name="T1" fmla="*/ 0 h 939"/>
                <a:gd name="T2" fmla="*/ 4 w 1237"/>
                <a:gd name="T3" fmla="*/ 0 h 939"/>
                <a:gd name="T4" fmla="*/ 4 w 1237"/>
                <a:gd name="T5" fmla="*/ 0 h 939"/>
                <a:gd name="T6" fmla="*/ 4 w 1237"/>
                <a:gd name="T7" fmla="*/ 0 h 939"/>
                <a:gd name="T8" fmla="*/ 4 w 1237"/>
                <a:gd name="T9" fmla="*/ 0 h 939"/>
                <a:gd name="T10" fmla="*/ 4 w 1237"/>
                <a:gd name="T11" fmla="*/ 0 h 939"/>
                <a:gd name="T12" fmla="*/ 4 w 1237"/>
                <a:gd name="T13" fmla="*/ 0 h 939"/>
                <a:gd name="T14" fmla="*/ 4 w 1237"/>
                <a:gd name="T15" fmla="*/ 0 h 939"/>
                <a:gd name="T16" fmla="*/ 4 w 1237"/>
                <a:gd name="T17" fmla="*/ 0 h 939"/>
                <a:gd name="T18" fmla="*/ 4 w 1237"/>
                <a:gd name="T19" fmla="*/ 0 h 939"/>
                <a:gd name="T20" fmla="*/ 4 w 1237"/>
                <a:gd name="T21" fmla="*/ 0 h 939"/>
                <a:gd name="T22" fmla="*/ 4 w 1237"/>
                <a:gd name="T23" fmla="*/ 0 h 939"/>
                <a:gd name="T24" fmla="*/ 4 w 1237"/>
                <a:gd name="T25" fmla="*/ 0 h 939"/>
                <a:gd name="T26" fmla="*/ 3 w 1237"/>
                <a:gd name="T27" fmla="*/ 0 h 939"/>
                <a:gd name="T28" fmla="*/ 3 w 1237"/>
                <a:gd name="T29" fmla="*/ 0 h 939"/>
                <a:gd name="T30" fmla="*/ 3 w 1237"/>
                <a:gd name="T31" fmla="*/ 0 h 939"/>
                <a:gd name="T32" fmla="*/ 3 w 1237"/>
                <a:gd name="T33" fmla="*/ 0 h 939"/>
                <a:gd name="T34" fmla="*/ 3 w 1237"/>
                <a:gd name="T35" fmla="*/ 1 h 939"/>
                <a:gd name="T36" fmla="*/ 3 w 1237"/>
                <a:gd name="T37" fmla="*/ 0 h 939"/>
                <a:gd name="T38" fmla="*/ 3 w 1237"/>
                <a:gd name="T39" fmla="*/ 0 h 939"/>
                <a:gd name="T40" fmla="*/ 3 w 1237"/>
                <a:gd name="T41" fmla="*/ 0 h 939"/>
                <a:gd name="T42" fmla="*/ 3 w 1237"/>
                <a:gd name="T43" fmla="*/ 0 h 939"/>
                <a:gd name="T44" fmla="*/ 3 w 1237"/>
                <a:gd name="T45" fmla="*/ 0 h 939"/>
                <a:gd name="T46" fmla="*/ 3 w 1237"/>
                <a:gd name="T47" fmla="*/ 0 h 939"/>
                <a:gd name="T48" fmla="*/ 3 w 1237"/>
                <a:gd name="T49" fmla="*/ 0 h 939"/>
                <a:gd name="T50" fmla="*/ 3 w 1237"/>
                <a:gd name="T51" fmla="*/ 0 h 939"/>
                <a:gd name="T52" fmla="*/ 3 w 1237"/>
                <a:gd name="T53" fmla="*/ 0 h 939"/>
                <a:gd name="T54" fmla="*/ 1 w 1237"/>
                <a:gd name="T55" fmla="*/ 2 h 939"/>
                <a:gd name="T56" fmla="*/ 1 w 1237"/>
                <a:gd name="T57" fmla="*/ 2 h 939"/>
                <a:gd name="T58" fmla="*/ 2 w 1237"/>
                <a:gd name="T59" fmla="*/ 2 h 939"/>
                <a:gd name="T60" fmla="*/ 1 w 1237"/>
                <a:gd name="T61" fmla="*/ 2 h 939"/>
                <a:gd name="T62" fmla="*/ 1 w 1237"/>
                <a:gd name="T63" fmla="*/ 2 h 939"/>
                <a:gd name="T64" fmla="*/ 1 w 1237"/>
                <a:gd name="T65" fmla="*/ 3 h 939"/>
                <a:gd name="T66" fmla="*/ 1 w 1237"/>
                <a:gd name="T67" fmla="*/ 3 h 939"/>
                <a:gd name="T68" fmla="*/ 1 w 1237"/>
                <a:gd name="T69" fmla="*/ 3 h 939"/>
                <a:gd name="T70" fmla="*/ 1 w 1237"/>
                <a:gd name="T71" fmla="*/ 3 h 939"/>
                <a:gd name="T72" fmla="*/ 0 w 1237"/>
                <a:gd name="T73" fmla="*/ 3 h 939"/>
                <a:gd name="T74" fmla="*/ 0 w 1237"/>
                <a:gd name="T75" fmla="*/ 3 h 939"/>
                <a:gd name="T76" fmla="*/ 0 w 1237"/>
                <a:gd name="T77" fmla="*/ 2 h 939"/>
                <a:gd name="T78" fmla="*/ 0 w 1237"/>
                <a:gd name="T79" fmla="*/ 2 h 939"/>
                <a:gd name="T80" fmla="*/ 0 w 1237"/>
                <a:gd name="T81" fmla="*/ 2 h 939"/>
                <a:gd name="T82" fmla="*/ 0 w 1237"/>
                <a:gd name="T83" fmla="*/ 2 h 939"/>
                <a:gd name="T84" fmla="*/ 0 w 1237"/>
                <a:gd name="T85" fmla="*/ 2 h 939"/>
                <a:gd name="T86" fmla="*/ 0 w 1237"/>
                <a:gd name="T87" fmla="*/ 2 h 939"/>
                <a:gd name="T88" fmla="*/ 0 w 1237"/>
                <a:gd name="T89" fmla="*/ 1 h 939"/>
                <a:gd name="T90" fmla="*/ 1 w 1237"/>
                <a:gd name="T91" fmla="*/ 1 h 939"/>
                <a:gd name="T92" fmla="*/ 1 w 1237"/>
                <a:gd name="T93" fmla="*/ 1 h 939"/>
                <a:gd name="T94" fmla="*/ 1 w 1237"/>
                <a:gd name="T95" fmla="*/ 2 h 939"/>
                <a:gd name="T96" fmla="*/ 1 w 1237"/>
                <a:gd name="T97" fmla="*/ 2 h 939"/>
                <a:gd name="T98" fmla="*/ 2 w 1237"/>
                <a:gd name="T99" fmla="*/ 1 h 939"/>
                <a:gd name="T100" fmla="*/ 2 w 1237"/>
                <a:gd name="T101" fmla="*/ 1 h 939"/>
                <a:gd name="T102" fmla="*/ 2 w 1237"/>
                <a:gd name="T103" fmla="*/ 1 h 939"/>
                <a:gd name="T104" fmla="*/ 2 w 1237"/>
                <a:gd name="T105" fmla="*/ 1 h 939"/>
                <a:gd name="T106" fmla="*/ 2 w 1237"/>
                <a:gd name="T107" fmla="*/ 1 h 939"/>
                <a:gd name="T108" fmla="*/ 2 w 1237"/>
                <a:gd name="T109" fmla="*/ 1 h 939"/>
                <a:gd name="T110" fmla="*/ 1 w 1237"/>
                <a:gd name="T111" fmla="*/ 1 h 939"/>
                <a:gd name="T112" fmla="*/ 1 w 1237"/>
                <a:gd name="T113" fmla="*/ 1 h 939"/>
                <a:gd name="T114" fmla="*/ 1 w 1237"/>
                <a:gd name="T115" fmla="*/ 1 h 939"/>
                <a:gd name="T116" fmla="*/ 1 w 1237"/>
                <a:gd name="T117" fmla="*/ 1 h 939"/>
                <a:gd name="T118" fmla="*/ 2 w 1237"/>
                <a:gd name="T119" fmla="*/ 1 h 939"/>
                <a:gd name="T120" fmla="*/ 2 w 1237"/>
                <a:gd name="T121" fmla="*/ 0 h 939"/>
                <a:gd name="T122" fmla="*/ 2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1 w 1739"/>
                <a:gd name="T7" fmla="*/ 1 h 1107"/>
                <a:gd name="T8" fmla="*/ 2 w 1739"/>
                <a:gd name="T9" fmla="*/ 1 h 1107"/>
                <a:gd name="T10" fmla="*/ 1 w 1739"/>
                <a:gd name="T11" fmla="*/ 2 h 1107"/>
                <a:gd name="T12" fmla="*/ 2 w 1739"/>
                <a:gd name="T13" fmla="*/ 1 h 1107"/>
                <a:gd name="T14" fmla="*/ 3 w 1739"/>
                <a:gd name="T15" fmla="*/ 1 h 1107"/>
                <a:gd name="T16" fmla="*/ 2 w 1739"/>
                <a:gd name="T17" fmla="*/ 1 h 1107"/>
                <a:gd name="T18" fmla="*/ 3 w 1739"/>
                <a:gd name="T19" fmla="*/ 1 h 1107"/>
                <a:gd name="T20" fmla="*/ 4 w 1739"/>
                <a:gd name="T21" fmla="*/ 2 h 1107"/>
                <a:gd name="T22" fmla="*/ 3 w 1739"/>
                <a:gd name="T23" fmla="*/ 1 h 1107"/>
                <a:gd name="T24" fmla="*/ 3 w 1739"/>
                <a:gd name="T25" fmla="*/ 1 h 1107"/>
                <a:gd name="T26" fmla="*/ 4 w 1739"/>
                <a:gd name="T27" fmla="*/ 1 h 1107"/>
                <a:gd name="T28" fmla="*/ 5 w 1739"/>
                <a:gd name="T29" fmla="*/ 2 h 1107"/>
                <a:gd name="T30" fmla="*/ 4 w 1739"/>
                <a:gd name="T31" fmla="*/ 1 h 1107"/>
                <a:gd name="T32" fmla="*/ 4 w 1739"/>
                <a:gd name="T33" fmla="*/ 1 h 1107"/>
                <a:gd name="T34" fmla="*/ 4 w 1739"/>
                <a:gd name="T35" fmla="*/ 1 h 1107"/>
                <a:gd name="T36" fmla="*/ 5 w 1739"/>
                <a:gd name="T37" fmla="*/ 1 h 1107"/>
                <a:gd name="T38" fmla="*/ 6 w 1739"/>
                <a:gd name="T39" fmla="*/ 2 h 1107"/>
                <a:gd name="T40" fmla="*/ 6 w 1739"/>
                <a:gd name="T41" fmla="*/ 1 h 1107"/>
                <a:gd name="T42" fmla="*/ 6 w 1739"/>
                <a:gd name="T43" fmla="*/ 0 h 1107"/>
                <a:gd name="T44" fmla="*/ 0 w 1739"/>
                <a:gd name="T45" fmla="*/ 3 h 1107"/>
                <a:gd name="T46" fmla="*/ 0 w 1739"/>
                <a:gd name="T47" fmla="*/ 3 h 1107"/>
                <a:gd name="T48" fmla="*/ 0 w 1739"/>
                <a:gd name="T49" fmla="*/ 3 h 1107"/>
                <a:gd name="T50" fmla="*/ 1 w 1739"/>
                <a:gd name="T51" fmla="*/ 2 h 1107"/>
                <a:gd name="T52" fmla="*/ 1 w 1739"/>
                <a:gd name="T53" fmla="*/ 3 h 1107"/>
                <a:gd name="T54" fmla="*/ 1 w 1739"/>
                <a:gd name="T55" fmla="*/ 2 h 1107"/>
                <a:gd name="T56" fmla="*/ 0 w 1739"/>
                <a:gd name="T57" fmla="*/ 3 h 1107"/>
                <a:gd name="T58" fmla="*/ 1 w 1739"/>
                <a:gd name="T59" fmla="*/ 3 h 1107"/>
                <a:gd name="T60" fmla="*/ 2 w 1739"/>
                <a:gd name="T61" fmla="*/ 3 h 1107"/>
                <a:gd name="T62" fmla="*/ 1 w 1739"/>
                <a:gd name="T63" fmla="*/ 3 h 1107"/>
                <a:gd name="T64" fmla="*/ 2 w 1739"/>
                <a:gd name="T65" fmla="*/ 2 h 1107"/>
                <a:gd name="T66" fmla="*/ 2 w 1739"/>
                <a:gd name="T67" fmla="*/ 3 h 1107"/>
                <a:gd name="T68" fmla="*/ 3 w 1739"/>
                <a:gd name="T69" fmla="*/ 3 h 1107"/>
                <a:gd name="T70" fmla="*/ 2 w 1739"/>
                <a:gd name="T71" fmla="*/ 3 h 1107"/>
                <a:gd name="T72" fmla="*/ 2 w 1739"/>
                <a:gd name="T73" fmla="*/ 3 h 1107"/>
                <a:gd name="T74" fmla="*/ 2 w 1739"/>
                <a:gd name="T75" fmla="*/ 3 h 1107"/>
                <a:gd name="T76" fmla="*/ 3 w 1739"/>
                <a:gd name="T77" fmla="*/ 2 h 1107"/>
                <a:gd name="T78" fmla="*/ 3 w 1739"/>
                <a:gd name="T79" fmla="*/ 3 h 1107"/>
                <a:gd name="T80" fmla="*/ 3 w 1739"/>
                <a:gd name="T81" fmla="*/ 2 h 1107"/>
                <a:gd name="T82" fmla="*/ 4 w 1739"/>
                <a:gd name="T83" fmla="*/ 3 h 1107"/>
                <a:gd name="T84" fmla="*/ 0 w 1739"/>
                <a:gd name="T85" fmla="*/ 4 h 1107"/>
                <a:gd name="T86" fmla="*/ 0 w 1739"/>
                <a:gd name="T87" fmla="*/ 4 h 1107"/>
                <a:gd name="T88" fmla="*/ 0 w 1739"/>
                <a:gd name="T89" fmla="*/ 5 h 1107"/>
                <a:gd name="T90" fmla="*/ 0 w 1739"/>
                <a:gd name="T91" fmla="*/ 4 h 1107"/>
                <a:gd name="T92" fmla="*/ 0 w 1739"/>
                <a:gd name="T93" fmla="*/ 4 h 1107"/>
                <a:gd name="T94" fmla="*/ 1 w 1739"/>
                <a:gd name="T95" fmla="*/ 4 h 1107"/>
                <a:gd name="T96" fmla="*/ 1 w 1739"/>
                <a:gd name="T97" fmla="*/ 4 h 1107"/>
                <a:gd name="T98" fmla="*/ 2 w 1739"/>
                <a:gd name="T99" fmla="*/ 5 h 1107"/>
                <a:gd name="T100" fmla="*/ 2 w 1739"/>
                <a:gd name="T101" fmla="*/ 4 h 1107"/>
                <a:gd name="T102" fmla="*/ 2 w 1739"/>
                <a:gd name="T103" fmla="*/ 5 h 1107"/>
                <a:gd name="T104" fmla="*/ 2 w 1739"/>
                <a:gd name="T105" fmla="*/ 4 h 1107"/>
                <a:gd name="T106" fmla="*/ 3 w 1739"/>
                <a:gd name="T107" fmla="*/ 5 h 1107"/>
                <a:gd name="T108" fmla="*/ 4 w 1739"/>
                <a:gd name="T109" fmla="*/ 4 h 1107"/>
                <a:gd name="T110" fmla="*/ 4 w 1739"/>
                <a:gd name="T111" fmla="*/ 5 h 1107"/>
                <a:gd name="T112" fmla="*/ 4 w 1739"/>
                <a:gd name="T113" fmla="*/ 5 h 1107"/>
                <a:gd name="T114" fmla="*/ 4 w 1739"/>
                <a:gd name="T115" fmla="*/ 4 h 1107"/>
                <a:gd name="T116" fmla="*/ 4 w 1739"/>
                <a:gd name="T117" fmla="*/ 4 h 1107"/>
                <a:gd name="T118" fmla="*/ 6 w 1739"/>
                <a:gd name="T119" fmla="*/ 4 h 1107"/>
                <a:gd name="T120" fmla="*/ 5 w 1739"/>
                <a:gd name="T121" fmla="*/ 5 h 1107"/>
                <a:gd name="T122" fmla="*/ 5 w 1739"/>
                <a:gd name="T123" fmla="*/ 4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1 w 317"/>
                <a:gd name="T49" fmla="*/ 0 h 235"/>
                <a:gd name="T50" fmla="*/ 1 w 317"/>
                <a:gd name="T51" fmla="*/ 0 h 235"/>
                <a:gd name="T52" fmla="*/ 1 w 317"/>
                <a:gd name="T53" fmla="*/ 0 h 235"/>
                <a:gd name="T54" fmla="*/ 1 w 317"/>
                <a:gd name="T55" fmla="*/ 0 h 235"/>
                <a:gd name="T56" fmla="*/ 1 w 317"/>
                <a:gd name="T57" fmla="*/ 0 h 235"/>
                <a:gd name="T58" fmla="*/ 1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1 w 317"/>
                <a:gd name="T87" fmla="*/ 0 h 235"/>
                <a:gd name="T88" fmla="*/ 1 w 317"/>
                <a:gd name="T89" fmla="*/ 0 h 235"/>
                <a:gd name="T90" fmla="*/ 1 w 317"/>
                <a:gd name="T91" fmla="*/ 0 h 235"/>
                <a:gd name="T92" fmla="*/ 1 w 317"/>
                <a:gd name="T93" fmla="*/ 0 h 235"/>
                <a:gd name="T94" fmla="*/ 1 w 317"/>
                <a:gd name="T95" fmla="*/ 0 h 235"/>
                <a:gd name="T96" fmla="*/ 1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5 w 1559"/>
                <a:gd name="T1" fmla="*/ 1 h 639"/>
                <a:gd name="T2" fmla="*/ 5 w 1559"/>
                <a:gd name="T3" fmla="*/ 0 h 639"/>
                <a:gd name="T4" fmla="*/ 5 w 1559"/>
                <a:gd name="T5" fmla="*/ 0 h 639"/>
                <a:gd name="T6" fmla="*/ 5 w 1559"/>
                <a:gd name="T7" fmla="*/ 0 h 639"/>
                <a:gd name="T8" fmla="*/ 5 w 1559"/>
                <a:gd name="T9" fmla="*/ 0 h 639"/>
                <a:gd name="T10" fmla="*/ 5 w 1559"/>
                <a:gd name="T11" fmla="*/ 0 h 639"/>
                <a:gd name="T12" fmla="*/ 4 w 1559"/>
                <a:gd name="T13" fmla="*/ 0 h 639"/>
                <a:gd name="T14" fmla="*/ 3 w 1559"/>
                <a:gd name="T15" fmla="*/ 0 h 639"/>
                <a:gd name="T16" fmla="*/ 2 w 1559"/>
                <a:gd name="T17" fmla="*/ 0 h 639"/>
                <a:gd name="T18" fmla="*/ 1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1 h 639"/>
                <a:gd name="T30" fmla="*/ 0 w 1559"/>
                <a:gd name="T31" fmla="*/ 2 h 639"/>
                <a:gd name="T32" fmla="*/ 0 w 1559"/>
                <a:gd name="T33" fmla="*/ 2 h 639"/>
                <a:gd name="T34" fmla="*/ 0 w 1559"/>
                <a:gd name="T35" fmla="*/ 2 h 639"/>
                <a:gd name="T36" fmla="*/ 0 w 1559"/>
                <a:gd name="T37" fmla="*/ 2 h 639"/>
                <a:gd name="T38" fmla="*/ 0 w 1559"/>
                <a:gd name="T39" fmla="*/ 1 h 639"/>
                <a:gd name="T40" fmla="*/ 0 w 1559"/>
                <a:gd name="T41" fmla="*/ 1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1 w 1559"/>
                <a:gd name="T49" fmla="*/ 0 h 639"/>
                <a:gd name="T50" fmla="*/ 2 w 1559"/>
                <a:gd name="T51" fmla="*/ 0 h 639"/>
                <a:gd name="T52" fmla="*/ 3 w 1559"/>
                <a:gd name="T53" fmla="*/ 0 h 639"/>
                <a:gd name="T54" fmla="*/ 4 w 1559"/>
                <a:gd name="T55" fmla="*/ 0 h 639"/>
                <a:gd name="T56" fmla="*/ 4 w 1559"/>
                <a:gd name="T57" fmla="*/ 0 h 639"/>
                <a:gd name="T58" fmla="*/ 5 w 1559"/>
                <a:gd name="T59" fmla="*/ 0 h 639"/>
                <a:gd name="T60" fmla="*/ 5 w 1559"/>
                <a:gd name="T61" fmla="*/ 0 h 639"/>
                <a:gd name="T62" fmla="*/ 5 w 1559"/>
                <a:gd name="T63" fmla="*/ 0 h 639"/>
                <a:gd name="T64" fmla="*/ 5 w 1559"/>
                <a:gd name="T65" fmla="*/ 0 h 639"/>
                <a:gd name="T66" fmla="*/ 5 w 1559"/>
                <a:gd name="T67" fmla="*/ 1 h 639"/>
                <a:gd name="T68" fmla="*/ 5 w 1559"/>
                <a:gd name="T69" fmla="*/ 1 h 639"/>
                <a:gd name="T70" fmla="*/ 4 w 1559"/>
                <a:gd name="T71" fmla="*/ 1 h 639"/>
                <a:gd name="T72" fmla="*/ 4 w 1559"/>
                <a:gd name="T73" fmla="*/ 1 h 639"/>
                <a:gd name="T74" fmla="*/ 4 w 1559"/>
                <a:gd name="T75" fmla="*/ 1 h 639"/>
                <a:gd name="T76" fmla="*/ 5 w 1559"/>
                <a:gd name="T77" fmla="*/ 2 h 639"/>
                <a:gd name="T78" fmla="*/ 5 w 1559"/>
                <a:gd name="T79" fmla="*/ 2 h 639"/>
                <a:gd name="T80" fmla="*/ 5 w 1559"/>
                <a:gd name="T81" fmla="*/ 2 h 639"/>
                <a:gd name="T82" fmla="*/ 5 w 1559"/>
                <a:gd name="T83" fmla="*/ 2 h 639"/>
                <a:gd name="T84" fmla="*/ 5 w 1559"/>
                <a:gd name="T85" fmla="*/ 1 h 639"/>
                <a:gd name="T86" fmla="*/ 6 w 1559"/>
                <a:gd name="T87" fmla="*/ 1 h 639"/>
                <a:gd name="T88" fmla="*/ 6 w 1559"/>
                <a:gd name="T89" fmla="*/ 1 h 639"/>
                <a:gd name="T90" fmla="*/ 5 w 1559"/>
                <a:gd name="T91" fmla="*/ 1 h 639"/>
                <a:gd name="T92" fmla="*/ 5 w 1559"/>
                <a:gd name="T93" fmla="*/ 2 h 639"/>
                <a:gd name="T94" fmla="*/ 5 w 1559"/>
                <a:gd name="T95" fmla="*/ 1 h 639"/>
                <a:gd name="T96" fmla="*/ 5 w 1559"/>
                <a:gd name="T97" fmla="*/ 1 h 639"/>
                <a:gd name="T98" fmla="*/ 5 w 1559"/>
                <a:gd name="T99" fmla="*/ 1 h 639"/>
                <a:gd name="T100" fmla="*/ 5 w 1559"/>
                <a:gd name="T101" fmla="*/ 1 h 639"/>
                <a:gd name="T102" fmla="*/ 5 w 1559"/>
                <a:gd name="T103" fmla="*/ 1 h 639"/>
                <a:gd name="T104" fmla="*/ 5 w 1559"/>
                <a:gd name="T105" fmla="*/ 2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2 h 685"/>
                <a:gd name="T2" fmla="*/ 0 w 468"/>
                <a:gd name="T3" fmla="*/ 2 h 685"/>
                <a:gd name="T4" fmla="*/ 0 w 468"/>
                <a:gd name="T5" fmla="*/ 2 h 685"/>
                <a:gd name="T6" fmla="*/ 0 w 468"/>
                <a:gd name="T7" fmla="*/ 2 h 685"/>
                <a:gd name="T8" fmla="*/ 0 w 468"/>
                <a:gd name="T9" fmla="*/ 2 h 685"/>
                <a:gd name="T10" fmla="*/ 0 w 468"/>
                <a:gd name="T11" fmla="*/ 2 h 685"/>
                <a:gd name="T12" fmla="*/ 0 w 468"/>
                <a:gd name="T13" fmla="*/ 2 h 685"/>
                <a:gd name="T14" fmla="*/ 0 w 468"/>
                <a:gd name="T15" fmla="*/ 2 h 685"/>
                <a:gd name="T16" fmla="*/ 0 w 468"/>
                <a:gd name="T17" fmla="*/ 2 h 685"/>
                <a:gd name="T18" fmla="*/ 0 w 468"/>
                <a:gd name="T19" fmla="*/ 2 h 685"/>
                <a:gd name="T20" fmla="*/ 0 w 468"/>
                <a:gd name="T21" fmla="*/ 2 h 685"/>
                <a:gd name="T22" fmla="*/ 0 w 468"/>
                <a:gd name="T23" fmla="*/ 2 h 685"/>
                <a:gd name="T24" fmla="*/ 0 w 468"/>
                <a:gd name="T25" fmla="*/ 1 h 685"/>
                <a:gd name="T26" fmla="*/ 0 w 468"/>
                <a:gd name="T27" fmla="*/ 1 h 685"/>
                <a:gd name="T28" fmla="*/ 0 w 468"/>
                <a:gd name="T29" fmla="*/ 1 h 685"/>
                <a:gd name="T30" fmla="*/ 0 w 468"/>
                <a:gd name="T31" fmla="*/ 1 h 685"/>
                <a:gd name="T32" fmla="*/ 0 w 468"/>
                <a:gd name="T33" fmla="*/ 1 h 685"/>
                <a:gd name="T34" fmla="*/ 0 w 468"/>
                <a:gd name="T35" fmla="*/ 1 h 685"/>
                <a:gd name="T36" fmla="*/ 0 w 468"/>
                <a:gd name="T37" fmla="*/ 1 h 685"/>
                <a:gd name="T38" fmla="*/ 0 w 468"/>
                <a:gd name="T39" fmla="*/ 1 h 685"/>
                <a:gd name="T40" fmla="*/ 0 w 468"/>
                <a:gd name="T41" fmla="*/ 1 h 685"/>
                <a:gd name="T42" fmla="*/ 0 w 468"/>
                <a:gd name="T43" fmla="*/ 1 h 685"/>
                <a:gd name="T44" fmla="*/ 0 w 468"/>
                <a:gd name="T45" fmla="*/ 1 h 685"/>
                <a:gd name="T46" fmla="*/ 0 w 468"/>
                <a:gd name="T47" fmla="*/ 1 h 685"/>
                <a:gd name="T48" fmla="*/ 1 w 468"/>
                <a:gd name="T49" fmla="*/ 0 h 685"/>
                <a:gd name="T50" fmla="*/ 1 w 468"/>
                <a:gd name="T51" fmla="*/ 0 h 685"/>
                <a:gd name="T52" fmla="*/ 1 w 468"/>
                <a:gd name="T53" fmla="*/ 0 h 685"/>
                <a:gd name="T54" fmla="*/ 1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1 h 685"/>
                <a:gd name="T66" fmla="*/ 1 w 468"/>
                <a:gd name="T67" fmla="*/ 1 h 685"/>
                <a:gd name="T68" fmla="*/ 1 w 468"/>
                <a:gd name="T69" fmla="*/ 1 h 685"/>
                <a:gd name="T70" fmla="*/ 1 w 468"/>
                <a:gd name="T71" fmla="*/ 0 h 685"/>
                <a:gd name="T72" fmla="*/ 1 w 468"/>
                <a:gd name="T73" fmla="*/ 0 h 685"/>
                <a:gd name="T74" fmla="*/ 1 w 468"/>
                <a:gd name="T75" fmla="*/ 0 h 685"/>
                <a:gd name="T76" fmla="*/ 1 w 468"/>
                <a:gd name="T77" fmla="*/ 0 h 685"/>
                <a:gd name="T78" fmla="*/ 1 w 468"/>
                <a:gd name="T79" fmla="*/ 0 h 685"/>
                <a:gd name="T80" fmla="*/ 1 w 468"/>
                <a:gd name="T81" fmla="*/ 0 h 685"/>
                <a:gd name="T82" fmla="*/ 1 w 468"/>
                <a:gd name="T83" fmla="*/ 0 h 685"/>
                <a:gd name="T84" fmla="*/ 1 w 468"/>
                <a:gd name="T85" fmla="*/ 0 h 685"/>
                <a:gd name="T86" fmla="*/ 1 w 468"/>
                <a:gd name="T87" fmla="*/ 0 h 685"/>
                <a:gd name="T88" fmla="*/ 1 w 468"/>
                <a:gd name="T89" fmla="*/ 0 h 685"/>
                <a:gd name="T90" fmla="*/ 1 w 468"/>
                <a:gd name="T91" fmla="*/ 0 h 685"/>
                <a:gd name="T92" fmla="*/ 1 w 468"/>
                <a:gd name="T93" fmla="*/ 0 h 685"/>
                <a:gd name="T94" fmla="*/ 1 w 468"/>
                <a:gd name="T95" fmla="*/ 0 h 685"/>
                <a:gd name="T96" fmla="*/ 1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1 h 553"/>
                <a:gd name="T58" fmla="*/ 1 w 93"/>
                <a:gd name="T59" fmla="*/ 1 h 553"/>
                <a:gd name="T60" fmla="*/ 1 w 93"/>
                <a:gd name="T61" fmla="*/ 1 h 553"/>
                <a:gd name="T62" fmla="*/ 1 w 93"/>
                <a:gd name="T63" fmla="*/ 1 h 553"/>
                <a:gd name="T64" fmla="*/ 1 w 93"/>
                <a:gd name="T65" fmla="*/ 1 h 553"/>
                <a:gd name="T66" fmla="*/ 1 w 93"/>
                <a:gd name="T67" fmla="*/ 1 h 553"/>
                <a:gd name="T68" fmla="*/ 1 w 93"/>
                <a:gd name="T69" fmla="*/ 1 h 553"/>
                <a:gd name="T70" fmla="*/ 1 w 93"/>
                <a:gd name="T71" fmla="*/ 1 h 553"/>
                <a:gd name="T72" fmla="*/ 1 w 93"/>
                <a:gd name="T73" fmla="*/ 1 h 553"/>
                <a:gd name="T74" fmla="*/ 1 w 93"/>
                <a:gd name="T75" fmla="*/ 1 h 553"/>
                <a:gd name="T76" fmla="*/ 1 w 93"/>
                <a:gd name="T77" fmla="*/ 1 h 553"/>
                <a:gd name="T78" fmla="*/ 1 w 93"/>
                <a:gd name="T79" fmla="*/ 1 h 553"/>
                <a:gd name="T80" fmla="*/ 1 w 93"/>
                <a:gd name="T81" fmla="*/ 1 h 553"/>
                <a:gd name="T82" fmla="*/ 1 w 93"/>
                <a:gd name="T83" fmla="*/ 1 h 553"/>
                <a:gd name="T84" fmla="*/ 1 w 93"/>
                <a:gd name="T85" fmla="*/ 2 h 553"/>
                <a:gd name="T86" fmla="*/ 1 w 93"/>
                <a:gd name="T87" fmla="*/ 1 h 553"/>
                <a:gd name="T88" fmla="*/ 1 w 93"/>
                <a:gd name="T89" fmla="*/ 2 h 553"/>
                <a:gd name="T90" fmla="*/ 1 w 93"/>
                <a:gd name="T91" fmla="*/ 2 h 553"/>
                <a:gd name="T92" fmla="*/ 1 w 93"/>
                <a:gd name="T93" fmla="*/ 1 h 553"/>
                <a:gd name="T94" fmla="*/ 1 w 93"/>
                <a:gd name="T95" fmla="*/ 1 h 553"/>
                <a:gd name="T96" fmla="*/ 1 w 93"/>
                <a:gd name="T97" fmla="*/ 2 h 553"/>
                <a:gd name="T98" fmla="*/ 1 w 93"/>
                <a:gd name="T99" fmla="*/ 2 h 553"/>
                <a:gd name="T100" fmla="*/ 1 w 93"/>
                <a:gd name="T101" fmla="*/ 2 h 553"/>
                <a:gd name="T102" fmla="*/ 1 w 93"/>
                <a:gd name="T103" fmla="*/ 2 h 553"/>
                <a:gd name="T104" fmla="*/ 0 w 93"/>
                <a:gd name="T105" fmla="*/ 1 h 553"/>
                <a:gd name="T106" fmla="*/ 1 w 93"/>
                <a:gd name="T107" fmla="*/ 1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1 w 2753"/>
                <a:gd name="T1" fmla="*/ 2 h 496"/>
                <a:gd name="T2" fmla="*/ 11 w 2753"/>
                <a:gd name="T3" fmla="*/ 2 h 496"/>
                <a:gd name="T4" fmla="*/ 11 w 2753"/>
                <a:gd name="T5" fmla="*/ 2 h 496"/>
                <a:gd name="T6" fmla="*/ 11 w 2753"/>
                <a:gd name="T7" fmla="*/ 2 h 496"/>
                <a:gd name="T8" fmla="*/ 10 w 2753"/>
                <a:gd name="T9" fmla="*/ 2 h 496"/>
                <a:gd name="T10" fmla="*/ 10 w 2753"/>
                <a:gd name="T11" fmla="*/ 2 h 496"/>
                <a:gd name="T12" fmla="*/ 10 w 2753"/>
                <a:gd name="T13" fmla="*/ 2 h 496"/>
                <a:gd name="T14" fmla="*/ 9 w 2753"/>
                <a:gd name="T15" fmla="*/ 2 h 496"/>
                <a:gd name="T16" fmla="*/ 9 w 2753"/>
                <a:gd name="T17" fmla="*/ 2 h 496"/>
                <a:gd name="T18" fmla="*/ 9 w 2753"/>
                <a:gd name="T19" fmla="*/ 2 h 496"/>
                <a:gd name="T20" fmla="*/ 9 w 2753"/>
                <a:gd name="T21" fmla="*/ 2 h 496"/>
                <a:gd name="T22" fmla="*/ 9 w 2753"/>
                <a:gd name="T23" fmla="*/ 2 h 496"/>
                <a:gd name="T24" fmla="*/ 8 w 2753"/>
                <a:gd name="T25" fmla="*/ 2 h 496"/>
                <a:gd name="T26" fmla="*/ 8 w 2753"/>
                <a:gd name="T27" fmla="*/ 2 h 496"/>
                <a:gd name="T28" fmla="*/ 8 w 2753"/>
                <a:gd name="T29" fmla="*/ 2 h 496"/>
                <a:gd name="T30" fmla="*/ 8 w 2753"/>
                <a:gd name="T31" fmla="*/ 2 h 496"/>
                <a:gd name="T32" fmla="*/ 7 w 2753"/>
                <a:gd name="T33" fmla="*/ 2 h 496"/>
                <a:gd name="T34" fmla="*/ 7 w 2753"/>
                <a:gd name="T35" fmla="*/ 2 h 496"/>
                <a:gd name="T36" fmla="*/ 7 w 2753"/>
                <a:gd name="T37" fmla="*/ 2 h 496"/>
                <a:gd name="T38" fmla="*/ 7 w 2753"/>
                <a:gd name="T39" fmla="*/ 2 h 496"/>
                <a:gd name="T40" fmla="*/ 7 w 2753"/>
                <a:gd name="T41" fmla="*/ 2 h 496"/>
                <a:gd name="T42" fmla="*/ 6 w 2753"/>
                <a:gd name="T43" fmla="*/ 2 h 496"/>
                <a:gd name="T44" fmla="*/ 6 w 2753"/>
                <a:gd name="T45" fmla="*/ 2 h 496"/>
                <a:gd name="T46" fmla="*/ 6 w 2753"/>
                <a:gd name="T47" fmla="*/ 2 h 496"/>
                <a:gd name="T48" fmla="*/ 6 w 2753"/>
                <a:gd name="T49" fmla="*/ 2 h 496"/>
                <a:gd name="T50" fmla="*/ 5 w 2753"/>
                <a:gd name="T51" fmla="*/ 2 h 496"/>
                <a:gd name="T52" fmla="*/ 5 w 2753"/>
                <a:gd name="T53" fmla="*/ 2 h 496"/>
                <a:gd name="T54" fmla="*/ 5 w 2753"/>
                <a:gd name="T55" fmla="*/ 2 h 496"/>
                <a:gd name="T56" fmla="*/ 4 w 2753"/>
                <a:gd name="T57" fmla="*/ 2 h 496"/>
                <a:gd name="T58" fmla="*/ 5 w 2753"/>
                <a:gd name="T59" fmla="*/ 2 h 496"/>
                <a:gd name="T60" fmla="*/ 4 w 2753"/>
                <a:gd name="T61" fmla="*/ 2 h 496"/>
                <a:gd name="T62" fmla="*/ 3 w 2753"/>
                <a:gd name="T63" fmla="*/ 2 h 496"/>
                <a:gd name="T64" fmla="*/ 3 w 2753"/>
                <a:gd name="T65" fmla="*/ 2 h 496"/>
                <a:gd name="T66" fmla="*/ 3 w 2753"/>
                <a:gd name="T67" fmla="*/ 2 h 496"/>
                <a:gd name="T68" fmla="*/ 3 w 2753"/>
                <a:gd name="T69" fmla="*/ 2 h 496"/>
                <a:gd name="T70" fmla="*/ 2 w 2753"/>
                <a:gd name="T71" fmla="*/ 2 h 496"/>
                <a:gd name="T72" fmla="*/ 2 w 2753"/>
                <a:gd name="T73" fmla="*/ 2 h 496"/>
                <a:gd name="T74" fmla="*/ 2 w 2753"/>
                <a:gd name="T75" fmla="*/ 2 h 496"/>
                <a:gd name="T76" fmla="*/ 1 w 2753"/>
                <a:gd name="T77" fmla="*/ 2 h 496"/>
                <a:gd name="T78" fmla="*/ 1 w 2753"/>
                <a:gd name="T79" fmla="*/ 2 h 496"/>
                <a:gd name="T80" fmla="*/ 1 w 2753"/>
                <a:gd name="T81" fmla="*/ 2 h 496"/>
                <a:gd name="T82" fmla="*/ 9 w 2753"/>
                <a:gd name="T83" fmla="*/ 1 h 496"/>
                <a:gd name="T84" fmla="*/ 8 w 2753"/>
                <a:gd name="T85" fmla="*/ 1 h 496"/>
                <a:gd name="T86" fmla="*/ 8 w 2753"/>
                <a:gd name="T87" fmla="*/ 1 h 496"/>
                <a:gd name="T88" fmla="*/ 8 w 2753"/>
                <a:gd name="T89" fmla="*/ 1 h 496"/>
                <a:gd name="T90" fmla="*/ 8 w 2753"/>
                <a:gd name="T91" fmla="*/ 1 h 496"/>
                <a:gd name="T92" fmla="*/ 8 w 2753"/>
                <a:gd name="T93" fmla="*/ 1 h 496"/>
                <a:gd name="T94" fmla="*/ 7 w 2753"/>
                <a:gd name="T95" fmla="*/ 1 h 496"/>
                <a:gd name="T96" fmla="*/ 7 w 2753"/>
                <a:gd name="T97" fmla="*/ 1 h 496"/>
                <a:gd name="T98" fmla="*/ 7 w 2753"/>
                <a:gd name="T99" fmla="*/ 1 h 496"/>
                <a:gd name="T100" fmla="*/ 7 w 2753"/>
                <a:gd name="T101" fmla="*/ 1 h 496"/>
                <a:gd name="T102" fmla="*/ 6 w 2753"/>
                <a:gd name="T103" fmla="*/ 0 h 496"/>
                <a:gd name="T104" fmla="*/ 6 w 2753"/>
                <a:gd name="T105" fmla="*/ 1 h 496"/>
                <a:gd name="T106" fmla="*/ 6 w 2753"/>
                <a:gd name="T107" fmla="*/ 1 h 496"/>
                <a:gd name="T108" fmla="*/ 6 w 2753"/>
                <a:gd name="T109" fmla="*/ 1 h 496"/>
                <a:gd name="T110" fmla="*/ 6 w 2753"/>
                <a:gd name="T111" fmla="*/ 1 h 496"/>
                <a:gd name="T112" fmla="*/ 5 w 2753"/>
                <a:gd name="T113" fmla="*/ 1 h 496"/>
                <a:gd name="T114" fmla="*/ 5 w 2753"/>
                <a:gd name="T115" fmla="*/ 1 h 496"/>
                <a:gd name="T116" fmla="*/ 4 w 2753"/>
                <a:gd name="T117" fmla="*/ 1 h 496"/>
                <a:gd name="T118" fmla="*/ 4 w 2753"/>
                <a:gd name="T119" fmla="*/ 1 h 496"/>
                <a:gd name="T120" fmla="*/ 3 w 2753"/>
                <a:gd name="T121" fmla="*/ 1 h 496"/>
                <a:gd name="T122" fmla="*/ 3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2 h 639"/>
                <a:gd name="T2" fmla="*/ 0 w 1400"/>
                <a:gd name="T3" fmla="*/ 1 h 639"/>
                <a:gd name="T4" fmla="*/ 0 w 1400"/>
                <a:gd name="T5" fmla="*/ 1 h 639"/>
                <a:gd name="T6" fmla="*/ 0 w 1400"/>
                <a:gd name="T7" fmla="*/ 1 h 639"/>
                <a:gd name="T8" fmla="*/ 0 w 1400"/>
                <a:gd name="T9" fmla="*/ 1 h 639"/>
                <a:gd name="T10" fmla="*/ 1 w 1400"/>
                <a:gd name="T11" fmla="*/ 1 h 639"/>
                <a:gd name="T12" fmla="*/ 1 w 1400"/>
                <a:gd name="T13" fmla="*/ 1 h 639"/>
                <a:gd name="T14" fmla="*/ 1 w 1400"/>
                <a:gd name="T15" fmla="*/ 1 h 639"/>
                <a:gd name="T16" fmla="*/ 1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1 h 639"/>
                <a:gd name="T30" fmla="*/ 0 w 1400"/>
                <a:gd name="T31" fmla="*/ 1 h 639"/>
                <a:gd name="T32" fmla="*/ 0 w 1400"/>
                <a:gd name="T33" fmla="*/ 1 h 639"/>
                <a:gd name="T34" fmla="*/ 0 w 1400"/>
                <a:gd name="T35" fmla="*/ 1 h 639"/>
                <a:gd name="T36" fmla="*/ 0 w 1400"/>
                <a:gd name="T37" fmla="*/ 1 h 639"/>
                <a:gd name="T38" fmla="*/ 0 w 1400"/>
                <a:gd name="T39" fmla="*/ 2 h 639"/>
                <a:gd name="T40" fmla="*/ 0 w 1400"/>
                <a:gd name="T41" fmla="*/ 2 h 639"/>
                <a:gd name="T42" fmla="*/ 0 w 1400"/>
                <a:gd name="T43" fmla="*/ 2 h 639"/>
                <a:gd name="T44" fmla="*/ 0 w 1400"/>
                <a:gd name="T45" fmla="*/ 2 h 639"/>
                <a:gd name="T46" fmla="*/ 1 w 1400"/>
                <a:gd name="T47" fmla="*/ 2 h 639"/>
                <a:gd name="T48" fmla="*/ 2 w 1400"/>
                <a:gd name="T49" fmla="*/ 2 h 639"/>
                <a:gd name="T50" fmla="*/ 3 w 1400"/>
                <a:gd name="T51" fmla="*/ 2 h 639"/>
                <a:gd name="T52" fmla="*/ 4 w 1400"/>
                <a:gd name="T53" fmla="*/ 2 h 639"/>
                <a:gd name="T54" fmla="*/ 5 w 1400"/>
                <a:gd name="T55" fmla="*/ 2 h 639"/>
                <a:gd name="T56" fmla="*/ 5 w 1400"/>
                <a:gd name="T57" fmla="*/ 2 h 639"/>
                <a:gd name="T58" fmla="*/ 5 w 1400"/>
                <a:gd name="T59" fmla="*/ 2 h 639"/>
                <a:gd name="T60" fmla="*/ 5 w 1400"/>
                <a:gd name="T61" fmla="*/ 2 h 639"/>
                <a:gd name="T62" fmla="*/ 5 w 1400"/>
                <a:gd name="T63" fmla="*/ 2 h 639"/>
                <a:gd name="T64" fmla="*/ 5 w 1400"/>
                <a:gd name="T65" fmla="*/ 2 h 639"/>
                <a:gd name="T66" fmla="*/ 4 w 1400"/>
                <a:gd name="T67" fmla="*/ 2 h 639"/>
                <a:gd name="T68" fmla="*/ 3 w 1400"/>
                <a:gd name="T69" fmla="*/ 2 h 639"/>
                <a:gd name="T70" fmla="*/ 2 w 1400"/>
                <a:gd name="T71" fmla="*/ 2 h 639"/>
                <a:gd name="T72" fmla="*/ 1 w 1400"/>
                <a:gd name="T73" fmla="*/ 2 h 639"/>
                <a:gd name="T74" fmla="*/ 1 w 1400"/>
                <a:gd name="T75" fmla="*/ 2 h 639"/>
                <a:gd name="T76" fmla="*/ 1 w 1400"/>
                <a:gd name="T77" fmla="*/ 2 h 639"/>
                <a:gd name="T78" fmla="*/ 0 w 1400"/>
                <a:gd name="T79" fmla="*/ 1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1 w 1400"/>
                <a:gd name="T87" fmla="*/ 1 h 639"/>
                <a:gd name="T88" fmla="*/ 0 w 1400"/>
                <a:gd name="T89" fmla="*/ 1 h 639"/>
                <a:gd name="T90" fmla="*/ 0 w 1400"/>
                <a:gd name="T91" fmla="*/ 1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7 w 2101"/>
                <a:gd name="T1" fmla="*/ 0 h 1421"/>
                <a:gd name="T2" fmla="*/ 7 w 2101"/>
                <a:gd name="T3" fmla="*/ 0 h 1421"/>
                <a:gd name="T4" fmla="*/ 6 w 2101"/>
                <a:gd name="T5" fmla="*/ 0 h 1421"/>
                <a:gd name="T6" fmla="*/ 5 w 2101"/>
                <a:gd name="T7" fmla="*/ 0 h 1421"/>
                <a:gd name="T8" fmla="*/ 5 w 2101"/>
                <a:gd name="T9" fmla="*/ 0 h 1421"/>
                <a:gd name="T10" fmla="*/ 6 w 2101"/>
                <a:gd name="T11" fmla="*/ 0 h 1421"/>
                <a:gd name="T12" fmla="*/ 7 w 2101"/>
                <a:gd name="T13" fmla="*/ 3 h 1421"/>
                <a:gd name="T14" fmla="*/ 7 w 2101"/>
                <a:gd name="T15" fmla="*/ 2 h 1421"/>
                <a:gd name="T16" fmla="*/ 7 w 2101"/>
                <a:gd name="T17" fmla="*/ 2 h 1421"/>
                <a:gd name="T18" fmla="*/ 7 w 2101"/>
                <a:gd name="T19" fmla="*/ 2 h 1421"/>
                <a:gd name="T20" fmla="*/ 7 w 2101"/>
                <a:gd name="T21" fmla="*/ 2 h 1421"/>
                <a:gd name="T22" fmla="*/ 5 w 2101"/>
                <a:gd name="T23" fmla="*/ 1 h 1421"/>
                <a:gd name="T24" fmla="*/ 5 w 2101"/>
                <a:gd name="T25" fmla="*/ 1 h 1421"/>
                <a:gd name="T26" fmla="*/ 5 w 2101"/>
                <a:gd name="T27" fmla="*/ 1 h 1421"/>
                <a:gd name="T28" fmla="*/ 5 w 2101"/>
                <a:gd name="T29" fmla="*/ 1 h 1421"/>
                <a:gd name="T30" fmla="*/ 5 w 2101"/>
                <a:gd name="T31" fmla="*/ 0 h 1421"/>
                <a:gd name="T32" fmla="*/ 6 w 2101"/>
                <a:gd name="T33" fmla="*/ 0 h 1421"/>
                <a:gd name="T34" fmla="*/ 6 w 2101"/>
                <a:gd name="T35" fmla="*/ 0 h 1421"/>
                <a:gd name="T36" fmla="*/ 7 w 2101"/>
                <a:gd name="T37" fmla="*/ 0 h 1421"/>
                <a:gd name="T38" fmla="*/ 7 w 2101"/>
                <a:gd name="T39" fmla="*/ 0 h 1421"/>
                <a:gd name="T40" fmla="*/ 6 w 2101"/>
                <a:gd name="T41" fmla="*/ 0 h 1421"/>
                <a:gd name="T42" fmla="*/ 5 w 2101"/>
                <a:gd name="T43" fmla="*/ 0 h 1421"/>
                <a:gd name="T44" fmla="*/ 5 w 2101"/>
                <a:gd name="T45" fmla="*/ 0 h 1421"/>
                <a:gd name="T46" fmla="*/ 4 w 2101"/>
                <a:gd name="T47" fmla="*/ 0 h 1421"/>
                <a:gd name="T48" fmla="*/ 3 w 2101"/>
                <a:gd name="T49" fmla="*/ 1 h 1421"/>
                <a:gd name="T50" fmla="*/ 2 w 2101"/>
                <a:gd name="T51" fmla="*/ 0 h 1421"/>
                <a:gd name="T52" fmla="*/ 1 w 2101"/>
                <a:gd name="T53" fmla="*/ 0 h 1421"/>
                <a:gd name="T54" fmla="*/ 0 w 2101"/>
                <a:gd name="T55" fmla="*/ 2 h 1421"/>
                <a:gd name="T56" fmla="*/ 1 w 2101"/>
                <a:gd name="T57" fmla="*/ 2 h 1421"/>
                <a:gd name="T58" fmla="*/ 1 w 2101"/>
                <a:gd name="T59" fmla="*/ 0 h 1421"/>
                <a:gd name="T60" fmla="*/ 2 w 2101"/>
                <a:gd name="T61" fmla="*/ 2 h 1421"/>
                <a:gd name="T62" fmla="*/ 2 w 2101"/>
                <a:gd name="T63" fmla="*/ 2 h 1421"/>
                <a:gd name="T64" fmla="*/ 2 w 2101"/>
                <a:gd name="T65" fmla="*/ 4 h 1421"/>
                <a:gd name="T66" fmla="*/ 2 w 2101"/>
                <a:gd name="T67" fmla="*/ 3 h 1421"/>
                <a:gd name="T68" fmla="*/ 3 w 2101"/>
                <a:gd name="T69" fmla="*/ 3 h 1421"/>
                <a:gd name="T70" fmla="*/ 4 w 2101"/>
                <a:gd name="T71" fmla="*/ 4 h 1421"/>
                <a:gd name="T72" fmla="*/ 6 w 2101"/>
                <a:gd name="T73" fmla="*/ 2 h 1421"/>
                <a:gd name="T74" fmla="*/ 6 w 2101"/>
                <a:gd name="T75" fmla="*/ 4 h 1421"/>
                <a:gd name="T76" fmla="*/ 6 w 2101"/>
                <a:gd name="T77" fmla="*/ 4 h 1421"/>
                <a:gd name="T78" fmla="*/ 6 w 2101"/>
                <a:gd name="T79" fmla="*/ 3 h 1421"/>
                <a:gd name="T80" fmla="*/ 7 w 2101"/>
                <a:gd name="T81" fmla="*/ 3 h 1421"/>
                <a:gd name="T82" fmla="*/ 7 w 2101"/>
                <a:gd name="T83" fmla="*/ 5 h 1421"/>
                <a:gd name="T84" fmla="*/ 8 w 2101"/>
                <a:gd name="T85" fmla="*/ 5 h 1421"/>
                <a:gd name="T86" fmla="*/ 8 w 2101"/>
                <a:gd name="T87" fmla="*/ 3 h 1421"/>
                <a:gd name="T88" fmla="*/ 9 w 2101"/>
                <a:gd name="T89" fmla="*/ 3 h 1421"/>
                <a:gd name="T90" fmla="*/ 8 w 2101"/>
                <a:gd name="T91" fmla="*/ 3 h 1421"/>
                <a:gd name="T92" fmla="*/ 6 w 2101"/>
                <a:gd name="T93" fmla="*/ 2 h 1421"/>
                <a:gd name="T94" fmla="*/ 6 w 2101"/>
                <a:gd name="T95" fmla="*/ 2 h 1421"/>
                <a:gd name="T96" fmla="*/ 5 w 2101"/>
                <a:gd name="T97" fmla="*/ 2 h 1421"/>
                <a:gd name="T98" fmla="*/ 4 w 2101"/>
                <a:gd name="T99" fmla="*/ 2 h 1421"/>
                <a:gd name="T100" fmla="*/ 5 w 2101"/>
                <a:gd name="T101" fmla="*/ 3 h 1421"/>
                <a:gd name="T102" fmla="*/ 4 w 2101"/>
                <a:gd name="T103" fmla="*/ 4 h 1421"/>
                <a:gd name="T104" fmla="*/ 4 w 2101"/>
                <a:gd name="T105" fmla="*/ 4 h 1421"/>
                <a:gd name="T106" fmla="*/ 3 w 2101"/>
                <a:gd name="T107" fmla="*/ 2 h 1421"/>
                <a:gd name="T108" fmla="*/ 4 w 2101"/>
                <a:gd name="T109" fmla="*/ 0 h 1421"/>
                <a:gd name="T110" fmla="*/ 4 w 2101"/>
                <a:gd name="T111" fmla="*/ 2 h 1421"/>
                <a:gd name="T112" fmla="*/ 5 w 2101"/>
                <a:gd name="T113" fmla="*/ 2 h 1421"/>
                <a:gd name="T114" fmla="*/ 5 w 2101"/>
                <a:gd name="T115" fmla="*/ 2 h 1421"/>
                <a:gd name="T116" fmla="*/ 6 w 2101"/>
                <a:gd name="T117" fmla="*/ 2 h 1421"/>
                <a:gd name="T118" fmla="*/ 6 w 2101"/>
                <a:gd name="T119" fmla="*/ 2 h 1421"/>
                <a:gd name="T120" fmla="*/ 6 w 2101"/>
                <a:gd name="T121" fmla="*/ 2 h 1421"/>
                <a:gd name="T122" fmla="*/ 6 w 2101"/>
                <a:gd name="T123" fmla="*/ 2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2 w 4304"/>
                <a:gd name="T3" fmla="*/ 1 h 532"/>
                <a:gd name="T4" fmla="*/ 3 w 4304"/>
                <a:gd name="T5" fmla="*/ 2 h 532"/>
                <a:gd name="T6" fmla="*/ 4 w 4304"/>
                <a:gd name="T7" fmla="*/ 1 h 532"/>
                <a:gd name="T8" fmla="*/ 4 w 4304"/>
                <a:gd name="T9" fmla="*/ 1 h 532"/>
                <a:gd name="T10" fmla="*/ 4 w 4304"/>
                <a:gd name="T11" fmla="*/ 1 h 532"/>
                <a:gd name="T12" fmla="*/ 3 w 4304"/>
                <a:gd name="T13" fmla="*/ 1 h 532"/>
                <a:gd name="T14" fmla="*/ 6 w 4304"/>
                <a:gd name="T15" fmla="*/ 1 h 532"/>
                <a:gd name="T16" fmla="*/ 5 w 4304"/>
                <a:gd name="T17" fmla="*/ 1 h 532"/>
                <a:gd name="T18" fmla="*/ 6 w 4304"/>
                <a:gd name="T19" fmla="*/ 1 h 532"/>
                <a:gd name="T20" fmla="*/ 6 w 4304"/>
                <a:gd name="T21" fmla="*/ 1 h 532"/>
                <a:gd name="T22" fmla="*/ 7 w 4304"/>
                <a:gd name="T23" fmla="*/ 1 h 532"/>
                <a:gd name="T24" fmla="*/ 7 w 4304"/>
                <a:gd name="T25" fmla="*/ 1 h 532"/>
                <a:gd name="T26" fmla="*/ 7 w 4304"/>
                <a:gd name="T27" fmla="*/ 1 h 532"/>
                <a:gd name="T28" fmla="*/ 7 w 4304"/>
                <a:gd name="T29" fmla="*/ 2 h 532"/>
                <a:gd name="T30" fmla="*/ 8 w 4304"/>
                <a:gd name="T31" fmla="*/ 2 h 532"/>
                <a:gd name="T32" fmla="*/ 10 w 4304"/>
                <a:gd name="T33" fmla="*/ 2 h 532"/>
                <a:gd name="T34" fmla="*/ 10 w 4304"/>
                <a:gd name="T35" fmla="*/ 1 h 532"/>
                <a:gd name="T36" fmla="*/ 10 w 4304"/>
                <a:gd name="T37" fmla="*/ 1 h 532"/>
                <a:gd name="T38" fmla="*/ 10 w 4304"/>
                <a:gd name="T39" fmla="*/ 1 h 532"/>
                <a:gd name="T40" fmla="*/ 11 w 4304"/>
                <a:gd name="T41" fmla="*/ 1 h 532"/>
                <a:gd name="T42" fmla="*/ 11 w 4304"/>
                <a:gd name="T43" fmla="*/ 1 h 532"/>
                <a:gd name="T44" fmla="*/ 11 w 4304"/>
                <a:gd name="T45" fmla="*/ 1 h 532"/>
                <a:gd name="T46" fmla="*/ 11 w 4304"/>
                <a:gd name="T47" fmla="*/ 1 h 532"/>
                <a:gd name="T48" fmla="*/ 12 w 4304"/>
                <a:gd name="T49" fmla="*/ 1 h 532"/>
                <a:gd name="T50" fmla="*/ 12 w 4304"/>
                <a:gd name="T51" fmla="*/ 1 h 532"/>
                <a:gd name="T52" fmla="*/ 13 w 4304"/>
                <a:gd name="T53" fmla="*/ 1 h 532"/>
                <a:gd name="T54" fmla="*/ 13 w 4304"/>
                <a:gd name="T55" fmla="*/ 1 h 532"/>
                <a:gd name="T56" fmla="*/ 13 w 4304"/>
                <a:gd name="T57" fmla="*/ 1 h 532"/>
                <a:gd name="T58" fmla="*/ 14 w 4304"/>
                <a:gd name="T59" fmla="*/ 1 h 532"/>
                <a:gd name="T60" fmla="*/ 14 w 4304"/>
                <a:gd name="T61" fmla="*/ 1 h 532"/>
                <a:gd name="T62" fmla="*/ 14 w 4304"/>
                <a:gd name="T63" fmla="*/ 1 h 532"/>
                <a:gd name="T64" fmla="*/ 14 w 4304"/>
                <a:gd name="T65" fmla="*/ 2 h 532"/>
                <a:gd name="T66" fmla="*/ 15 w 4304"/>
                <a:gd name="T67" fmla="*/ 2 h 532"/>
                <a:gd name="T68" fmla="*/ 17 w 4304"/>
                <a:gd name="T69" fmla="*/ 1 h 532"/>
                <a:gd name="T70" fmla="*/ 17 w 4304"/>
                <a:gd name="T71" fmla="*/ 2 h 532"/>
                <a:gd name="T72" fmla="*/ 2 w 4304"/>
                <a:gd name="T73" fmla="*/ 3 h 532"/>
                <a:gd name="T74" fmla="*/ 3 w 4304"/>
                <a:gd name="T75" fmla="*/ 3 h 532"/>
                <a:gd name="T76" fmla="*/ 4 w 4304"/>
                <a:gd name="T77" fmla="*/ 2 h 532"/>
                <a:gd name="T78" fmla="*/ 5 w 4304"/>
                <a:gd name="T79" fmla="*/ 3 h 532"/>
                <a:gd name="T80" fmla="*/ 5 w 4304"/>
                <a:gd name="T81" fmla="*/ 2 h 532"/>
                <a:gd name="T82" fmla="*/ 5 w 4304"/>
                <a:gd name="T83" fmla="*/ 2 h 532"/>
                <a:gd name="T84" fmla="*/ 6 w 4304"/>
                <a:gd name="T85" fmla="*/ 2 h 532"/>
                <a:gd name="T86" fmla="*/ 6 w 4304"/>
                <a:gd name="T87" fmla="*/ 2 h 532"/>
                <a:gd name="T88" fmla="*/ 7 w 4304"/>
                <a:gd name="T89" fmla="*/ 3 h 532"/>
                <a:gd name="T90" fmla="*/ 8 w 4304"/>
                <a:gd name="T91" fmla="*/ 2 h 532"/>
                <a:gd name="T92" fmla="*/ 9 w 4304"/>
                <a:gd name="T93" fmla="*/ 2 h 532"/>
                <a:gd name="T94" fmla="*/ 9 w 4304"/>
                <a:gd name="T95" fmla="*/ 2 h 532"/>
                <a:gd name="T96" fmla="*/ 10 w 4304"/>
                <a:gd name="T97" fmla="*/ 2 h 532"/>
                <a:gd name="T98" fmla="*/ 11 w 4304"/>
                <a:gd name="T99" fmla="*/ 2 h 532"/>
                <a:gd name="T100" fmla="*/ 11 w 4304"/>
                <a:gd name="T101" fmla="*/ 2 h 532"/>
                <a:gd name="T102" fmla="*/ 10 w 4304"/>
                <a:gd name="T103" fmla="*/ 3 h 532"/>
                <a:gd name="T104" fmla="*/ 11 w 4304"/>
                <a:gd name="T105" fmla="*/ 2 h 532"/>
                <a:gd name="T106" fmla="*/ 12 w 4304"/>
                <a:gd name="T107" fmla="*/ 2 h 532"/>
                <a:gd name="T108" fmla="*/ 13 w 4304"/>
                <a:gd name="T109" fmla="*/ 3 h 532"/>
                <a:gd name="T110" fmla="*/ 12 w 4304"/>
                <a:gd name="T111" fmla="*/ 2 h 532"/>
                <a:gd name="T112" fmla="*/ 13 w 4304"/>
                <a:gd name="T113" fmla="*/ 2 h 532"/>
                <a:gd name="T114" fmla="*/ 13 w 4304"/>
                <a:gd name="T115" fmla="*/ 2 h 532"/>
                <a:gd name="T116" fmla="*/ 14 w 4304"/>
                <a:gd name="T117" fmla="*/ 2 h 532"/>
                <a:gd name="T118" fmla="*/ 15 w 4304"/>
                <a:gd name="T119" fmla="*/ 2 h 532"/>
                <a:gd name="T120" fmla="*/ 14 w 4304"/>
                <a:gd name="T121" fmla="*/ 3 h 532"/>
                <a:gd name="T122" fmla="*/ 15 w 4304"/>
                <a:gd name="T123" fmla="*/ 2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2 w 1529"/>
                <a:gd name="T1" fmla="*/ 3 h 1275"/>
                <a:gd name="T2" fmla="*/ 3 w 1529"/>
                <a:gd name="T3" fmla="*/ 3 h 1275"/>
                <a:gd name="T4" fmla="*/ 3 w 1529"/>
                <a:gd name="T5" fmla="*/ 2 h 1275"/>
                <a:gd name="T6" fmla="*/ 1 w 1529"/>
                <a:gd name="T7" fmla="*/ 2 h 1275"/>
                <a:gd name="T8" fmla="*/ 1 w 1529"/>
                <a:gd name="T9" fmla="*/ 4 h 1275"/>
                <a:gd name="T10" fmla="*/ 4 w 1529"/>
                <a:gd name="T11" fmla="*/ 4 h 1275"/>
                <a:gd name="T12" fmla="*/ 4 w 1529"/>
                <a:gd name="T13" fmla="*/ 1 h 1275"/>
                <a:gd name="T14" fmla="*/ 0 w 1529"/>
                <a:gd name="T15" fmla="*/ 1 h 1275"/>
                <a:gd name="T16" fmla="*/ 0 w 1529"/>
                <a:gd name="T17" fmla="*/ 5 h 1275"/>
                <a:gd name="T18" fmla="*/ 5 w 1529"/>
                <a:gd name="T19" fmla="*/ 5 h 1275"/>
                <a:gd name="T20" fmla="*/ 5 w 1529"/>
                <a:gd name="T21" fmla="*/ 1 h 1275"/>
                <a:gd name="T22" fmla="*/ 5 w 1529"/>
                <a:gd name="T23" fmla="*/ 1 h 1275"/>
                <a:gd name="T24" fmla="*/ 5 w 1529"/>
                <a:gd name="T25" fmla="*/ 5 h 1275"/>
                <a:gd name="T26" fmla="*/ 0 w 1529"/>
                <a:gd name="T27" fmla="*/ 5 h 1275"/>
                <a:gd name="T28" fmla="*/ 0 w 1529"/>
                <a:gd name="T29" fmla="*/ 5 h 1275"/>
                <a:gd name="T30" fmla="*/ 0 w 1529"/>
                <a:gd name="T31" fmla="*/ 0 h 1275"/>
                <a:gd name="T32" fmla="*/ 4 w 1529"/>
                <a:gd name="T33" fmla="*/ 0 h 1275"/>
                <a:gd name="T34" fmla="*/ 4 w 1529"/>
                <a:gd name="T35" fmla="*/ 1 h 1275"/>
                <a:gd name="T36" fmla="*/ 4 w 1529"/>
                <a:gd name="T37" fmla="*/ 1 h 1275"/>
                <a:gd name="T38" fmla="*/ 4 w 1529"/>
                <a:gd name="T39" fmla="*/ 1 h 1275"/>
                <a:gd name="T40" fmla="*/ 4 w 1529"/>
                <a:gd name="T41" fmla="*/ 1 h 1275"/>
                <a:gd name="T42" fmla="*/ 4 w 1529"/>
                <a:gd name="T43" fmla="*/ 2 h 1275"/>
                <a:gd name="T44" fmla="*/ 4 w 1529"/>
                <a:gd name="T45" fmla="*/ 2 h 1275"/>
                <a:gd name="T46" fmla="*/ 4 w 1529"/>
                <a:gd name="T47" fmla="*/ 2 h 1275"/>
                <a:gd name="T48" fmla="*/ 4 w 1529"/>
                <a:gd name="T49" fmla="*/ 2 h 1275"/>
                <a:gd name="T50" fmla="*/ 4 w 1529"/>
                <a:gd name="T51" fmla="*/ 3 h 1275"/>
                <a:gd name="T52" fmla="*/ 4 w 1529"/>
                <a:gd name="T53" fmla="*/ 3 h 1275"/>
                <a:gd name="T54" fmla="*/ 4 w 1529"/>
                <a:gd name="T55" fmla="*/ 3 h 1275"/>
                <a:gd name="T56" fmla="*/ 4 w 1529"/>
                <a:gd name="T57" fmla="*/ 3 h 1275"/>
                <a:gd name="T58" fmla="*/ 4 w 1529"/>
                <a:gd name="T59" fmla="*/ 4 h 1275"/>
                <a:gd name="T60" fmla="*/ 4 w 1529"/>
                <a:gd name="T61" fmla="*/ 4 h 1275"/>
                <a:gd name="T62" fmla="*/ 4 w 1529"/>
                <a:gd name="T63" fmla="*/ 4 h 1275"/>
                <a:gd name="T64" fmla="*/ 4 w 1529"/>
                <a:gd name="T65" fmla="*/ 4 h 1275"/>
                <a:gd name="T66" fmla="*/ 4 w 1529"/>
                <a:gd name="T67" fmla="*/ 4 h 1275"/>
                <a:gd name="T68" fmla="*/ 4 w 1529"/>
                <a:gd name="T69" fmla="*/ 4 h 1275"/>
                <a:gd name="T70" fmla="*/ 4 w 1529"/>
                <a:gd name="T71" fmla="*/ 4 h 1275"/>
                <a:gd name="T72" fmla="*/ 4 w 1529"/>
                <a:gd name="T73" fmla="*/ 4 h 1275"/>
                <a:gd name="T74" fmla="*/ 3 w 1529"/>
                <a:gd name="T75" fmla="*/ 4 h 1275"/>
                <a:gd name="T76" fmla="*/ 3 w 1529"/>
                <a:gd name="T77" fmla="*/ 4 h 1275"/>
                <a:gd name="T78" fmla="*/ 3 w 1529"/>
                <a:gd name="T79" fmla="*/ 4 h 1275"/>
                <a:gd name="T80" fmla="*/ 3 w 1529"/>
                <a:gd name="T81" fmla="*/ 4 h 1275"/>
                <a:gd name="T82" fmla="*/ 2 w 1529"/>
                <a:gd name="T83" fmla="*/ 4 h 1275"/>
                <a:gd name="T84" fmla="*/ 2 w 1529"/>
                <a:gd name="T85" fmla="*/ 4 h 1275"/>
                <a:gd name="T86" fmla="*/ 2 w 1529"/>
                <a:gd name="T87" fmla="*/ 4 h 1275"/>
                <a:gd name="T88" fmla="*/ 2 w 1529"/>
                <a:gd name="T89" fmla="*/ 4 h 1275"/>
                <a:gd name="T90" fmla="*/ 1 w 1529"/>
                <a:gd name="T91" fmla="*/ 4 h 1275"/>
                <a:gd name="T92" fmla="*/ 1 w 1529"/>
                <a:gd name="T93" fmla="*/ 4 h 1275"/>
                <a:gd name="T94" fmla="*/ 1 w 1529"/>
                <a:gd name="T95" fmla="*/ 4 h 1275"/>
                <a:gd name="T96" fmla="*/ 1 w 1529"/>
                <a:gd name="T97" fmla="*/ 4 h 1275"/>
                <a:gd name="T98" fmla="*/ 1 w 1529"/>
                <a:gd name="T99" fmla="*/ 4 h 1275"/>
                <a:gd name="T100" fmla="*/ 1 w 1529"/>
                <a:gd name="T101" fmla="*/ 4 h 1275"/>
                <a:gd name="T102" fmla="*/ 1 w 1529"/>
                <a:gd name="T103" fmla="*/ 3 h 1275"/>
                <a:gd name="T104" fmla="*/ 1 w 1529"/>
                <a:gd name="T105" fmla="*/ 3 h 1275"/>
                <a:gd name="T106" fmla="*/ 1 w 1529"/>
                <a:gd name="T107" fmla="*/ 3 h 1275"/>
                <a:gd name="T108" fmla="*/ 1 w 1529"/>
                <a:gd name="T109" fmla="*/ 2 h 1275"/>
                <a:gd name="T110" fmla="*/ 1 w 1529"/>
                <a:gd name="T111" fmla="*/ 2 h 1275"/>
                <a:gd name="T112" fmla="*/ 1 w 1529"/>
                <a:gd name="T113" fmla="*/ 2 h 1275"/>
                <a:gd name="T114" fmla="*/ 3 w 1529"/>
                <a:gd name="T115" fmla="*/ 2 h 1275"/>
                <a:gd name="T116" fmla="*/ 3 w 1529"/>
                <a:gd name="T117" fmla="*/ 3 h 1275"/>
                <a:gd name="T118" fmla="*/ 2 w 1529"/>
                <a:gd name="T119" fmla="*/ 3 h 1275"/>
                <a:gd name="T120" fmla="*/ 2 w 1529"/>
                <a:gd name="T121" fmla="*/ 3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4 w 2467"/>
                <a:gd name="T1" fmla="*/ 1 h 262"/>
                <a:gd name="T2" fmla="*/ 4 w 2467"/>
                <a:gd name="T3" fmla="*/ 1 h 262"/>
                <a:gd name="T4" fmla="*/ 4 w 2467"/>
                <a:gd name="T5" fmla="*/ 1 h 262"/>
                <a:gd name="T6" fmla="*/ 3 w 2467"/>
                <a:gd name="T7" fmla="*/ 1 h 262"/>
                <a:gd name="T8" fmla="*/ 3 w 2467"/>
                <a:gd name="T9" fmla="*/ 1 h 262"/>
                <a:gd name="T10" fmla="*/ 3 w 2467"/>
                <a:gd name="T11" fmla="*/ 1 h 262"/>
                <a:gd name="T12" fmla="*/ 3 w 2467"/>
                <a:gd name="T13" fmla="*/ 1 h 262"/>
                <a:gd name="T14" fmla="*/ 3 w 2467"/>
                <a:gd name="T15" fmla="*/ 1 h 262"/>
                <a:gd name="T16" fmla="*/ 3 w 2467"/>
                <a:gd name="T17" fmla="*/ 1 h 262"/>
                <a:gd name="T18" fmla="*/ 3 w 2467"/>
                <a:gd name="T19" fmla="*/ 1 h 262"/>
                <a:gd name="T20" fmla="*/ 3 w 2467"/>
                <a:gd name="T21" fmla="*/ 1 h 262"/>
                <a:gd name="T22" fmla="*/ 3 w 2467"/>
                <a:gd name="T23" fmla="*/ 1 h 262"/>
                <a:gd name="T24" fmla="*/ 2 w 2467"/>
                <a:gd name="T25" fmla="*/ 1 h 262"/>
                <a:gd name="T26" fmla="*/ 3 w 2467"/>
                <a:gd name="T27" fmla="*/ 1 h 262"/>
                <a:gd name="T28" fmla="*/ 3 w 2467"/>
                <a:gd name="T29" fmla="*/ 1 h 262"/>
                <a:gd name="T30" fmla="*/ 3 w 2467"/>
                <a:gd name="T31" fmla="*/ 1 h 262"/>
                <a:gd name="T32" fmla="*/ 2 w 2467"/>
                <a:gd name="T33" fmla="*/ 1 h 262"/>
                <a:gd name="T34" fmla="*/ 2 w 2467"/>
                <a:gd name="T35" fmla="*/ 1 h 262"/>
                <a:gd name="T36" fmla="*/ 2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0 w 2467"/>
                <a:gd name="T51" fmla="*/ 1 h 262"/>
                <a:gd name="T52" fmla="*/ 10 w 2467"/>
                <a:gd name="T53" fmla="*/ 1 h 262"/>
                <a:gd name="T54" fmla="*/ 10 w 2467"/>
                <a:gd name="T55" fmla="*/ 1 h 262"/>
                <a:gd name="T56" fmla="*/ 10 w 2467"/>
                <a:gd name="T57" fmla="*/ 1 h 262"/>
                <a:gd name="T58" fmla="*/ 10 w 2467"/>
                <a:gd name="T59" fmla="*/ 1 h 262"/>
                <a:gd name="T60" fmla="*/ 9 w 2467"/>
                <a:gd name="T61" fmla="*/ 1 h 262"/>
                <a:gd name="T62" fmla="*/ 9 w 2467"/>
                <a:gd name="T63" fmla="*/ 1 h 262"/>
                <a:gd name="T64" fmla="*/ 9 w 2467"/>
                <a:gd name="T65" fmla="*/ 1 h 262"/>
                <a:gd name="T66" fmla="*/ 9 w 2467"/>
                <a:gd name="T67" fmla="*/ 1 h 262"/>
                <a:gd name="T68" fmla="*/ 8 w 2467"/>
                <a:gd name="T69" fmla="*/ 1 h 262"/>
                <a:gd name="T70" fmla="*/ 8 w 2467"/>
                <a:gd name="T71" fmla="*/ 1 h 262"/>
                <a:gd name="T72" fmla="*/ 8 w 2467"/>
                <a:gd name="T73" fmla="*/ 1 h 262"/>
                <a:gd name="T74" fmla="*/ 8 w 2467"/>
                <a:gd name="T75" fmla="*/ 1 h 262"/>
                <a:gd name="T76" fmla="*/ 8 w 2467"/>
                <a:gd name="T77" fmla="*/ 1 h 262"/>
                <a:gd name="T78" fmla="*/ 8 w 2467"/>
                <a:gd name="T79" fmla="*/ 1 h 262"/>
                <a:gd name="T80" fmla="*/ 8 w 2467"/>
                <a:gd name="T81" fmla="*/ 1 h 262"/>
                <a:gd name="T82" fmla="*/ 8 w 2467"/>
                <a:gd name="T83" fmla="*/ 1 h 262"/>
                <a:gd name="T84" fmla="*/ 7 w 2467"/>
                <a:gd name="T85" fmla="*/ 1 h 262"/>
                <a:gd name="T86" fmla="*/ 7 w 2467"/>
                <a:gd name="T87" fmla="*/ 1 h 262"/>
                <a:gd name="T88" fmla="*/ 7 w 2467"/>
                <a:gd name="T89" fmla="*/ 1 h 262"/>
                <a:gd name="T90" fmla="*/ 7 w 2467"/>
                <a:gd name="T91" fmla="*/ 1 h 262"/>
                <a:gd name="T92" fmla="*/ 7 w 2467"/>
                <a:gd name="T93" fmla="*/ 1 h 262"/>
                <a:gd name="T94" fmla="*/ 7 w 2467"/>
                <a:gd name="T95" fmla="*/ 1 h 262"/>
                <a:gd name="T96" fmla="*/ 7 w 2467"/>
                <a:gd name="T97" fmla="*/ 1 h 262"/>
                <a:gd name="T98" fmla="*/ 7 w 2467"/>
                <a:gd name="T99" fmla="*/ 1 h 262"/>
                <a:gd name="T100" fmla="*/ 6 w 2467"/>
                <a:gd name="T101" fmla="*/ 1 h 262"/>
                <a:gd name="T102" fmla="*/ 6 w 2467"/>
                <a:gd name="T103" fmla="*/ 1 h 262"/>
                <a:gd name="T104" fmla="*/ 6 w 2467"/>
                <a:gd name="T105" fmla="*/ 1 h 262"/>
                <a:gd name="T106" fmla="*/ 6 w 2467"/>
                <a:gd name="T107" fmla="*/ 1 h 262"/>
                <a:gd name="T108" fmla="*/ 6 w 2467"/>
                <a:gd name="T109" fmla="*/ 1 h 262"/>
                <a:gd name="T110" fmla="*/ 5 w 2467"/>
                <a:gd name="T111" fmla="*/ 1 h 262"/>
                <a:gd name="T112" fmla="*/ 5 w 2467"/>
                <a:gd name="T113" fmla="*/ 1 h 262"/>
                <a:gd name="T114" fmla="*/ 5 w 2467"/>
                <a:gd name="T115" fmla="*/ 1 h 262"/>
                <a:gd name="T116" fmla="*/ 5 w 2467"/>
                <a:gd name="T117" fmla="*/ 1 h 262"/>
                <a:gd name="T118" fmla="*/ 5 w 2467"/>
                <a:gd name="T119" fmla="*/ 1 h 262"/>
                <a:gd name="T120" fmla="*/ 5 w 2467"/>
                <a:gd name="T121" fmla="*/ 1 h 262"/>
                <a:gd name="T122" fmla="*/ 5 w 2467"/>
                <a:gd name="T123" fmla="*/ 1 h 262"/>
                <a:gd name="T124" fmla="*/ 5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8 w 2131"/>
                <a:gd name="T1" fmla="*/ 0 h 263"/>
                <a:gd name="T2" fmla="*/ 8 w 2131"/>
                <a:gd name="T3" fmla="*/ 0 h 263"/>
                <a:gd name="T4" fmla="*/ 8 w 2131"/>
                <a:gd name="T5" fmla="*/ 0 h 263"/>
                <a:gd name="T6" fmla="*/ 8 w 2131"/>
                <a:gd name="T7" fmla="*/ 0 h 263"/>
                <a:gd name="T8" fmla="*/ 7 w 2131"/>
                <a:gd name="T9" fmla="*/ 0 h 263"/>
                <a:gd name="T10" fmla="*/ 8 w 2131"/>
                <a:gd name="T11" fmla="*/ 0 h 263"/>
                <a:gd name="T12" fmla="*/ 8 w 2131"/>
                <a:gd name="T13" fmla="*/ 0 h 263"/>
                <a:gd name="T14" fmla="*/ 8 w 2131"/>
                <a:gd name="T15" fmla="*/ 0 h 263"/>
                <a:gd name="T16" fmla="*/ 8 w 2131"/>
                <a:gd name="T17" fmla="*/ 0 h 263"/>
                <a:gd name="T18" fmla="*/ 8 w 2131"/>
                <a:gd name="T19" fmla="*/ 0 h 263"/>
                <a:gd name="T20" fmla="*/ 8 w 2131"/>
                <a:gd name="T21" fmla="*/ 0 h 263"/>
                <a:gd name="T22" fmla="*/ 7 w 2131"/>
                <a:gd name="T23" fmla="*/ 0 h 263"/>
                <a:gd name="T24" fmla="*/ 6 w 2131"/>
                <a:gd name="T25" fmla="*/ 0 h 263"/>
                <a:gd name="T26" fmla="*/ 6 w 2131"/>
                <a:gd name="T27" fmla="*/ 0 h 263"/>
                <a:gd name="T28" fmla="*/ 6 w 2131"/>
                <a:gd name="T29" fmla="*/ 0 h 263"/>
                <a:gd name="T30" fmla="*/ 6 w 2131"/>
                <a:gd name="T31" fmla="*/ 0 h 263"/>
                <a:gd name="T32" fmla="*/ 6 w 2131"/>
                <a:gd name="T33" fmla="*/ 0 h 263"/>
                <a:gd name="T34" fmla="*/ 6 w 2131"/>
                <a:gd name="T35" fmla="*/ 0 h 263"/>
                <a:gd name="T36" fmla="*/ 6 w 2131"/>
                <a:gd name="T37" fmla="*/ 0 h 263"/>
                <a:gd name="T38" fmla="*/ 6 w 2131"/>
                <a:gd name="T39" fmla="*/ 0 h 263"/>
                <a:gd name="T40" fmla="*/ 5 w 2131"/>
                <a:gd name="T41" fmla="*/ 0 h 263"/>
                <a:gd name="T42" fmla="*/ 5 w 2131"/>
                <a:gd name="T43" fmla="*/ 0 h 263"/>
                <a:gd name="T44" fmla="*/ 5 w 2131"/>
                <a:gd name="T45" fmla="*/ 0 h 263"/>
                <a:gd name="T46" fmla="*/ 5 w 2131"/>
                <a:gd name="T47" fmla="*/ 0 h 263"/>
                <a:gd name="T48" fmla="*/ 5 w 2131"/>
                <a:gd name="T49" fmla="*/ 0 h 263"/>
                <a:gd name="T50" fmla="*/ 5 w 2131"/>
                <a:gd name="T51" fmla="*/ 0 h 263"/>
                <a:gd name="T52" fmla="*/ 5 w 2131"/>
                <a:gd name="T53" fmla="*/ 0 h 263"/>
                <a:gd name="T54" fmla="*/ 5 w 2131"/>
                <a:gd name="T55" fmla="*/ 0 h 263"/>
                <a:gd name="T56" fmla="*/ 5 w 2131"/>
                <a:gd name="T57" fmla="*/ 0 h 263"/>
                <a:gd name="T58" fmla="*/ 4 w 2131"/>
                <a:gd name="T59" fmla="*/ 0 h 263"/>
                <a:gd name="T60" fmla="*/ 4 w 2131"/>
                <a:gd name="T61" fmla="*/ 0 h 263"/>
                <a:gd name="T62" fmla="*/ 4 w 2131"/>
                <a:gd name="T63" fmla="*/ 0 h 263"/>
                <a:gd name="T64" fmla="*/ 4 w 2131"/>
                <a:gd name="T65" fmla="*/ 0 h 263"/>
                <a:gd name="T66" fmla="*/ 4 w 2131"/>
                <a:gd name="T67" fmla="*/ 0 h 263"/>
                <a:gd name="T68" fmla="*/ 4 w 2131"/>
                <a:gd name="T69" fmla="*/ 0 h 263"/>
                <a:gd name="T70" fmla="*/ 4 w 2131"/>
                <a:gd name="T71" fmla="*/ 0 h 263"/>
                <a:gd name="T72" fmla="*/ 4 w 2131"/>
                <a:gd name="T73" fmla="*/ 0 h 263"/>
                <a:gd name="T74" fmla="*/ 3 w 2131"/>
                <a:gd name="T75" fmla="*/ 0 h 263"/>
                <a:gd name="T76" fmla="*/ 3 w 2131"/>
                <a:gd name="T77" fmla="*/ 0 h 263"/>
                <a:gd name="T78" fmla="*/ 3 w 2131"/>
                <a:gd name="T79" fmla="*/ 0 h 263"/>
                <a:gd name="T80" fmla="*/ 3 w 2131"/>
                <a:gd name="T81" fmla="*/ 0 h 263"/>
                <a:gd name="T82" fmla="*/ 3 w 2131"/>
                <a:gd name="T83" fmla="*/ 0 h 263"/>
                <a:gd name="T84" fmla="*/ 2 w 2131"/>
                <a:gd name="T85" fmla="*/ 0 h 263"/>
                <a:gd name="T86" fmla="*/ 2 w 2131"/>
                <a:gd name="T87" fmla="*/ 0 h 263"/>
                <a:gd name="T88" fmla="*/ 3 w 2131"/>
                <a:gd name="T89" fmla="*/ 0 h 263"/>
                <a:gd name="T90" fmla="*/ 2 w 2131"/>
                <a:gd name="T91" fmla="*/ 0 h 263"/>
                <a:gd name="T92" fmla="*/ 3 w 2131"/>
                <a:gd name="T93" fmla="*/ 0 h 263"/>
                <a:gd name="T94" fmla="*/ 2 w 2131"/>
                <a:gd name="T95" fmla="*/ 0 h 263"/>
                <a:gd name="T96" fmla="*/ 2 w 2131"/>
                <a:gd name="T97" fmla="*/ 0 h 263"/>
                <a:gd name="T98" fmla="*/ 1 w 2131"/>
                <a:gd name="T99" fmla="*/ 0 h 263"/>
                <a:gd name="T100" fmla="*/ 2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0 w 2582"/>
                <a:gd name="T1" fmla="*/ 1 h 254"/>
                <a:gd name="T2" fmla="*/ 10 w 2582"/>
                <a:gd name="T3" fmla="*/ 1 h 254"/>
                <a:gd name="T4" fmla="*/ 10 w 2582"/>
                <a:gd name="T5" fmla="*/ 1 h 254"/>
                <a:gd name="T6" fmla="*/ 9 w 2582"/>
                <a:gd name="T7" fmla="*/ 1 h 254"/>
                <a:gd name="T8" fmla="*/ 10 w 2582"/>
                <a:gd name="T9" fmla="*/ 1 h 254"/>
                <a:gd name="T10" fmla="*/ 10 w 2582"/>
                <a:gd name="T11" fmla="*/ 1 h 254"/>
                <a:gd name="T12" fmla="*/ 9 w 2582"/>
                <a:gd name="T13" fmla="*/ 1 h 254"/>
                <a:gd name="T14" fmla="*/ 9 w 2582"/>
                <a:gd name="T15" fmla="*/ 1 h 254"/>
                <a:gd name="T16" fmla="*/ 9 w 2582"/>
                <a:gd name="T17" fmla="*/ 1 h 254"/>
                <a:gd name="T18" fmla="*/ 9 w 2582"/>
                <a:gd name="T19" fmla="*/ 1 h 254"/>
                <a:gd name="T20" fmla="*/ 9 w 2582"/>
                <a:gd name="T21" fmla="*/ 1 h 254"/>
                <a:gd name="T22" fmla="*/ 8 w 2582"/>
                <a:gd name="T23" fmla="*/ 1 h 254"/>
                <a:gd name="T24" fmla="*/ 8 w 2582"/>
                <a:gd name="T25" fmla="*/ 1 h 254"/>
                <a:gd name="T26" fmla="*/ 8 w 2582"/>
                <a:gd name="T27" fmla="*/ 1 h 254"/>
                <a:gd name="T28" fmla="*/ 8 w 2582"/>
                <a:gd name="T29" fmla="*/ 1 h 254"/>
                <a:gd name="T30" fmla="*/ 8 w 2582"/>
                <a:gd name="T31" fmla="*/ 1 h 254"/>
                <a:gd name="T32" fmla="*/ 7 w 2582"/>
                <a:gd name="T33" fmla="*/ 1 h 254"/>
                <a:gd name="T34" fmla="*/ 7 w 2582"/>
                <a:gd name="T35" fmla="*/ 1 h 254"/>
                <a:gd name="T36" fmla="*/ 8 w 2582"/>
                <a:gd name="T37" fmla="*/ 1 h 254"/>
                <a:gd name="T38" fmla="*/ 7 w 2582"/>
                <a:gd name="T39" fmla="*/ 1 h 254"/>
                <a:gd name="T40" fmla="*/ 7 w 2582"/>
                <a:gd name="T41" fmla="*/ 1 h 254"/>
                <a:gd name="T42" fmla="*/ 7 w 2582"/>
                <a:gd name="T43" fmla="*/ 1 h 254"/>
                <a:gd name="T44" fmla="*/ 7 w 2582"/>
                <a:gd name="T45" fmla="*/ 1 h 254"/>
                <a:gd name="T46" fmla="*/ 6 w 2582"/>
                <a:gd name="T47" fmla="*/ 1 h 254"/>
                <a:gd name="T48" fmla="*/ 6 w 2582"/>
                <a:gd name="T49" fmla="*/ 1 h 254"/>
                <a:gd name="T50" fmla="*/ 6 w 2582"/>
                <a:gd name="T51" fmla="*/ 1 h 254"/>
                <a:gd name="T52" fmla="*/ 6 w 2582"/>
                <a:gd name="T53" fmla="*/ 1 h 254"/>
                <a:gd name="T54" fmla="*/ 6 w 2582"/>
                <a:gd name="T55" fmla="*/ 1 h 254"/>
                <a:gd name="T56" fmla="*/ 6 w 2582"/>
                <a:gd name="T57" fmla="*/ 1 h 254"/>
                <a:gd name="T58" fmla="*/ 5 w 2582"/>
                <a:gd name="T59" fmla="*/ 1 h 254"/>
                <a:gd name="T60" fmla="*/ 5 w 2582"/>
                <a:gd name="T61" fmla="*/ 1 h 254"/>
                <a:gd name="T62" fmla="*/ 5 w 2582"/>
                <a:gd name="T63" fmla="*/ 1 h 254"/>
                <a:gd name="T64" fmla="*/ 5 w 2582"/>
                <a:gd name="T65" fmla="*/ 1 h 254"/>
                <a:gd name="T66" fmla="*/ 4 w 2582"/>
                <a:gd name="T67" fmla="*/ 1 h 254"/>
                <a:gd name="T68" fmla="*/ 4 w 2582"/>
                <a:gd name="T69" fmla="*/ 1 h 254"/>
                <a:gd name="T70" fmla="*/ 4 w 2582"/>
                <a:gd name="T71" fmla="*/ 1 h 254"/>
                <a:gd name="T72" fmla="*/ 4 w 2582"/>
                <a:gd name="T73" fmla="*/ 1 h 254"/>
                <a:gd name="T74" fmla="*/ 4 w 2582"/>
                <a:gd name="T75" fmla="*/ 1 h 254"/>
                <a:gd name="T76" fmla="*/ 4 w 2582"/>
                <a:gd name="T77" fmla="*/ 1 h 254"/>
                <a:gd name="T78" fmla="*/ 3 w 2582"/>
                <a:gd name="T79" fmla="*/ 1 h 254"/>
                <a:gd name="T80" fmla="*/ 3 w 2582"/>
                <a:gd name="T81" fmla="*/ 1 h 254"/>
                <a:gd name="T82" fmla="*/ 3 w 2582"/>
                <a:gd name="T83" fmla="*/ 1 h 254"/>
                <a:gd name="T84" fmla="*/ 2 w 2582"/>
                <a:gd name="T85" fmla="*/ 1 h 254"/>
                <a:gd name="T86" fmla="*/ 3 w 2582"/>
                <a:gd name="T87" fmla="*/ 1 h 254"/>
                <a:gd name="T88" fmla="*/ 3 w 2582"/>
                <a:gd name="T89" fmla="*/ 1 h 254"/>
                <a:gd name="T90" fmla="*/ 2 w 2582"/>
                <a:gd name="T91" fmla="*/ 1 h 254"/>
                <a:gd name="T92" fmla="*/ 2 w 2582"/>
                <a:gd name="T93" fmla="*/ 1 h 254"/>
                <a:gd name="T94" fmla="*/ 2 w 2582"/>
                <a:gd name="T95" fmla="*/ 1 h 254"/>
                <a:gd name="T96" fmla="*/ 2 w 2582"/>
                <a:gd name="T97" fmla="*/ 1 h 254"/>
                <a:gd name="T98" fmla="*/ 2 w 2582"/>
                <a:gd name="T99" fmla="*/ 1 h 254"/>
                <a:gd name="T100" fmla="*/ 2 w 2582"/>
                <a:gd name="T101" fmla="*/ 1 h 254"/>
                <a:gd name="T102" fmla="*/ 2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2 w 4312"/>
                <a:gd name="T3" fmla="*/ 0 h 228"/>
                <a:gd name="T4" fmla="*/ 2 w 4312"/>
                <a:gd name="T5" fmla="*/ 0 h 228"/>
                <a:gd name="T6" fmla="*/ 2 w 4312"/>
                <a:gd name="T7" fmla="*/ 0 h 228"/>
                <a:gd name="T8" fmla="*/ 2 w 4312"/>
                <a:gd name="T9" fmla="*/ 0 h 228"/>
                <a:gd name="T10" fmla="*/ 2 w 4312"/>
                <a:gd name="T11" fmla="*/ 0 h 228"/>
                <a:gd name="T12" fmla="*/ 2 w 4312"/>
                <a:gd name="T13" fmla="*/ 0 h 228"/>
                <a:gd name="T14" fmla="*/ 3 w 4312"/>
                <a:gd name="T15" fmla="*/ 0 h 228"/>
                <a:gd name="T16" fmla="*/ 3 w 4312"/>
                <a:gd name="T17" fmla="*/ 0 h 228"/>
                <a:gd name="T18" fmla="*/ 3 w 4312"/>
                <a:gd name="T19" fmla="*/ 0 h 228"/>
                <a:gd name="T20" fmla="*/ 3 w 4312"/>
                <a:gd name="T21" fmla="*/ 0 h 228"/>
                <a:gd name="T22" fmla="*/ 4 w 4312"/>
                <a:gd name="T23" fmla="*/ 0 h 228"/>
                <a:gd name="T24" fmla="*/ 4 w 4312"/>
                <a:gd name="T25" fmla="*/ 0 h 228"/>
                <a:gd name="T26" fmla="*/ 5 w 4312"/>
                <a:gd name="T27" fmla="*/ 0 h 228"/>
                <a:gd name="T28" fmla="*/ 5 w 4312"/>
                <a:gd name="T29" fmla="*/ 0 h 228"/>
                <a:gd name="T30" fmla="*/ 5 w 4312"/>
                <a:gd name="T31" fmla="*/ 0 h 228"/>
                <a:gd name="T32" fmla="*/ 5 w 4312"/>
                <a:gd name="T33" fmla="*/ 0 h 228"/>
                <a:gd name="T34" fmla="*/ 6 w 4312"/>
                <a:gd name="T35" fmla="*/ 0 h 228"/>
                <a:gd name="T36" fmla="*/ 6 w 4312"/>
                <a:gd name="T37" fmla="*/ 0 h 228"/>
                <a:gd name="T38" fmla="*/ 7 w 4312"/>
                <a:gd name="T39" fmla="*/ 0 h 228"/>
                <a:gd name="T40" fmla="*/ 6 w 4312"/>
                <a:gd name="T41" fmla="*/ 0 h 228"/>
                <a:gd name="T42" fmla="*/ 6 w 4312"/>
                <a:gd name="T43" fmla="*/ 0 h 228"/>
                <a:gd name="T44" fmla="*/ 7 w 4312"/>
                <a:gd name="T45" fmla="*/ 0 h 228"/>
                <a:gd name="T46" fmla="*/ 7 w 4312"/>
                <a:gd name="T47" fmla="*/ 0 h 228"/>
                <a:gd name="T48" fmla="*/ 7 w 4312"/>
                <a:gd name="T49" fmla="*/ 0 h 228"/>
                <a:gd name="T50" fmla="*/ 7 w 4312"/>
                <a:gd name="T51" fmla="*/ 0 h 228"/>
                <a:gd name="T52" fmla="*/ 8 w 4312"/>
                <a:gd name="T53" fmla="*/ 0 h 228"/>
                <a:gd name="T54" fmla="*/ 9 w 4312"/>
                <a:gd name="T55" fmla="*/ 0 h 228"/>
                <a:gd name="T56" fmla="*/ 9 w 4312"/>
                <a:gd name="T57" fmla="*/ 0 h 228"/>
                <a:gd name="T58" fmla="*/ 9 w 4312"/>
                <a:gd name="T59" fmla="*/ 0 h 228"/>
                <a:gd name="T60" fmla="*/ 9 w 4312"/>
                <a:gd name="T61" fmla="*/ 0 h 228"/>
                <a:gd name="T62" fmla="*/ 9 w 4312"/>
                <a:gd name="T63" fmla="*/ 0 h 228"/>
                <a:gd name="T64" fmla="*/ 9 w 4312"/>
                <a:gd name="T65" fmla="*/ 0 h 228"/>
                <a:gd name="T66" fmla="*/ 9 w 4312"/>
                <a:gd name="T67" fmla="*/ 0 h 228"/>
                <a:gd name="T68" fmla="*/ 10 w 4312"/>
                <a:gd name="T69" fmla="*/ 0 h 228"/>
                <a:gd name="T70" fmla="*/ 10 w 4312"/>
                <a:gd name="T71" fmla="*/ 0 h 228"/>
                <a:gd name="T72" fmla="*/ 11 w 4312"/>
                <a:gd name="T73" fmla="*/ 0 h 228"/>
                <a:gd name="T74" fmla="*/ 11 w 4312"/>
                <a:gd name="T75" fmla="*/ 0 h 228"/>
                <a:gd name="T76" fmla="*/ 11 w 4312"/>
                <a:gd name="T77" fmla="*/ 0 h 228"/>
                <a:gd name="T78" fmla="*/ 12 w 4312"/>
                <a:gd name="T79" fmla="*/ 0 h 228"/>
                <a:gd name="T80" fmla="*/ 12 w 4312"/>
                <a:gd name="T81" fmla="*/ 0 h 228"/>
                <a:gd name="T82" fmla="*/ 12 w 4312"/>
                <a:gd name="T83" fmla="*/ 0 h 228"/>
                <a:gd name="T84" fmla="*/ 12 w 4312"/>
                <a:gd name="T85" fmla="*/ 0 h 228"/>
                <a:gd name="T86" fmla="*/ 12 w 4312"/>
                <a:gd name="T87" fmla="*/ 0 h 228"/>
                <a:gd name="T88" fmla="*/ 13 w 4312"/>
                <a:gd name="T89" fmla="*/ 0 h 228"/>
                <a:gd name="T90" fmla="*/ 13 w 4312"/>
                <a:gd name="T91" fmla="*/ 0 h 228"/>
                <a:gd name="T92" fmla="*/ 13 w 4312"/>
                <a:gd name="T93" fmla="*/ 0 h 228"/>
                <a:gd name="T94" fmla="*/ 14 w 4312"/>
                <a:gd name="T95" fmla="*/ 0 h 228"/>
                <a:gd name="T96" fmla="*/ 14 w 4312"/>
                <a:gd name="T97" fmla="*/ 0 h 228"/>
                <a:gd name="T98" fmla="*/ 14 w 4312"/>
                <a:gd name="T99" fmla="*/ 0 h 228"/>
                <a:gd name="T100" fmla="*/ 15 w 4312"/>
                <a:gd name="T101" fmla="*/ 0 h 228"/>
                <a:gd name="T102" fmla="*/ 15 w 4312"/>
                <a:gd name="T103" fmla="*/ 0 h 228"/>
                <a:gd name="T104" fmla="*/ 15 w 4312"/>
                <a:gd name="T105" fmla="*/ 0 h 228"/>
                <a:gd name="T106" fmla="*/ 15 w 4312"/>
                <a:gd name="T107" fmla="*/ 0 h 228"/>
                <a:gd name="T108" fmla="*/ 15 w 4312"/>
                <a:gd name="T109" fmla="*/ 0 h 228"/>
                <a:gd name="T110" fmla="*/ 16 w 4312"/>
                <a:gd name="T111" fmla="*/ 0 h 228"/>
                <a:gd name="T112" fmla="*/ 16 w 4312"/>
                <a:gd name="T113" fmla="*/ 0 h 228"/>
                <a:gd name="T114" fmla="*/ 17 w 4312"/>
                <a:gd name="T115" fmla="*/ 0 h 228"/>
                <a:gd name="T116" fmla="*/ 17 w 4312"/>
                <a:gd name="T117" fmla="*/ 0 h 228"/>
                <a:gd name="T118" fmla="*/ 17 w 4312"/>
                <a:gd name="T119" fmla="*/ 0 h 228"/>
                <a:gd name="T120" fmla="*/ 17 w 4312"/>
                <a:gd name="T121" fmla="*/ 0 h 228"/>
                <a:gd name="T122" fmla="*/ 17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pixabay.com/get/5f63dabca2a4a839a8a7/1371416730/man-68614_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92"/>
            <a:ext cx="9752072" cy="68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19" y="3433346"/>
            <a:ext cx="5382090" cy="1035043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1"/>
                </a:solidFill>
              </a:rPr>
              <a:t>Předpony jednotek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86535" y="4662651"/>
            <a:ext cx="6551960" cy="1935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3" action="ppaction://hlinksldjump"/>
              </a:rPr>
              <a:t>►</a:t>
            </a:r>
            <a:r>
              <a:rPr lang="cs-CZ" sz="1600" dirty="0" smtClean="0"/>
              <a:t> Předpony jednotek</a:t>
            </a:r>
            <a:endParaRPr lang="cs-CZ" sz="1600" dirty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4" action="ppaction://hlinksldjump"/>
              </a:rPr>
              <a:t>►</a:t>
            </a:r>
            <a:r>
              <a:rPr lang="cs-CZ" sz="1600" dirty="0"/>
              <a:t> Vědecký zápis </a:t>
            </a:r>
            <a:r>
              <a:rPr lang="cs-CZ" sz="1600" dirty="0" smtClean="0"/>
              <a:t>čísel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5" action="ppaction://hlinksldjump"/>
              </a:rPr>
              <a:t>►</a:t>
            </a:r>
            <a:r>
              <a:rPr lang="cs-CZ" sz="1600" dirty="0"/>
              <a:t> Zajímavosti</a:t>
            </a:r>
            <a:endParaRPr lang="cs-CZ" sz="1600" dirty="0" smtClean="0"/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 smtClean="0">
                <a:hlinkClick r:id="rId4" action="ppaction://hlinksldjump"/>
              </a:rPr>
              <a:t>►</a:t>
            </a:r>
            <a:r>
              <a:rPr lang="cs-CZ" sz="1600" dirty="0" smtClean="0"/>
              <a:t> </a:t>
            </a:r>
            <a:r>
              <a:rPr lang="cs-CZ" sz="1600" dirty="0"/>
              <a:t>Předpony soustavy </a:t>
            </a:r>
            <a:r>
              <a:rPr lang="cs-CZ" sz="1600" dirty="0" smtClean="0"/>
              <a:t>SI</a:t>
            </a: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cs-CZ" sz="1600" dirty="0">
                <a:hlinkClick r:id="rId6" action="ppaction://hlinksldjump"/>
              </a:rPr>
              <a:t>►</a:t>
            </a:r>
            <a:r>
              <a:rPr lang="cs-CZ" sz="1600" dirty="0"/>
              <a:t> </a:t>
            </a:r>
            <a:r>
              <a:rPr lang="cs-CZ" sz="1600" dirty="0" err="1"/>
              <a:t>Metric</a:t>
            </a:r>
            <a:r>
              <a:rPr lang="cs-CZ" sz="1600" dirty="0"/>
              <a:t> </a:t>
            </a:r>
            <a:r>
              <a:rPr lang="cs-CZ" sz="1600" dirty="0" err="1" smtClean="0"/>
              <a:t>prefixes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082390" y="6264315"/>
            <a:ext cx="80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</a:rPr>
              <a:t>Obr. 1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cs-CZ" dirty="0" smtClean="0"/>
              <a:t>Předpony jednotek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56565" y="1178750"/>
            <a:ext cx="7830871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400" dirty="0"/>
              <a:t>Předpony jednotek usnadňují práci s velkými a malými čísly, k vyjádření násobků a dílů jednotek.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62010" y="1713890"/>
            <a:ext cx="360040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cs-CZ" sz="1400" dirty="0"/>
              <a:t>P</a:t>
            </a:r>
            <a:r>
              <a:rPr lang="cs-CZ" sz="1400" dirty="0" smtClean="0"/>
              <a:t>ředpony, odpovídající mocninám čísla 10</a:t>
            </a:r>
          </a:p>
          <a:p>
            <a:pPr marL="0" indent="0" algn="ctr">
              <a:buNone/>
            </a:pPr>
            <a:r>
              <a:rPr lang="cs-CZ" sz="1400" dirty="0" smtClean="0"/>
              <a:t>(používají se malá i velká písmena a písmena řecké abecedy).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881590" y="1713890"/>
            <a:ext cx="309609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dirty="0"/>
              <a:t>P</a:t>
            </a:r>
            <a:r>
              <a:rPr lang="cs-CZ" sz="1400" dirty="0" smtClean="0"/>
              <a:t>oužívány </a:t>
            </a:r>
            <a:r>
              <a:rPr lang="cs-CZ" sz="1400" dirty="0"/>
              <a:t>jsou </a:t>
            </a:r>
            <a:r>
              <a:rPr lang="cs-CZ" sz="1400" dirty="0" smtClean="0"/>
              <a:t>kladné a záporné mocniny </a:t>
            </a:r>
            <a:r>
              <a:rPr lang="cs-CZ" sz="1400" dirty="0"/>
              <a:t>čísla </a:t>
            </a:r>
            <a:r>
              <a:rPr lang="cs-CZ" sz="1400" dirty="0" smtClean="0"/>
              <a:t>10</a:t>
            </a:r>
          </a:p>
          <a:p>
            <a:pPr algn="ctr"/>
            <a:r>
              <a:rPr lang="cs-CZ" sz="1400" dirty="0" smtClean="0"/>
              <a:t>(upřednostňována </a:t>
            </a:r>
            <a:r>
              <a:rPr lang="cs-CZ" sz="1400" dirty="0"/>
              <a:t>je třetí mocnina</a:t>
            </a:r>
            <a:r>
              <a:rPr lang="cs-CZ" sz="1400" dirty="0" smtClean="0"/>
              <a:t>). 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34480" y="2712432"/>
            <a:ext cx="2790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10·10·10 </a:t>
            </a:r>
            <a:r>
              <a:rPr lang="cs-CZ" sz="1400" dirty="0"/>
              <a:t>·</a:t>
            </a:r>
            <a:r>
              <a:rPr lang="cs-CZ" sz="1400" dirty="0" smtClean="0"/>
              <a:t>10·10·10 = 10</a:t>
            </a:r>
            <a:r>
              <a:rPr lang="cs-CZ" sz="1400" baseline="30000" dirty="0" smtClean="0"/>
              <a:t>6</a:t>
            </a:r>
            <a:endParaRPr lang="cs-CZ" sz="1400" baseline="30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23412" y="3099189"/>
            <a:ext cx="877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kilo = k</a:t>
            </a:r>
            <a:endParaRPr lang="cs-CZ" sz="1400" baseline="30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52038" y="3099189"/>
            <a:ext cx="175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10·10·10 = 10</a:t>
            </a:r>
            <a:r>
              <a:rPr lang="cs-CZ" sz="1400" baseline="30000" dirty="0" smtClean="0"/>
              <a:t>3</a:t>
            </a:r>
            <a:endParaRPr lang="cs-CZ" sz="1400" baseline="30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963447" y="2712432"/>
            <a:ext cx="997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 smtClean="0"/>
              <a:t>mega</a:t>
            </a:r>
            <a:r>
              <a:rPr lang="cs-CZ" sz="1400" dirty="0" smtClean="0"/>
              <a:t> = M</a:t>
            </a:r>
            <a:endParaRPr lang="cs-CZ" sz="1400" baseline="30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552038" y="3931313"/>
            <a:ext cx="175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0,1·0,1·0,1 = 10</a:t>
            </a:r>
            <a:r>
              <a:rPr lang="cs-CZ" sz="1400" baseline="30000" dirty="0" smtClean="0"/>
              <a:t>-3</a:t>
            </a:r>
            <a:endParaRPr lang="cs-CZ" sz="1400" baseline="30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23412" y="3519010"/>
            <a:ext cx="877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deci = d</a:t>
            </a:r>
            <a:endParaRPr lang="cs-CZ" sz="1400" baseline="30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58035" y="4426368"/>
            <a:ext cx="29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0,1·0,1·0,1·0,1·0,1·0,1 = 10</a:t>
            </a:r>
            <a:r>
              <a:rPr lang="cs-CZ" sz="1400" baseline="30000" dirty="0" smtClean="0"/>
              <a:t>-6</a:t>
            </a:r>
            <a:endParaRPr lang="cs-CZ" sz="1400" baseline="30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933896" y="4424148"/>
            <a:ext cx="10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mikro = </a:t>
            </a:r>
            <a:r>
              <a:rPr lang="el-GR" sz="1400" dirty="0" smtClean="0"/>
              <a:t>μ</a:t>
            </a:r>
            <a:endParaRPr lang="cs-CZ" sz="1400" baseline="30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857233" y="3519011"/>
            <a:ext cx="1144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0,1 = 10</a:t>
            </a:r>
            <a:r>
              <a:rPr lang="cs-CZ" sz="1400" baseline="30000" dirty="0" smtClean="0"/>
              <a:t>-1</a:t>
            </a:r>
            <a:endParaRPr lang="cs-CZ" sz="1400" baseline="30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023412" y="3968456"/>
            <a:ext cx="877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 smtClean="0"/>
              <a:t>mili</a:t>
            </a:r>
            <a:r>
              <a:rPr lang="cs-CZ" sz="1400" dirty="0" smtClean="0"/>
              <a:t> = m</a:t>
            </a:r>
            <a:endParaRPr lang="cs-CZ" sz="1400" baseline="30000" dirty="0"/>
          </a:p>
        </p:txBody>
      </p:sp>
      <p:grpSp>
        <p:nvGrpSpPr>
          <p:cNvPr id="31" name="Skupina 30"/>
          <p:cNvGrpSpPr/>
          <p:nvPr/>
        </p:nvGrpSpPr>
        <p:grpSpPr>
          <a:xfrm>
            <a:off x="1691680" y="5049180"/>
            <a:ext cx="4995555" cy="369332"/>
            <a:chOff x="521550" y="5139190"/>
            <a:chExt cx="4995555" cy="369332"/>
          </a:xfrm>
        </p:grpSpPr>
        <p:sp>
          <p:nvSpPr>
            <p:cNvPr id="17" name="TextovéPole 16"/>
            <p:cNvSpPr txBox="1"/>
            <p:nvPr/>
          </p:nvSpPr>
          <p:spPr>
            <a:xfrm>
              <a:off x="521550" y="5139190"/>
              <a:ext cx="4995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 </a:t>
              </a:r>
              <a:r>
                <a:rPr lang="cs-CZ" dirty="0" err="1" smtClean="0"/>
                <a:t>kN</a:t>
              </a:r>
              <a:r>
                <a:rPr lang="cs-CZ" dirty="0" smtClean="0"/>
                <a:t> = 1·10</a:t>
              </a:r>
              <a:r>
                <a:rPr lang="cs-CZ" baseline="30000" dirty="0" smtClean="0"/>
                <a:t>3</a:t>
              </a:r>
              <a:r>
                <a:rPr lang="cs-CZ" dirty="0" smtClean="0"/>
                <a:t> N = 1·1000 N =&gt; 1,0 0 0 = 1000 N </a:t>
              </a:r>
              <a:endParaRPr lang="cs-CZ" dirty="0"/>
            </a:p>
          </p:txBody>
        </p:sp>
        <p:sp>
          <p:nvSpPr>
            <p:cNvPr id="20" name="Oblouk 19"/>
            <p:cNvSpPr/>
            <p:nvPr/>
          </p:nvSpPr>
          <p:spPr>
            <a:xfrm rot="6679351">
              <a:off x="3763722" y="5131026"/>
              <a:ext cx="264469" cy="412789"/>
            </a:xfrm>
            <a:prstGeom prst="arc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blouk 23"/>
            <p:cNvSpPr/>
            <p:nvPr/>
          </p:nvSpPr>
          <p:spPr>
            <a:xfrm rot="6679351">
              <a:off x="3929386" y="5131026"/>
              <a:ext cx="264469" cy="412789"/>
            </a:xfrm>
            <a:prstGeom prst="arc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louk 24"/>
            <p:cNvSpPr/>
            <p:nvPr/>
          </p:nvSpPr>
          <p:spPr>
            <a:xfrm rot="6679351">
              <a:off x="4109406" y="5131026"/>
              <a:ext cx="264469" cy="412789"/>
            </a:xfrm>
            <a:prstGeom prst="arc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1327012" y="5602185"/>
            <a:ext cx="5765268" cy="369332"/>
            <a:chOff x="1327012" y="5602185"/>
            <a:chExt cx="5765268" cy="369332"/>
          </a:xfrm>
        </p:grpSpPr>
        <p:sp>
          <p:nvSpPr>
            <p:cNvPr id="30" name="Oblouk 29"/>
            <p:cNvSpPr/>
            <p:nvPr/>
          </p:nvSpPr>
          <p:spPr>
            <a:xfrm rot="7251582">
              <a:off x="5209251" y="5589508"/>
              <a:ext cx="250615" cy="368640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1327012" y="5602185"/>
              <a:ext cx="5765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1 mm = 1·10</a:t>
              </a:r>
              <a:r>
                <a:rPr lang="cs-CZ" baseline="30000" dirty="0" smtClean="0"/>
                <a:t>-3</a:t>
              </a:r>
              <a:r>
                <a:rPr lang="cs-CZ" dirty="0" smtClean="0"/>
                <a:t> </a:t>
              </a:r>
              <a:r>
                <a:rPr lang="cs-CZ" dirty="0"/>
                <a:t>m</a:t>
              </a:r>
              <a:r>
                <a:rPr lang="cs-CZ" dirty="0" smtClean="0"/>
                <a:t> = 1·0,001 m =&gt; 0 0 0 1,0 = 0,001 m </a:t>
              </a:r>
              <a:endParaRPr lang="cs-CZ" dirty="0"/>
            </a:p>
          </p:txBody>
        </p:sp>
        <p:sp>
          <p:nvSpPr>
            <p:cNvPr id="35" name="Oblouk 34"/>
            <p:cNvSpPr/>
            <p:nvPr/>
          </p:nvSpPr>
          <p:spPr>
            <a:xfrm rot="7251582">
              <a:off x="5046113" y="5589508"/>
              <a:ext cx="250615" cy="368640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Oblouk 35"/>
            <p:cNvSpPr/>
            <p:nvPr/>
          </p:nvSpPr>
          <p:spPr>
            <a:xfrm rot="7251582">
              <a:off x="4866093" y="5589508"/>
              <a:ext cx="250615" cy="368640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8" name="TextovéPole 37"/>
          <p:cNvSpPr txBox="1"/>
          <p:nvPr/>
        </p:nvSpPr>
        <p:spPr>
          <a:xfrm>
            <a:off x="431540" y="6237288"/>
            <a:ext cx="811921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S předponou, mocninou, celým nebo desetinným číslem, pracujeme shodně.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44885" cy="709714"/>
          </a:xfrm>
        </p:spPr>
        <p:txBody>
          <a:bodyPr/>
          <a:lstStyle/>
          <a:p>
            <a:r>
              <a:rPr lang="cs-CZ" dirty="0"/>
              <a:t>Vědecký zápis čísel</a:t>
            </a:r>
          </a:p>
        </p:txBody>
      </p:sp>
      <p:sp>
        <p:nvSpPr>
          <p:cNvPr id="9" name="Obdélník 8"/>
          <p:cNvSpPr/>
          <p:nvPr/>
        </p:nvSpPr>
        <p:spPr>
          <a:xfrm>
            <a:off x="354101" y="129899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způsob zápisu velmi velkých nebo naopak velmi malých </a:t>
            </a:r>
            <a:r>
              <a:rPr lang="cs-CZ" dirty="0" smtClean="0"/>
              <a:t>čísel, blížící se nule.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255221" y="1808820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Zápis </a:t>
            </a:r>
            <a:r>
              <a:rPr lang="cs-CZ" dirty="0"/>
              <a:t>čísla rozdělen do dvou  </a:t>
            </a:r>
            <a:r>
              <a:rPr lang="cs-CZ" dirty="0" smtClean="0"/>
              <a:t>částí: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83913" y="239388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 a 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166674" y="239388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mantisy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955521" y="2393885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exponentu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450456" y="5080564"/>
            <a:ext cx="6658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Výhodou je krátký zápis čísel, který by jinak byl při normálním zápisu velmi dlouhý.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6545" y="4279433"/>
            <a:ext cx="2925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Avogadrova</a:t>
            </a:r>
            <a:r>
              <a:rPr lang="cs-CZ" sz="1400" dirty="0" smtClean="0"/>
              <a:t> konstanta zobrazená</a:t>
            </a:r>
            <a:r>
              <a:rPr lang="cs-CZ" sz="1400" dirty="0"/>
              <a:t> </a:t>
            </a:r>
            <a:r>
              <a:rPr lang="cs-CZ" sz="1400" dirty="0" smtClean="0"/>
              <a:t>kalkulátorem</a:t>
            </a:r>
            <a:r>
              <a:rPr lang="cs-CZ" sz="1400" dirty="0"/>
              <a:t> </a:t>
            </a:r>
            <a:r>
              <a:rPr lang="cs-CZ" sz="1400" dirty="0" smtClean="0"/>
              <a:t>ve </a:t>
            </a:r>
            <a:r>
              <a:rPr lang="cs-CZ" sz="1400" dirty="0"/>
              <a:t>vědeckém </a:t>
            </a:r>
            <a:r>
              <a:rPr lang="cs-CZ" sz="1400" dirty="0" smtClean="0"/>
              <a:t>zápisu</a:t>
            </a:r>
            <a:endParaRPr lang="cs-CZ" dirty="0"/>
          </a:p>
        </p:txBody>
      </p:sp>
      <p:pic>
        <p:nvPicPr>
          <p:cNvPr id="2058" name="Picture 10" descr="http://upload.wikimedia.org/wikipedia/commons/thumb/1/1d/Avogadro%27s_number_in_e_notation.jpg/170px-Avogadro%27s_number_in_e_no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55" y="3654025"/>
            <a:ext cx="16192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upload.wikimedia.org/wikipedia/commons/thumb/9/99/Nombre_avogadro.png/220px-Nombre_avogadr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30" y="2285816"/>
            <a:ext cx="209550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5146429" y="3429000"/>
            <a:ext cx="2303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 … mantisa (číslo)</a:t>
            </a:r>
          </a:p>
          <a:p>
            <a:r>
              <a:rPr lang="cs-CZ" baseline="30000" dirty="0" smtClean="0"/>
              <a:t>e</a:t>
            </a:r>
            <a:r>
              <a:rPr lang="cs-CZ" dirty="0" smtClean="0"/>
              <a:t>  … exponent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506701" y="2951704"/>
            <a:ext cx="995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</a:t>
            </a:r>
            <a:r>
              <a:rPr lang="cs-CZ" dirty="0" smtClean="0"/>
              <a:t> · 10</a:t>
            </a:r>
            <a:r>
              <a:rPr lang="cs-CZ" baseline="30000" dirty="0" smtClean="0"/>
              <a:t>e</a:t>
            </a:r>
            <a:endParaRPr lang="cs-CZ" baseline="30000" dirty="0"/>
          </a:p>
        </p:txBody>
      </p:sp>
      <p:sp>
        <p:nvSpPr>
          <p:cNvPr id="22" name="Obdélník 21"/>
          <p:cNvSpPr/>
          <p:nvPr/>
        </p:nvSpPr>
        <p:spPr>
          <a:xfrm>
            <a:off x="3718485" y="414222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/>
              <a:t>Mantisa je číslo v rozmezí od 1 (včetně) do 10 (vyjma), exponent rozsahem omezený není</a:t>
            </a:r>
            <a:r>
              <a:rPr lang="cs-CZ" sz="1400" dirty="0" smtClean="0"/>
              <a:t>. Takovýto zápis je nazýván normalizovaný.</a:t>
            </a:r>
            <a:endParaRPr lang="cs-CZ" sz="1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54788" y="5958572"/>
            <a:ext cx="8343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Vědecký zápis, spolu s používáním předpon usnadňuje zápis fyzikálních hodnot.  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55574" y="2951704"/>
            <a:ext cx="581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2</a:t>
            </a:r>
            <a:endParaRPr lang="cs-CZ" sz="8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55573" y="3781482"/>
            <a:ext cx="5810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Obr. 3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4679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313765"/>
            <a:ext cx="8550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kern="0" dirty="0"/>
              <a:t>Jednotka </a:t>
            </a:r>
            <a:r>
              <a:rPr lang="cs-CZ" kern="0" dirty="0" err="1"/>
              <a:t>megagram</a:t>
            </a:r>
            <a:r>
              <a:rPr lang="cs-CZ" kern="0" dirty="0"/>
              <a:t> se neujala, místo ní je používána vedlejší jednotka tuna.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1718810"/>
            <a:ext cx="8685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kern="0" dirty="0"/>
              <a:t>Kilogram </a:t>
            </a:r>
            <a:r>
              <a:rPr lang="cs-CZ" kern="0" dirty="0" smtClean="0"/>
              <a:t>je ojedinělou základní jednotkou, není tvořena násobkem kilo a jednotkou gram, </a:t>
            </a:r>
            <a:r>
              <a:rPr lang="cs-CZ" dirty="0" smtClean="0"/>
              <a:t>jako jediná </a:t>
            </a:r>
            <a:r>
              <a:rPr lang="cs-CZ" dirty="0"/>
              <a:t>obsahuje </a:t>
            </a:r>
            <a:r>
              <a:rPr lang="cs-CZ" dirty="0" smtClean="0"/>
              <a:t>předponu.</a:t>
            </a:r>
            <a:endParaRPr lang="cs-CZ" kern="0" dirty="0"/>
          </a:p>
        </p:txBody>
      </p:sp>
      <p:sp>
        <p:nvSpPr>
          <p:cNvPr id="7" name="Obdélník 6"/>
          <p:cNvSpPr/>
          <p:nvPr/>
        </p:nvSpPr>
        <p:spPr>
          <a:xfrm>
            <a:off x="251519" y="3117273"/>
            <a:ext cx="8685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kern="0" dirty="0" smtClean="0"/>
              <a:t>I velmi malé číslo můžeme zapsat úsporným způsobem:</a:t>
            </a:r>
          </a:p>
          <a:p>
            <a:endParaRPr lang="cs-CZ" kern="0" dirty="0"/>
          </a:p>
          <a:p>
            <a:pPr algn="ctr"/>
            <a:r>
              <a:rPr lang="cs-CZ" kern="0" dirty="0" smtClean="0"/>
              <a:t> </a:t>
            </a:r>
            <a:r>
              <a:rPr lang="pt-BR" kern="0" dirty="0" smtClean="0"/>
              <a:t>elementární </a:t>
            </a:r>
            <a:r>
              <a:rPr lang="pt-BR" kern="0" dirty="0"/>
              <a:t>náboj: </a:t>
            </a:r>
            <a:r>
              <a:rPr lang="pt-BR" i="1" kern="0" dirty="0"/>
              <a:t>e</a:t>
            </a:r>
            <a:r>
              <a:rPr lang="pt-BR" kern="0" dirty="0"/>
              <a:t> = </a:t>
            </a:r>
            <a:r>
              <a:rPr lang="cs-CZ" dirty="0" smtClean="0"/>
              <a:t>1,602176565(35) ·10</a:t>
            </a:r>
            <a:r>
              <a:rPr lang="cs-CZ" baseline="30000" dirty="0"/>
              <a:t>−19</a:t>
            </a:r>
            <a:r>
              <a:rPr lang="cs-CZ" dirty="0"/>
              <a:t> </a:t>
            </a:r>
            <a:r>
              <a:rPr lang="cs-CZ" dirty="0" smtClean="0"/>
              <a:t>C = 16,02176565(35)  </a:t>
            </a:r>
            <a:r>
              <a:rPr lang="cs-CZ" dirty="0" err="1" smtClean="0"/>
              <a:t>aC</a:t>
            </a:r>
            <a:endParaRPr lang="pt-BR" kern="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192180" y="4197393"/>
            <a:ext cx="1845205" cy="716772"/>
          </a:xfrm>
          <a:prstGeom prst="wedgeRoundRectCallout">
            <a:avLst>
              <a:gd name="adj1" fmla="val 50604"/>
              <a:gd name="adj2" fmla="val -862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a = </a:t>
            </a:r>
            <a:r>
              <a:rPr lang="cs-CZ" sz="1600" dirty="0" err="1" smtClean="0">
                <a:solidFill>
                  <a:schemeClr val="tx1"/>
                </a:solidFill>
              </a:rPr>
              <a:t>atto</a:t>
            </a:r>
            <a:r>
              <a:rPr lang="cs-CZ" sz="1600" dirty="0" smtClean="0">
                <a:solidFill>
                  <a:schemeClr val="tx1"/>
                </a:solidFill>
              </a:rPr>
              <a:t> = </a:t>
            </a:r>
            <a:r>
              <a:rPr lang="cs-CZ" sz="1600" dirty="0">
                <a:solidFill>
                  <a:schemeClr val="tx1"/>
                </a:solidFill>
              </a:rPr>
              <a:t>10</a:t>
            </a:r>
            <a:r>
              <a:rPr lang="cs-CZ" sz="1600" baseline="30000" dirty="0">
                <a:solidFill>
                  <a:schemeClr val="tx1"/>
                </a:solidFill>
              </a:rPr>
              <a:t>−18</a:t>
            </a:r>
            <a:endParaRPr lang="cs-CZ" sz="1600" baseline="30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/>
            <a:r>
              <a:rPr lang="cs-CZ" sz="1600" dirty="0">
                <a:solidFill>
                  <a:schemeClr val="tx1"/>
                </a:solidFill>
              </a:rPr>
              <a:t>triliontina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36585" y="4368121"/>
            <a:ext cx="5000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i="1" kern="0" dirty="0"/>
              <a:t>e</a:t>
            </a:r>
            <a:r>
              <a:rPr lang="pt-BR" kern="0" dirty="0"/>
              <a:t> = </a:t>
            </a:r>
            <a:r>
              <a:rPr lang="cs-CZ" kern="0" dirty="0" smtClean="0"/>
              <a:t>0,00000000000000000</a:t>
            </a:r>
            <a:r>
              <a:rPr lang="cs-CZ" dirty="0" smtClean="0"/>
              <a:t>1602176565(35)</a:t>
            </a:r>
            <a:r>
              <a:rPr lang="cs-CZ" dirty="0"/>
              <a:t> C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51520" y="5184195"/>
            <a:ext cx="6435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kern="0" dirty="0"/>
              <a:t>Střední vzdálenost Země od </a:t>
            </a:r>
            <a:r>
              <a:rPr lang="cs-CZ" kern="0" dirty="0" smtClean="0"/>
              <a:t>Slunce</a:t>
            </a:r>
          </a:p>
          <a:p>
            <a:r>
              <a:rPr lang="cs-CZ" kern="0" dirty="0"/>
              <a:t> </a:t>
            </a:r>
            <a:r>
              <a:rPr lang="cs-CZ" kern="0" dirty="0" smtClean="0"/>
              <a:t>    1 </a:t>
            </a:r>
            <a:r>
              <a:rPr lang="cs-CZ" kern="0" dirty="0"/>
              <a:t>496 000 000 000 m = 149,6 · 10</a:t>
            </a:r>
            <a:r>
              <a:rPr lang="cs-CZ" kern="0" baseline="30000" dirty="0"/>
              <a:t>9</a:t>
            </a:r>
            <a:r>
              <a:rPr lang="cs-CZ" kern="0" dirty="0"/>
              <a:t> m = 149,6 · 10</a:t>
            </a:r>
            <a:r>
              <a:rPr lang="cs-CZ" kern="0" baseline="30000" dirty="0"/>
              <a:t>12</a:t>
            </a:r>
            <a:r>
              <a:rPr lang="cs-CZ" kern="0" dirty="0"/>
              <a:t> mm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36612" y="6075003"/>
            <a:ext cx="87008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zemích užívajících míle </a:t>
            </a:r>
            <a:r>
              <a:rPr lang="cs-CZ" dirty="0" smtClean="0"/>
              <a:t>bývá značka metru nahrazována značkou </a:t>
            </a:r>
            <a:r>
              <a:rPr lang="cs-CZ" dirty="0"/>
              <a:t>„</a:t>
            </a:r>
            <a:r>
              <a:rPr lang="cs-CZ" dirty="0" err="1"/>
              <a:t>mt</a:t>
            </a:r>
            <a:r>
              <a:rPr lang="cs-CZ" dirty="0"/>
              <a:t>“.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67031" y="2429598"/>
            <a:ext cx="8876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Předpony se </a:t>
            </a:r>
            <a:r>
              <a:rPr lang="cs-CZ" dirty="0" smtClean="0"/>
              <a:t>nesmí kombinovat. 10</a:t>
            </a:r>
            <a:r>
              <a:rPr lang="cs-CZ" baseline="30000" dirty="0"/>
              <a:t>−9</a:t>
            </a:r>
            <a:r>
              <a:rPr lang="cs-CZ" dirty="0"/>
              <a:t> </a:t>
            </a:r>
            <a:r>
              <a:rPr lang="cs-CZ" dirty="0" smtClean="0"/>
              <a:t>metru </a:t>
            </a:r>
            <a:r>
              <a:rPr lang="cs-CZ" dirty="0"/>
              <a:t>musí být zapsáno </a:t>
            </a:r>
            <a:r>
              <a:rPr lang="cs-CZ" dirty="0" smtClean="0"/>
              <a:t>1</a:t>
            </a:r>
            <a:r>
              <a:rPr lang="cs-CZ" dirty="0"/>
              <a:t> </a:t>
            </a:r>
            <a:r>
              <a:rPr lang="cs-CZ" dirty="0" err="1" smtClean="0"/>
              <a:t>nm</a:t>
            </a:r>
            <a:r>
              <a:rPr lang="cs-CZ" dirty="0" smtClean="0"/>
              <a:t>, </a:t>
            </a:r>
            <a:r>
              <a:rPr lang="cs-CZ" dirty="0"/>
              <a:t>nikoli </a:t>
            </a:r>
            <a:r>
              <a:rPr lang="cs-CZ" dirty="0" smtClean="0"/>
              <a:t>1</a:t>
            </a:r>
            <a:r>
              <a:rPr lang="cs-CZ" dirty="0"/>
              <a:t> </a:t>
            </a:r>
            <a:r>
              <a:rPr lang="cs-CZ" dirty="0" err="1" smtClean="0"/>
              <a:t>mµm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9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8901"/>
              </p:ext>
            </p:extLst>
          </p:nvPr>
        </p:nvGraphicFramePr>
        <p:xfrm>
          <a:off x="110807" y="908720"/>
          <a:ext cx="8883033" cy="5813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1057"/>
                <a:gridCol w="769459"/>
                <a:gridCol w="532655"/>
                <a:gridCol w="960841"/>
                <a:gridCol w="2538009"/>
                <a:gridCol w="1645006"/>
                <a:gridCol w="1786006"/>
              </a:tblGrid>
              <a:tr h="45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="1" baseline="300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100" b="1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Předpona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Značka</a:t>
                      </a:r>
                      <a:endParaRPr lang="cs-CZ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Název</a:t>
                      </a:r>
                      <a:endParaRPr lang="cs-CZ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Násobek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solidFill>
                            <a:schemeClr val="tx1"/>
                          </a:solidFill>
                          <a:effectLst/>
                        </a:rPr>
                        <a:t>Původ</a:t>
                      </a:r>
                      <a:endParaRPr lang="cs-CZ" sz="11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solidFill>
                            <a:schemeClr val="tx1"/>
                          </a:solidFill>
                          <a:effectLst/>
                        </a:rPr>
                        <a:t>Příklad</a:t>
                      </a:r>
                      <a:endParaRPr lang="cs-CZ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yotta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kvadrilion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1 000 000 000 000 000 000 000 000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ὀκτώ – „osm“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zetta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triliarda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1 000 000 000 000 000 000 000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fr. sept – „sedm“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exa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trilion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ἕξ – „šest“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EB - exabajt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peta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biliarda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πέντε – „pět“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PJ – petajoule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tera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bilion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τέρας – „netvor“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TW – terawatt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giga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miliarda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γίγας – „obrovský“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GHz – gigahertz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mega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milion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μέγας – „velký“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MeV – megaelektronvolt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kilo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tisíc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1 000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χίλιοι – „tisíc“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km – kilometr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hekto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sto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έκατόν – „sto“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hPa – hektopascal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deka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deset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δέκα – „deset“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dag – dekagram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50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jedna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 – metr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−1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deci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desetina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lat. decimus – „desátý“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dB – decibel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−2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centi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setina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lat. centum – „sto“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cm – centimetr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−3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mili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tisícina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lat. mille – „tisíc“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mm – milimetr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−6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mikro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µ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miliontin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μικρός – „malý“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µA – mikroampér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−9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nano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miliardtina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νανος – „trpaslík“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nT – nanotesla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36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−12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piko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biliontina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0,000 000 000 001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it. piccolo – „malý“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pF – pikofarad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−15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femto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biliardtina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0,000 000 000 000 001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dán. femten – „patnáct“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fm – femtometr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−18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atto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triliontina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0,000 000 000 000 000 001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dán. atten – „osmnáct“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as – attosekunda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−21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zepto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triliardtina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0,000 000 000 000 000 000 001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fr. sept – „sedm“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</a:tr>
              <a:tr h="263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cs-CZ" sz="1100" baseline="30000" dirty="0">
                          <a:solidFill>
                            <a:schemeClr val="tx1"/>
                          </a:solidFill>
                          <a:effectLst/>
                        </a:rPr>
                        <a:t>−24</a:t>
                      </a:r>
                      <a:endParaRPr lang="cs-CZ" sz="1100" baseline="30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yokto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kvadriliontina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0,000 000 000 000 000 000 000 001</a:t>
                      </a: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solidFill>
                            <a:schemeClr val="tx1"/>
                          </a:solidFill>
                          <a:effectLst/>
                        </a:rPr>
                        <a:t>řec. ὀκτώ – „osm“</a:t>
                      </a:r>
                      <a:endParaRPr lang="cs-CZ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163" marR="16163" marT="16163" marB="1616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102" marR="10102" marT="10102" marB="10102" anchor="ctr"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421650" y="0"/>
            <a:ext cx="58352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dirty="0">
                <a:latin typeface="+mj-lt"/>
              </a:rPr>
              <a:t>Předpony soustavy SI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020626" y="215443"/>
            <a:ext cx="47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[1]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190602" y="203895"/>
            <a:ext cx="8640960" cy="7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dirty="0" err="1"/>
              <a:t>Metric</a:t>
            </a:r>
            <a:r>
              <a:rPr lang="cs-CZ" dirty="0"/>
              <a:t> </a:t>
            </a:r>
            <a:r>
              <a:rPr lang="cs-CZ" dirty="0" err="1"/>
              <a:t>prefixes</a:t>
            </a:r>
            <a:endParaRPr lang="cs-CZ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64" y="1133745"/>
            <a:ext cx="6435715" cy="5682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03136" y="1166898"/>
            <a:ext cx="47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[2]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4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Citace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8770"/>
            <a:ext cx="8229600" cy="294036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400" b="1" dirty="0" smtClean="0"/>
              <a:t>Obr. 1 </a:t>
            </a:r>
            <a:r>
              <a:rPr lang="cs-CZ" sz="1400" dirty="0"/>
              <a:t>GERALT. </a:t>
            </a:r>
            <a:r>
              <a:rPr lang="cs-CZ" sz="1400" i="1" dirty="0"/>
              <a:t>Člověk, Rada, Hlava, Silueta - Volně dostupný obrázek - 68614</a:t>
            </a:r>
            <a:r>
              <a:rPr lang="cs-CZ" sz="1400" dirty="0"/>
              <a:t> [online]. [cit. </a:t>
            </a:r>
            <a:r>
              <a:rPr lang="cs-CZ" sz="1400" dirty="0" smtClean="0"/>
              <a:t>15.9.2012]. </a:t>
            </a:r>
            <a:r>
              <a:rPr lang="cs-CZ" sz="1400" dirty="0"/>
              <a:t>Dostupný na WWW: http://pixabay.com/cs/%C4%8Dlov%C4%9Bk-rada-hlava-silueta-fyzika-68614/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Obr. 2 </a:t>
            </a:r>
            <a:r>
              <a:rPr lang="cs-CZ" sz="1400" dirty="0" smtClean="0"/>
              <a:t>JOANJOC</a:t>
            </a:r>
            <a:r>
              <a:rPr lang="cs-CZ" sz="1400" dirty="0"/>
              <a:t>. </a:t>
            </a:r>
            <a:r>
              <a:rPr lang="cs-CZ" sz="1400" i="1" dirty="0" err="1"/>
              <a:t>Soubor:Nombre</a:t>
            </a:r>
            <a:r>
              <a:rPr lang="cs-CZ" sz="1400" i="1" dirty="0"/>
              <a:t> avogadro.png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15.9.2012]. </a:t>
            </a:r>
            <a:r>
              <a:rPr lang="cs-CZ" sz="1400" dirty="0"/>
              <a:t>Dostupný na WWW: http://cs.wikipedia.org/wiki/Soubor:Nombre_avogadro.png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/>
              <a:t>Obr. </a:t>
            </a:r>
            <a:r>
              <a:rPr lang="cs-CZ" sz="1400" b="1" dirty="0" smtClean="0"/>
              <a:t>3 </a:t>
            </a:r>
            <a:r>
              <a:rPr lang="cs-CZ" sz="1400" dirty="0"/>
              <a:t>PRHANEY. </a:t>
            </a:r>
            <a:r>
              <a:rPr lang="cs-CZ" sz="1400" i="1" dirty="0" err="1"/>
              <a:t>Soubor:Avogadro's</a:t>
            </a:r>
            <a:r>
              <a:rPr lang="cs-CZ" sz="1400" i="1" dirty="0"/>
              <a:t> </a:t>
            </a:r>
            <a:r>
              <a:rPr lang="cs-CZ" sz="1400" i="1" dirty="0" err="1"/>
              <a:t>number</a:t>
            </a:r>
            <a:r>
              <a:rPr lang="cs-CZ" sz="1400" i="1" dirty="0"/>
              <a:t> in e notation.jpg – Wikipedie</a:t>
            </a:r>
            <a:r>
              <a:rPr lang="cs-CZ" sz="1400" dirty="0"/>
              <a:t> [online]. [cit. </a:t>
            </a:r>
            <a:r>
              <a:rPr lang="cs-CZ" sz="1400" dirty="0" smtClean="0"/>
              <a:t>15.9.2012]. </a:t>
            </a:r>
            <a:r>
              <a:rPr lang="cs-CZ" sz="1400" dirty="0"/>
              <a:t>Dostupný na WWW: http://cs.wikipedia.org/wiki/Soubor:Avogadro%27s_number_in_e_notation.jpg</a:t>
            </a:r>
            <a:endParaRPr lang="cs-CZ" sz="1400" b="1" dirty="0"/>
          </a:p>
          <a:p>
            <a:pPr marL="0" indent="0" eaLnBrk="1" hangingPunct="1">
              <a:buNone/>
            </a:pP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[1] </a:t>
            </a:r>
            <a:r>
              <a:rPr lang="pt-BR" sz="1400" dirty="0"/>
              <a:t>AUTOR NEUVEDEN. </a:t>
            </a:r>
            <a:r>
              <a:rPr lang="pt-BR" sz="1400" i="1" dirty="0"/>
              <a:t>Předpona soustavy SI – Wikipedie</a:t>
            </a:r>
            <a:r>
              <a:rPr lang="pt-BR" sz="1400" dirty="0"/>
              <a:t> [online]. [cit. </a:t>
            </a:r>
            <a:r>
              <a:rPr lang="pt-BR" sz="1400" dirty="0" smtClean="0"/>
              <a:t>1</a:t>
            </a:r>
            <a:r>
              <a:rPr lang="cs-CZ" sz="1400" dirty="0" smtClean="0"/>
              <a:t>5</a:t>
            </a:r>
            <a:r>
              <a:rPr lang="pt-BR" sz="1400" dirty="0" smtClean="0"/>
              <a:t>.</a:t>
            </a:r>
            <a:r>
              <a:rPr lang="cs-CZ" sz="1400" dirty="0" smtClean="0"/>
              <a:t>9</a:t>
            </a:r>
            <a:r>
              <a:rPr lang="pt-BR" sz="1400" dirty="0" smtClean="0"/>
              <a:t>.201</a:t>
            </a:r>
            <a:r>
              <a:rPr lang="cs-CZ" sz="1400" dirty="0" smtClean="0"/>
              <a:t>2</a:t>
            </a:r>
            <a:r>
              <a:rPr lang="pt-BR" sz="1400" dirty="0" smtClean="0"/>
              <a:t>]. </a:t>
            </a:r>
            <a:r>
              <a:rPr lang="pt-BR" sz="1400" dirty="0"/>
              <a:t>Dostupný na WWW: http://cs.wikipedia.org/wiki/P%C5%99edpony_soustavy_SI</a:t>
            </a:r>
            <a:endParaRPr lang="cs-CZ" sz="1400" b="1" dirty="0" smtClean="0"/>
          </a:p>
          <a:p>
            <a:pPr marL="0" indent="0" eaLnBrk="1" hangingPunct="1">
              <a:buNone/>
            </a:pPr>
            <a:r>
              <a:rPr lang="cs-CZ" sz="1400" b="1" dirty="0" smtClean="0"/>
              <a:t>[2] </a:t>
            </a:r>
            <a:r>
              <a:rPr lang="cs-CZ" sz="1400" dirty="0"/>
              <a:t>AUTOR NEUVEDEN. </a:t>
            </a:r>
            <a:r>
              <a:rPr lang="cs-CZ" sz="1400" i="1" dirty="0"/>
              <a:t>List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prefixes</a:t>
            </a:r>
            <a:r>
              <a:rPr lang="cs-CZ" sz="1400" dirty="0"/>
              <a:t> [online]. [cit. </a:t>
            </a:r>
            <a:r>
              <a:rPr lang="cs-CZ" sz="1400" dirty="0" smtClean="0"/>
              <a:t>15.9.2012]. </a:t>
            </a:r>
            <a:r>
              <a:rPr lang="cs-CZ" sz="1400" dirty="0"/>
              <a:t>Dostupný na WWW: http://en.wikipedia.org/wiki/Metric_prefix</a:t>
            </a:r>
            <a:r>
              <a:rPr lang="cs-CZ" sz="1400" dirty="0" smtClean="0"/>
              <a:t>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4642" y="437410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kern="0" dirty="0" smtClean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206515" y="5409220"/>
            <a:ext cx="84577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Wikipedia: the free encyclopedia [online]. San Francisco (CA): Wikimedia Foundation, 2001-2013 [cit. </a:t>
            </a:r>
            <a:r>
              <a:rPr lang="en-US" sz="1400" dirty="0" smtClean="0"/>
              <a:t>201</a:t>
            </a:r>
            <a:r>
              <a:rPr lang="cs-CZ" sz="1400" dirty="0" smtClean="0"/>
              <a:t>2</a:t>
            </a:r>
            <a:r>
              <a:rPr lang="en-US" sz="1400" dirty="0" smtClean="0"/>
              <a:t>-0</a:t>
            </a:r>
            <a:r>
              <a:rPr lang="cs-CZ" sz="1400" dirty="0" smtClean="0"/>
              <a:t>9</a:t>
            </a:r>
            <a:r>
              <a:rPr lang="en-US" sz="1400" dirty="0" smtClean="0"/>
              <a:t>-</a:t>
            </a:r>
            <a:r>
              <a:rPr lang="cs-CZ" sz="1400" dirty="0" smtClean="0"/>
              <a:t>15</a:t>
            </a:r>
            <a:r>
              <a:rPr lang="en-US" sz="1400" dirty="0" smtClean="0"/>
              <a:t>].</a:t>
            </a:r>
            <a:r>
              <a:rPr lang="en-US" sz="1400" dirty="0"/>
              <a:t> </a:t>
            </a:r>
            <a:r>
              <a:rPr lang="en-US" sz="1400" dirty="0" err="1"/>
              <a:t>Dostupné</a:t>
            </a:r>
            <a:r>
              <a:rPr lang="en-US" sz="1400" dirty="0"/>
              <a:t> z: </a:t>
            </a:r>
            <a:r>
              <a:rPr lang="en-US" sz="1400" dirty="0">
                <a:hlinkClick r:id="rId2"/>
              </a:rPr>
              <a:t>http://en.wikipedia.org/wiki/Main_Page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lastní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00727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8881</TotalTime>
  <Words>585</Words>
  <Application>Microsoft Office PowerPoint</Application>
  <PresentationFormat>Předvádění na obrazovce (4:3)</PresentationFormat>
  <Paragraphs>231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Prezentace aplikace PowerPoint</vt:lpstr>
      <vt:lpstr>Předpony jednotek</vt:lpstr>
      <vt:lpstr>Předpony jednotek</vt:lpstr>
      <vt:lpstr>Vědecký zápis čísel</vt:lpstr>
      <vt:lpstr>Zajímavosti</vt:lpstr>
      <vt:lpstr>Prezentace aplikace PowerPoint</vt:lpstr>
      <vt:lpstr>Prezentace aplikace PowerPoint</vt:lpstr>
      <vt:lpstr>Citace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opakování fyzikálních veličin</dc:title>
  <dc:creator>zdenet</dc:creator>
  <cp:lastModifiedBy>Lenovo</cp:lastModifiedBy>
  <cp:revision>330</cp:revision>
  <dcterms:created xsi:type="dcterms:W3CDTF">2013-03-27T07:54:35Z</dcterms:created>
  <dcterms:modified xsi:type="dcterms:W3CDTF">2013-06-26T08:29:25Z</dcterms:modified>
</cp:coreProperties>
</file>