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61" r:id="rId11"/>
    <p:sldId id="27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File:England;_London_-_The_British_Museum,_Egypt_Egyptian_Sculpture_~_Colossal_granite_head_of_Amenhotep_III_(Room_4).2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2/20/Egyptian_-_Relief_-_Part_of_a_Procession_of_Gods_with_Inscription_-_Walters_2290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 noGrp="1" noChangeAspect="1"/>
          </p:cNvGrpSpPr>
          <p:nvPr/>
        </p:nvGrpSpPr>
        <p:grpSpPr bwMode="auto">
          <a:xfrm>
            <a:off x="642938" y="678657"/>
            <a:ext cx="7772400" cy="1470025"/>
            <a:chOff x="0" y="0"/>
            <a:chExt cx="9765" cy="1637"/>
          </a:xfrm>
        </p:grpSpPr>
        <p:sp>
          <p:nvSpPr>
            <p:cNvPr id="3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4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40 w 7514"/>
                <a:gd name="T1" fmla="*/ 47 h 385"/>
                <a:gd name="T2" fmla="*/ 50 w 7514"/>
                <a:gd name="T3" fmla="*/ 8 h 385"/>
                <a:gd name="T4" fmla="*/ 58 w 7514"/>
                <a:gd name="T5" fmla="*/ 41 h 385"/>
                <a:gd name="T6" fmla="*/ 105 w 7514"/>
                <a:gd name="T7" fmla="*/ 25 h 385"/>
                <a:gd name="T8" fmla="*/ 83 w 7514"/>
                <a:gd name="T9" fmla="*/ 34 h 385"/>
                <a:gd name="T10" fmla="*/ 140 w 7514"/>
                <a:gd name="T11" fmla="*/ 36 h 385"/>
                <a:gd name="T12" fmla="*/ 117 w 7514"/>
                <a:gd name="T13" fmla="*/ 11 h 385"/>
                <a:gd name="T14" fmla="*/ 137 w 7514"/>
                <a:gd name="T15" fmla="*/ 14 h 385"/>
                <a:gd name="T16" fmla="*/ 129 w 7514"/>
                <a:gd name="T17" fmla="*/ 25 h 385"/>
                <a:gd name="T18" fmla="*/ 123 w 7514"/>
                <a:gd name="T19" fmla="*/ 47 h 385"/>
                <a:gd name="T20" fmla="*/ 163 w 7514"/>
                <a:gd name="T21" fmla="*/ 22 h 385"/>
                <a:gd name="T22" fmla="*/ 215 w 7514"/>
                <a:gd name="T23" fmla="*/ 11 h 385"/>
                <a:gd name="T24" fmla="*/ 200 w 7514"/>
                <a:gd name="T25" fmla="*/ 41 h 385"/>
                <a:gd name="T26" fmla="*/ 221 w 7514"/>
                <a:gd name="T27" fmla="*/ 43 h 385"/>
                <a:gd name="T28" fmla="*/ 195 w 7514"/>
                <a:gd name="T29" fmla="*/ 13 h 385"/>
                <a:gd name="T30" fmla="*/ 250 w 7514"/>
                <a:gd name="T31" fmla="*/ 8 h 385"/>
                <a:gd name="T32" fmla="*/ 236 w 7514"/>
                <a:gd name="T33" fmla="*/ 44 h 385"/>
                <a:gd name="T34" fmla="*/ 297 w 7514"/>
                <a:gd name="T35" fmla="*/ 8 h 385"/>
                <a:gd name="T36" fmla="*/ 286 w 7514"/>
                <a:gd name="T37" fmla="*/ 47 h 385"/>
                <a:gd name="T38" fmla="*/ 307 w 7514"/>
                <a:gd name="T39" fmla="*/ 25 h 385"/>
                <a:gd name="T40" fmla="*/ 341 w 7514"/>
                <a:gd name="T41" fmla="*/ 8 h 385"/>
                <a:gd name="T42" fmla="*/ 325 w 7514"/>
                <a:gd name="T43" fmla="*/ 46 h 385"/>
                <a:gd name="T44" fmla="*/ 338 w 7514"/>
                <a:gd name="T45" fmla="*/ 44 h 385"/>
                <a:gd name="T46" fmla="*/ 328 w 7514"/>
                <a:gd name="T47" fmla="*/ 11 h 385"/>
                <a:gd name="T48" fmla="*/ 382 w 7514"/>
                <a:gd name="T49" fmla="*/ 8 h 385"/>
                <a:gd name="T50" fmla="*/ 395 w 7514"/>
                <a:gd name="T51" fmla="*/ 28 h 385"/>
                <a:gd name="T52" fmla="*/ 396 w 7514"/>
                <a:gd name="T53" fmla="*/ 31 h 385"/>
                <a:gd name="T54" fmla="*/ 395 w 7514"/>
                <a:gd name="T55" fmla="*/ 25 h 385"/>
                <a:gd name="T56" fmla="*/ 426 w 7514"/>
                <a:gd name="T57" fmla="*/ 7 h 385"/>
                <a:gd name="T58" fmla="*/ 426 w 7514"/>
                <a:gd name="T59" fmla="*/ 48 h 385"/>
                <a:gd name="T60" fmla="*/ 426 w 7514"/>
                <a:gd name="T61" fmla="*/ 7 h 385"/>
                <a:gd name="T62" fmla="*/ 428 w 7514"/>
                <a:gd name="T63" fmla="*/ 10 h 385"/>
                <a:gd name="T64" fmla="*/ 424 w 7514"/>
                <a:gd name="T65" fmla="*/ 44 h 385"/>
                <a:gd name="T66" fmla="*/ 472 w 7514"/>
                <a:gd name="T67" fmla="*/ 47 h 385"/>
                <a:gd name="T68" fmla="*/ 485 w 7514"/>
                <a:gd name="T69" fmla="*/ 19 h 385"/>
                <a:gd name="T70" fmla="*/ 482 w 7514"/>
                <a:gd name="T71" fmla="*/ 20 h 385"/>
                <a:gd name="T72" fmla="*/ 539 w 7514"/>
                <a:gd name="T73" fmla="*/ 46 h 385"/>
                <a:gd name="T74" fmla="*/ 522 w 7514"/>
                <a:gd name="T75" fmla="*/ 8 h 385"/>
                <a:gd name="T76" fmla="*/ 539 w 7514"/>
                <a:gd name="T77" fmla="*/ 12 h 385"/>
                <a:gd name="T78" fmla="*/ 522 w 7514"/>
                <a:gd name="T79" fmla="*/ 42 h 385"/>
                <a:gd name="T80" fmla="*/ 563 w 7514"/>
                <a:gd name="T81" fmla="*/ 48 h 385"/>
                <a:gd name="T82" fmla="*/ 567 w 7514"/>
                <a:gd name="T83" fmla="*/ 44 h 385"/>
                <a:gd name="T84" fmla="*/ 602 w 7514"/>
                <a:gd name="T85" fmla="*/ 11 h 385"/>
                <a:gd name="T86" fmla="*/ 610 w 7514"/>
                <a:gd name="T87" fmla="*/ 45 h 385"/>
                <a:gd name="T88" fmla="*/ 645 w 7514"/>
                <a:gd name="T89" fmla="*/ 37 h 385"/>
                <a:gd name="T90" fmla="*/ 680 w 7514"/>
                <a:gd name="T91" fmla="*/ 8 h 385"/>
                <a:gd name="T92" fmla="*/ 659 w 7514"/>
                <a:gd name="T93" fmla="*/ 45 h 385"/>
                <a:gd name="T94" fmla="*/ 721 w 7514"/>
                <a:gd name="T95" fmla="*/ 13 h 385"/>
                <a:gd name="T96" fmla="*/ 694 w 7514"/>
                <a:gd name="T97" fmla="*/ 27 h 385"/>
                <a:gd name="T98" fmla="*/ 719 w 7514"/>
                <a:gd name="T99" fmla="*/ 16 h 385"/>
                <a:gd name="T100" fmla="*/ 759 w 7514"/>
                <a:gd name="T101" fmla="*/ 11 h 385"/>
                <a:gd name="T102" fmla="*/ 756 w 7514"/>
                <a:gd name="T103" fmla="*/ 44 h 385"/>
                <a:gd name="T104" fmla="*/ 753 w 7514"/>
                <a:gd name="T105" fmla="*/ 0 h 385"/>
                <a:gd name="T106" fmla="*/ 777 w 7514"/>
                <a:gd name="T107" fmla="*/ 47 h 385"/>
                <a:gd name="T108" fmla="*/ 801 w 7514"/>
                <a:gd name="T109" fmla="*/ 35 h 385"/>
                <a:gd name="T110" fmla="*/ 805 w 7514"/>
                <a:gd name="T111" fmla="*/ 4 h 385"/>
                <a:gd name="T112" fmla="*/ 855 w 7514"/>
                <a:gd name="T113" fmla="*/ 8 h 385"/>
                <a:gd name="T114" fmla="*/ 882 w 7514"/>
                <a:gd name="T115" fmla="*/ 45 h 385"/>
                <a:gd name="T116" fmla="*/ 865 w 7514"/>
                <a:gd name="T117" fmla="*/ 21 h 385"/>
                <a:gd name="T118" fmla="*/ 917 w 7514"/>
                <a:gd name="T119" fmla="*/ 24 h 385"/>
                <a:gd name="T120" fmla="*/ 894 w 7514"/>
                <a:gd name="T121" fmla="*/ 42 h 385"/>
                <a:gd name="T122" fmla="*/ 933 w 7514"/>
                <a:gd name="T123" fmla="*/ 27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5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4 w 2517"/>
                <a:gd name="T1" fmla="*/ 211 h 1689"/>
                <a:gd name="T2" fmla="*/ 29 w 2517"/>
                <a:gd name="T3" fmla="*/ 211 h 1689"/>
                <a:gd name="T4" fmla="*/ 73 w 2517"/>
                <a:gd name="T5" fmla="*/ 211 h 1689"/>
                <a:gd name="T6" fmla="*/ 128 w 2517"/>
                <a:gd name="T7" fmla="*/ 211 h 1689"/>
                <a:gd name="T8" fmla="*/ 187 w 2517"/>
                <a:gd name="T9" fmla="*/ 211 h 1689"/>
                <a:gd name="T10" fmla="*/ 242 w 2517"/>
                <a:gd name="T11" fmla="*/ 211 h 1689"/>
                <a:gd name="T12" fmla="*/ 286 w 2517"/>
                <a:gd name="T13" fmla="*/ 211 h 1689"/>
                <a:gd name="T14" fmla="*/ 312 w 2517"/>
                <a:gd name="T15" fmla="*/ 211 h 1689"/>
                <a:gd name="T16" fmla="*/ 315 w 2517"/>
                <a:gd name="T17" fmla="*/ 208 h 1689"/>
                <a:gd name="T18" fmla="*/ 315 w 2517"/>
                <a:gd name="T19" fmla="*/ 191 h 1689"/>
                <a:gd name="T20" fmla="*/ 315 w 2517"/>
                <a:gd name="T21" fmla="*/ 162 h 1689"/>
                <a:gd name="T22" fmla="*/ 315 w 2517"/>
                <a:gd name="T23" fmla="*/ 125 h 1689"/>
                <a:gd name="T24" fmla="*/ 315 w 2517"/>
                <a:gd name="T25" fmla="*/ 85 h 1689"/>
                <a:gd name="T26" fmla="*/ 315 w 2517"/>
                <a:gd name="T27" fmla="*/ 49 h 1689"/>
                <a:gd name="T28" fmla="*/ 315 w 2517"/>
                <a:gd name="T29" fmla="*/ 19 h 1689"/>
                <a:gd name="T30" fmla="*/ 315 w 2517"/>
                <a:gd name="T31" fmla="*/ 2 h 1689"/>
                <a:gd name="T32" fmla="*/ 312 w 2517"/>
                <a:gd name="T33" fmla="*/ 0 h 1689"/>
                <a:gd name="T34" fmla="*/ 286 w 2517"/>
                <a:gd name="T35" fmla="*/ 0 h 1689"/>
                <a:gd name="T36" fmla="*/ 242 w 2517"/>
                <a:gd name="T37" fmla="*/ 0 h 1689"/>
                <a:gd name="T38" fmla="*/ 187 w 2517"/>
                <a:gd name="T39" fmla="*/ 0 h 1689"/>
                <a:gd name="T40" fmla="*/ 128 w 2517"/>
                <a:gd name="T41" fmla="*/ 0 h 1689"/>
                <a:gd name="T42" fmla="*/ 73 w 2517"/>
                <a:gd name="T43" fmla="*/ 0 h 1689"/>
                <a:gd name="T44" fmla="*/ 29 w 2517"/>
                <a:gd name="T45" fmla="*/ 0 h 1689"/>
                <a:gd name="T46" fmla="*/ 4 w 2517"/>
                <a:gd name="T47" fmla="*/ 0 h 1689"/>
                <a:gd name="T48" fmla="*/ 0 w 2517"/>
                <a:gd name="T49" fmla="*/ 2 h 1689"/>
                <a:gd name="T50" fmla="*/ 0 w 2517"/>
                <a:gd name="T51" fmla="*/ 19 h 1689"/>
                <a:gd name="T52" fmla="*/ 0 w 2517"/>
                <a:gd name="T53" fmla="*/ 49 h 1689"/>
                <a:gd name="T54" fmla="*/ 0 w 2517"/>
                <a:gd name="T55" fmla="*/ 85 h 1689"/>
                <a:gd name="T56" fmla="*/ 0 w 2517"/>
                <a:gd name="T57" fmla="*/ 125 h 1689"/>
                <a:gd name="T58" fmla="*/ 0 w 2517"/>
                <a:gd name="T59" fmla="*/ 162 h 1689"/>
                <a:gd name="T60" fmla="*/ 0 w 2517"/>
                <a:gd name="T61" fmla="*/ 191 h 1689"/>
                <a:gd name="T62" fmla="*/ 0 w 2517"/>
                <a:gd name="T63" fmla="*/ 208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6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86 w 1310"/>
                <a:gd name="T1" fmla="*/ 14 h 1309"/>
                <a:gd name="T2" fmla="*/ 82 w 1310"/>
                <a:gd name="T3" fmla="*/ 19 h 1309"/>
                <a:gd name="T4" fmla="*/ 76 w 1310"/>
                <a:gd name="T5" fmla="*/ 16 h 1309"/>
                <a:gd name="T6" fmla="*/ 77 w 1310"/>
                <a:gd name="T7" fmla="*/ 9 h 1309"/>
                <a:gd name="T8" fmla="*/ 83 w 1310"/>
                <a:gd name="T9" fmla="*/ 8 h 1309"/>
                <a:gd name="T10" fmla="*/ 54 w 1310"/>
                <a:gd name="T11" fmla="*/ 21 h 1309"/>
                <a:gd name="T12" fmla="*/ 49 w 1310"/>
                <a:gd name="T13" fmla="*/ 30 h 1309"/>
                <a:gd name="T14" fmla="*/ 41 w 1310"/>
                <a:gd name="T15" fmla="*/ 28 h 1309"/>
                <a:gd name="T16" fmla="*/ 39 w 1310"/>
                <a:gd name="T17" fmla="*/ 19 h 1309"/>
                <a:gd name="T18" fmla="*/ 47 w 1310"/>
                <a:gd name="T19" fmla="*/ 14 h 1309"/>
                <a:gd name="T20" fmla="*/ 31 w 1310"/>
                <a:gd name="T21" fmla="*/ 45 h 1309"/>
                <a:gd name="T22" fmla="*/ 26 w 1310"/>
                <a:gd name="T23" fmla="*/ 57 h 1309"/>
                <a:gd name="T24" fmla="*/ 13 w 1310"/>
                <a:gd name="T25" fmla="*/ 57 h 1309"/>
                <a:gd name="T26" fmla="*/ 10 w 1310"/>
                <a:gd name="T27" fmla="*/ 44 h 1309"/>
                <a:gd name="T28" fmla="*/ 20 w 1310"/>
                <a:gd name="T29" fmla="*/ 37 h 1309"/>
                <a:gd name="T30" fmla="*/ 23 w 1310"/>
                <a:gd name="T31" fmla="*/ 79 h 1309"/>
                <a:gd name="T32" fmla="*/ 20 w 1310"/>
                <a:gd name="T33" fmla="*/ 93 h 1309"/>
                <a:gd name="T34" fmla="*/ 5 w 1310"/>
                <a:gd name="T35" fmla="*/ 93 h 1309"/>
                <a:gd name="T36" fmla="*/ 0 w 1310"/>
                <a:gd name="T37" fmla="*/ 79 h 1309"/>
                <a:gd name="T38" fmla="*/ 11 w 1310"/>
                <a:gd name="T39" fmla="*/ 71 h 1309"/>
                <a:gd name="T40" fmla="*/ 31 w 1310"/>
                <a:gd name="T41" fmla="*/ 115 h 1309"/>
                <a:gd name="T42" fmla="*/ 27 w 1310"/>
                <a:gd name="T43" fmla="*/ 128 h 1309"/>
                <a:gd name="T44" fmla="*/ 14 w 1310"/>
                <a:gd name="T45" fmla="*/ 129 h 1309"/>
                <a:gd name="T46" fmla="*/ 10 w 1310"/>
                <a:gd name="T47" fmla="*/ 117 h 1309"/>
                <a:gd name="T48" fmla="*/ 20 w 1310"/>
                <a:gd name="T49" fmla="*/ 108 h 1309"/>
                <a:gd name="T50" fmla="*/ 52 w 1310"/>
                <a:gd name="T51" fmla="*/ 141 h 1309"/>
                <a:gd name="T52" fmla="*/ 51 w 1310"/>
                <a:gd name="T53" fmla="*/ 151 h 1309"/>
                <a:gd name="T54" fmla="*/ 42 w 1310"/>
                <a:gd name="T55" fmla="*/ 153 h 1309"/>
                <a:gd name="T56" fmla="*/ 38 w 1310"/>
                <a:gd name="T57" fmla="*/ 144 h 1309"/>
                <a:gd name="T58" fmla="*/ 44 w 1310"/>
                <a:gd name="T59" fmla="*/ 137 h 1309"/>
                <a:gd name="T60" fmla="*/ 86 w 1310"/>
                <a:gd name="T61" fmla="*/ 150 h 1309"/>
                <a:gd name="T62" fmla="*/ 87 w 1310"/>
                <a:gd name="T63" fmla="*/ 157 h 1309"/>
                <a:gd name="T64" fmla="*/ 81 w 1310"/>
                <a:gd name="T65" fmla="*/ 160 h 1309"/>
                <a:gd name="T66" fmla="*/ 77 w 1310"/>
                <a:gd name="T67" fmla="*/ 155 h 1309"/>
                <a:gd name="T68" fmla="*/ 80 w 1310"/>
                <a:gd name="T69" fmla="*/ 149 h 1309"/>
                <a:gd name="T70" fmla="*/ 119 w 1310"/>
                <a:gd name="T71" fmla="*/ 141 h 1309"/>
                <a:gd name="T72" fmla="*/ 121 w 1310"/>
                <a:gd name="T73" fmla="*/ 147 h 1309"/>
                <a:gd name="T74" fmla="*/ 116 w 1310"/>
                <a:gd name="T75" fmla="*/ 150 h 1309"/>
                <a:gd name="T76" fmla="*/ 112 w 1310"/>
                <a:gd name="T77" fmla="*/ 147 h 1309"/>
                <a:gd name="T78" fmla="*/ 113 w 1310"/>
                <a:gd name="T79" fmla="*/ 141 h 1309"/>
                <a:gd name="T80" fmla="*/ 119 w 1310"/>
                <a:gd name="T81" fmla="*/ 141 h 1309"/>
                <a:gd name="T82" fmla="*/ 149 w 1310"/>
                <a:gd name="T83" fmla="*/ 119 h 1309"/>
                <a:gd name="T84" fmla="*/ 144 w 1310"/>
                <a:gd name="T85" fmla="*/ 124 h 1309"/>
                <a:gd name="T86" fmla="*/ 138 w 1310"/>
                <a:gd name="T87" fmla="*/ 122 h 1309"/>
                <a:gd name="T88" fmla="*/ 139 w 1310"/>
                <a:gd name="T89" fmla="*/ 115 h 1309"/>
                <a:gd name="T90" fmla="*/ 145 w 1310"/>
                <a:gd name="T91" fmla="*/ 113 h 1309"/>
                <a:gd name="T92" fmla="*/ 161 w 1310"/>
                <a:gd name="T93" fmla="*/ 82 h 1309"/>
                <a:gd name="T94" fmla="*/ 156 w 1310"/>
                <a:gd name="T95" fmla="*/ 91 h 1309"/>
                <a:gd name="T96" fmla="*/ 147 w 1310"/>
                <a:gd name="T97" fmla="*/ 89 h 1309"/>
                <a:gd name="T98" fmla="*/ 145 w 1310"/>
                <a:gd name="T99" fmla="*/ 80 h 1309"/>
                <a:gd name="T100" fmla="*/ 154 w 1310"/>
                <a:gd name="T101" fmla="*/ 75 h 1309"/>
                <a:gd name="T102" fmla="*/ 154 w 1310"/>
                <a:gd name="T103" fmla="*/ 45 h 1309"/>
                <a:gd name="T104" fmla="*/ 150 w 1310"/>
                <a:gd name="T105" fmla="*/ 57 h 1309"/>
                <a:gd name="T106" fmla="*/ 137 w 1310"/>
                <a:gd name="T107" fmla="*/ 57 h 1309"/>
                <a:gd name="T108" fmla="*/ 133 w 1310"/>
                <a:gd name="T109" fmla="*/ 44 h 1309"/>
                <a:gd name="T110" fmla="*/ 144 w 1310"/>
                <a:gd name="T111" fmla="*/ 37 h 1309"/>
                <a:gd name="T112" fmla="*/ 127 w 1310"/>
                <a:gd name="T113" fmla="*/ 18 h 1309"/>
                <a:gd name="T114" fmla="*/ 123 w 1310"/>
                <a:gd name="T115" fmla="*/ 32 h 1309"/>
                <a:gd name="T116" fmla="*/ 108 w 1310"/>
                <a:gd name="T117" fmla="*/ 33 h 1309"/>
                <a:gd name="T118" fmla="*/ 104 w 1310"/>
                <a:gd name="T119" fmla="*/ 19 h 1309"/>
                <a:gd name="T120" fmla="*/ 115 w 1310"/>
                <a:gd name="T121" fmla="*/ 10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7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4 w 2521"/>
                <a:gd name="T1" fmla="*/ 18 h 294"/>
                <a:gd name="T2" fmla="*/ 4 w 2521"/>
                <a:gd name="T3" fmla="*/ 31 h 294"/>
                <a:gd name="T4" fmla="*/ 0 w 2521"/>
                <a:gd name="T5" fmla="*/ 26 h 294"/>
                <a:gd name="T6" fmla="*/ 37 w 2521"/>
                <a:gd name="T7" fmla="*/ 31 h 294"/>
                <a:gd name="T8" fmla="*/ 44 w 2521"/>
                <a:gd name="T9" fmla="*/ 21 h 294"/>
                <a:gd name="T10" fmla="*/ 24 w 2521"/>
                <a:gd name="T11" fmla="*/ 7 h 294"/>
                <a:gd name="T12" fmla="*/ 73 w 2521"/>
                <a:gd name="T13" fmla="*/ 10 h 294"/>
                <a:gd name="T14" fmla="*/ 72 w 2521"/>
                <a:gd name="T15" fmla="*/ 22 h 294"/>
                <a:gd name="T16" fmla="*/ 75 w 2521"/>
                <a:gd name="T17" fmla="*/ 35 h 294"/>
                <a:gd name="T18" fmla="*/ 71 w 2521"/>
                <a:gd name="T19" fmla="*/ 28 h 294"/>
                <a:gd name="T20" fmla="*/ 58 w 2521"/>
                <a:gd name="T21" fmla="*/ 23 h 294"/>
                <a:gd name="T22" fmla="*/ 53 w 2521"/>
                <a:gd name="T23" fmla="*/ 9 h 294"/>
                <a:gd name="T24" fmla="*/ 70 w 2521"/>
                <a:gd name="T25" fmla="*/ 13 h 294"/>
                <a:gd name="T26" fmla="*/ 57 w 2521"/>
                <a:gd name="T27" fmla="*/ 15 h 294"/>
                <a:gd name="T28" fmla="*/ 106 w 2521"/>
                <a:gd name="T29" fmla="*/ 19 h 294"/>
                <a:gd name="T30" fmla="*/ 97 w 2521"/>
                <a:gd name="T31" fmla="*/ 36 h 294"/>
                <a:gd name="T32" fmla="*/ 80 w 2521"/>
                <a:gd name="T33" fmla="*/ 29 h 294"/>
                <a:gd name="T34" fmla="*/ 83 w 2521"/>
                <a:gd name="T35" fmla="*/ 10 h 294"/>
                <a:gd name="T36" fmla="*/ 103 w 2521"/>
                <a:gd name="T37" fmla="*/ 10 h 294"/>
                <a:gd name="T38" fmla="*/ 101 w 2521"/>
                <a:gd name="T39" fmla="*/ 15 h 294"/>
                <a:gd name="T40" fmla="*/ 89 w 2521"/>
                <a:gd name="T41" fmla="*/ 11 h 294"/>
                <a:gd name="T42" fmla="*/ 83 w 2521"/>
                <a:gd name="T43" fmla="*/ 24 h 294"/>
                <a:gd name="T44" fmla="*/ 93 w 2521"/>
                <a:gd name="T45" fmla="*/ 34 h 294"/>
                <a:gd name="T46" fmla="*/ 126 w 2521"/>
                <a:gd name="T47" fmla="*/ 7 h 294"/>
                <a:gd name="T48" fmla="*/ 132 w 2521"/>
                <a:gd name="T49" fmla="*/ 18 h 294"/>
                <a:gd name="T50" fmla="*/ 117 w 2521"/>
                <a:gd name="T51" fmla="*/ 23 h 294"/>
                <a:gd name="T52" fmla="*/ 111 w 2521"/>
                <a:gd name="T53" fmla="*/ 9 h 294"/>
                <a:gd name="T54" fmla="*/ 115 w 2521"/>
                <a:gd name="T55" fmla="*/ 20 h 294"/>
                <a:gd name="T56" fmla="*/ 128 w 2521"/>
                <a:gd name="T57" fmla="*/ 14 h 294"/>
                <a:gd name="T58" fmla="*/ 142 w 2521"/>
                <a:gd name="T59" fmla="*/ 33 h 294"/>
                <a:gd name="T60" fmla="*/ 153 w 2521"/>
                <a:gd name="T61" fmla="*/ 30 h 294"/>
                <a:gd name="T62" fmla="*/ 143 w 2521"/>
                <a:gd name="T63" fmla="*/ 22 h 294"/>
                <a:gd name="T64" fmla="*/ 137 w 2521"/>
                <a:gd name="T65" fmla="*/ 13 h 294"/>
                <a:gd name="T66" fmla="*/ 149 w 2521"/>
                <a:gd name="T67" fmla="*/ 7 h 294"/>
                <a:gd name="T68" fmla="*/ 155 w 2521"/>
                <a:gd name="T69" fmla="*/ 16 h 294"/>
                <a:gd name="T70" fmla="*/ 145 w 2521"/>
                <a:gd name="T71" fmla="*/ 10 h 294"/>
                <a:gd name="T72" fmla="*/ 145 w 2521"/>
                <a:gd name="T73" fmla="*/ 19 h 294"/>
                <a:gd name="T74" fmla="*/ 157 w 2521"/>
                <a:gd name="T75" fmla="*/ 27 h 294"/>
                <a:gd name="T76" fmla="*/ 145 w 2521"/>
                <a:gd name="T77" fmla="*/ 37 h 294"/>
                <a:gd name="T78" fmla="*/ 136 w 2521"/>
                <a:gd name="T79" fmla="*/ 27 h 294"/>
                <a:gd name="T80" fmla="*/ 181 w 2521"/>
                <a:gd name="T81" fmla="*/ 7 h 294"/>
                <a:gd name="T82" fmla="*/ 184 w 2521"/>
                <a:gd name="T83" fmla="*/ 36 h 294"/>
                <a:gd name="T84" fmla="*/ 166 w 2521"/>
                <a:gd name="T85" fmla="*/ 36 h 294"/>
                <a:gd name="T86" fmla="*/ 203 w 2521"/>
                <a:gd name="T87" fmla="*/ 9 h 294"/>
                <a:gd name="T88" fmla="*/ 204 w 2521"/>
                <a:gd name="T89" fmla="*/ 27 h 294"/>
                <a:gd name="T90" fmla="*/ 195 w 2521"/>
                <a:gd name="T91" fmla="*/ 17 h 294"/>
                <a:gd name="T92" fmla="*/ 200 w 2521"/>
                <a:gd name="T93" fmla="*/ 24 h 294"/>
                <a:gd name="T94" fmla="*/ 204 w 2521"/>
                <a:gd name="T95" fmla="*/ 0 h 294"/>
                <a:gd name="T96" fmla="*/ 235 w 2521"/>
                <a:gd name="T97" fmla="*/ 33 h 294"/>
                <a:gd name="T98" fmla="*/ 246 w 2521"/>
                <a:gd name="T99" fmla="*/ 27 h 294"/>
                <a:gd name="T100" fmla="*/ 250 w 2521"/>
                <a:gd name="T101" fmla="*/ 28 h 294"/>
                <a:gd name="T102" fmla="*/ 233 w 2521"/>
                <a:gd name="T103" fmla="*/ 36 h 294"/>
                <a:gd name="T104" fmla="*/ 232 w 2521"/>
                <a:gd name="T105" fmla="*/ 7 h 294"/>
                <a:gd name="T106" fmla="*/ 274 w 2521"/>
                <a:gd name="T107" fmla="*/ 23 h 294"/>
                <a:gd name="T108" fmla="*/ 278 w 2521"/>
                <a:gd name="T109" fmla="*/ 35 h 294"/>
                <a:gd name="T110" fmla="*/ 260 w 2521"/>
                <a:gd name="T111" fmla="*/ 20 h 294"/>
                <a:gd name="T112" fmla="*/ 256 w 2521"/>
                <a:gd name="T113" fmla="*/ 9 h 294"/>
                <a:gd name="T114" fmla="*/ 285 w 2521"/>
                <a:gd name="T115" fmla="*/ 7 h 294"/>
                <a:gd name="T116" fmla="*/ 315 w 2521"/>
                <a:gd name="T117" fmla="*/ 9 h 294"/>
                <a:gd name="T118" fmla="*/ 314 w 2521"/>
                <a:gd name="T119" fmla="*/ 21 h 294"/>
                <a:gd name="T120" fmla="*/ 316 w 2521"/>
                <a:gd name="T121" fmla="*/ 3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3 w 1777"/>
                <a:gd name="T1" fmla="*/ 131 h 1049"/>
                <a:gd name="T2" fmla="*/ 21 w 1777"/>
                <a:gd name="T3" fmla="*/ 131 h 1049"/>
                <a:gd name="T4" fmla="*/ 52 w 1777"/>
                <a:gd name="T5" fmla="*/ 131 h 1049"/>
                <a:gd name="T6" fmla="*/ 91 w 1777"/>
                <a:gd name="T7" fmla="*/ 131 h 1049"/>
                <a:gd name="T8" fmla="*/ 132 w 1777"/>
                <a:gd name="T9" fmla="*/ 131 h 1049"/>
                <a:gd name="T10" fmla="*/ 171 w 1777"/>
                <a:gd name="T11" fmla="*/ 131 h 1049"/>
                <a:gd name="T12" fmla="*/ 202 w 1777"/>
                <a:gd name="T13" fmla="*/ 131 h 1049"/>
                <a:gd name="T14" fmla="*/ 220 w 1777"/>
                <a:gd name="T15" fmla="*/ 131 h 1049"/>
                <a:gd name="T16" fmla="*/ 223 w 1777"/>
                <a:gd name="T17" fmla="*/ 129 h 1049"/>
                <a:gd name="T18" fmla="*/ 223 w 1777"/>
                <a:gd name="T19" fmla="*/ 119 h 1049"/>
                <a:gd name="T20" fmla="*/ 223 w 1777"/>
                <a:gd name="T21" fmla="*/ 100 h 1049"/>
                <a:gd name="T22" fmla="*/ 223 w 1777"/>
                <a:gd name="T23" fmla="*/ 77 h 1049"/>
                <a:gd name="T24" fmla="*/ 223 w 1777"/>
                <a:gd name="T25" fmla="*/ 53 h 1049"/>
                <a:gd name="T26" fmla="*/ 223 w 1777"/>
                <a:gd name="T27" fmla="*/ 30 h 1049"/>
                <a:gd name="T28" fmla="*/ 223 w 1777"/>
                <a:gd name="T29" fmla="*/ 12 h 1049"/>
                <a:gd name="T30" fmla="*/ 223 w 1777"/>
                <a:gd name="T31" fmla="*/ 1 h 1049"/>
                <a:gd name="T32" fmla="*/ 220 w 1777"/>
                <a:gd name="T33" fmla="*/ 0 h 1049"/>
                <a:gd name="T34" fmla="*/ 202 w 1777"/>
                <a:gd name="T35" fmla="*/ 0 h 1049"/>
                <a:gd name="T36" fmla="*/ 171 w 1777"/>
                <a:gd name="T37" fmla="*/ 0 h 1049"/>
                <a:gd name="T38" fmla="*/ 132 w 1777"/>
                <a:gd name="T39" fmla="*/ 0 h 1049"/>
                <a:gd name="T40" fmla="*/ 91 w 1777"/>
                <a:gd name="T41" fmla="*/ 0 h 1049"/>
                <a:gd name="T42" fmla="*/ 52 w 1777"/>
                <a:gd name="T43" fmla="*/ 0 h 1049"/>
                <a:gd name="T44" fmla="*/ 21 w 1777"/>
                <a:gd name="T45" fmla="*/ 0 h 1049"/>
                <a:gd name="T46" fmla="*/ 3 w 1777"/>
                <a:gd name="T47" fmla="*/ 0 h 1049"/>
                <a:gd name="T48" fmla="*/ 0 w 1777"/>
                <a:gd name="T49" fmla="*/ 1 h 1049"/>
                <a:gd name="T50" fmla="*/ 0 w 1777"/>
                <a:gd name="T51" fmla="*/ 12 h 1049"/>
                <a:gd name="T52" fmla="*/ 0 w 1777"/>
                <a:gd name="T53" fmla="*/ 30 h 1049"/>
                <a:gd name="T54" fmla="*/ 0 w 1777"/>
                <a:gd name="T55" fmla="*/ 53 h 1049"/>
                <a:gd name="T56" fmla="*/ 0 w 1777"/>
                <a:gd name="T57" fmla="*/ 77 h 1049"/>
                <a:gd name="T58" fmla="*/ 0 w 1777"/>
                <a:gd name="T59" fmla="*/ 100 h 1049"/>
                <a:gd name="T60" fmla="*/ 0 w 1777"/>
                <a:gd name="T61" fmla="*/ 119 h 1049"/>
                <a:gd name="T62" fmla="*/ 0 w 1777"/>
                <a:gd name="T63" fmla="*/ 129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9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293 w 2355"/>
                <a:gd name="T1" fmla="*/ 19 h 1405"/>
                <a:gd name="T2" fmla="*/ 280 w 2355"/>
                <a:gd name="T3" fmla="*/ 28 h 1405"/>
                <a:gd name="T4" fmla="*/ 273 w 2355"/>
                <a:gd name="T5" fmla="*/ 34 h 1405"/>
                <a:gd name="T6" fmla="*/ 291 w 2355"/>
                <a:gd name="T7" fmla="*/ 48 h 1405"/>
                <a:gd name="T8" fmla="*/ 291 w 2355"/>
                <a:gd name="T9" fmla="*/ 71 h 1405"/>
                <a:gd name="T10" fmla="*/ 272 w 2355"/>
                <a:gd name="T11" fmla="*/ 168 h 1405"/>
                <a:gd name="T12" fmla="*/ 240 w 2355"/>
                <a:gd name="T13" fmla="*/ 168 h 1405"/>
                <a:gd name="T14" fmla="*/ 225 w 2355"/>
                <a:gd name="T15" fmla="*/ 71 h 1405"/>
                <a:gd name="T16" fmla="*/ 224 w 2355"/>
                <a:gd name="T17" fmla="*/ 48 h 1405"/>
                <a:gd name="T18" fmla="*/ 241 w 2355"/>
                <a:gd name="T19" fmla="*/ 26 h 1405"/>
                <a:gd name="T20" fmla="*/ 247 w 2355"/>
                <a:gd name="T21" fmla="*/ 10 h 1405"/>
                <a:gd name="T22" fmla="*/ 266 w 2355"/>
                <a:gd name="T23" fmla="*/ 1 h 1405"/>
                <a:gd name="T24" fmla="*/ 133 w 2355"/>
                <a:gd name="T25" fmla="*/ 135 h 1405"/>
                <a:gd name="T26" fmla="*/ 139 w 2355"/>
                <a:gd name="T27" fmla="*/ 145 h 1405"/>
                <a:gd name="T28" fmla="*/ 160 w 2355"/>
                <a:gd name="T29" fmla="*/ 150 h 1405"/>
                <a:gd name="T30" fmla="*/ 178 w 2355"/>
                <a:gd name="T31" fmla="*/ 146 h 1405"/>
                <a:gd name="T32" fmla="*/ 180 w 2355"/>
                <a:gd name="T33" fmla="*/ 134 h 1405"/>
                <a:gd name="T34" fmla="*/ 155 w 2355"/>
                <a:gd name="T35" fmla="*/ 124 h 1405"/>
                <a:gd name="T36" fmla="*/ 114 w 2355"/>
                <a:gd name="T37" fmla="*/ 109 h 1405"/>
                <a:gd name="T38" fmla="*/ 105 w 2355"/>
                <a:gd name="T39" fmla="*/ 98 h 1405"/>
                <a:gd name="T40" fmla="*/ 104 w 2355"/>
                <a:gd name="T41" fmla="*/ 77 h 1405"/>
                <a:gd name="T42" fmla="*/ 114 w 2355"/>
                <a:gd name="T43" fmla="*/ 58 h 1405"/>
                <a:gd name="T44" fmla="*/ 133 w 2355"/>
                <a:gd name="T45" fmla="*/ 46 h 1405"/>
                <a:gd name="T46" fmla="*/ 161 w 2355"/>
                <a:gd name="T47" fmla="*/ 43 h 1405"/>
                <a:gd name="T48" fmla="*/ 186 w 2355"/>
                <a:gd name="T49" fmla="*/ 48 h 1405"/>
                <a:gd name="T50" fmla="*/ 203 w 2355"/>
                <a:gd name="T51" fmla="*/ 61 h 1405"/>
                <a:gd name="T52" fmla="*/ 210 w 2355"/>
                <a:gd name="T53" fmla="*/ 84 h 1405"/>
                <a:gd name="T54" fmla="*/ 177 w 2355"/>
                <a:gd name="T55" fmla="*/ 82 h 1405"/>
                <a:gd name="T56" fmla="*/ 171 w 2355"/>
                <a:gd name="T57" fmla="*/ 72 h 1405"/>
                <a:gd name="T58" fmla="*/ 146 w 2355"/>
                <a:gd name="T59" fmla="*/ 69 h 1405"/>
                <a:gd name="T60" fmla="*/ 136 w 2355"/>
                <a:gd name="T61" fmla="*/ 77 h 1405"/>
                <a:gd name="T62" fmla="*/ 141 w 2355"/>
                <a:gd name="T63" fmla="*/ 87 h 1405"/>
                <a:gd name="T64" fmla="*/ 184 w 2355"/>
                <a:gd name="T65" fmla="*/ 99 h 1405"/>
                <a:gd name="T66" fmla="*/ 209 w 2355"/>
                <a:gd name="T67" fmla="*/ 115 h 1405"/>
                <a:gd name="T68" fmla="*/ 214 w 2355"/>
                <a:gd name="T69" fmla="*/ 130 h 1405"/>
                <a:gd name="T70" fmla="*/ 211 w 2355"/>
                <a:gd name="T71" fmla="*/ 151 h 1405"/>
                <a:gd name="T72" fmla="*/ 196 w 2355"/>
                <a:gd name="T73" fmla="*/ 167 h 1405"/>
                <a:gd name="T74" fmla="*/ 171 w 2355"/>
                <a:gd name="T75" fmla="*/ 175 h 1405"/>
                <a:gd name="T76" fmla="*/ 137 w 2355"/>
                <a:gd name="T77" fmla="*/ 174 h 1405"/>
                <a:gd name="T78" fmla="*/ 113 w 2355"/>
                <a:gd name="T79" fmla="*/ 163 h 1405"/>
                <a:gd name="T80" fmla="*/ 101 w 2355"/>
                <a:gd name="T81" fmla="*/ 146 h 1405"/>
                <a:gd name="T82" fmla="*/ 116 w 2355"/>
                <a:gd name="T83" fmla="*/ 135 h 1405"/>
                <a:gd name="T84" fmla="*/ 47 w 2355"/>
                <a:gd name="T85" fmla="*/ 174 h 1405"/>
                <a:gd name="T86" fmla="*/ 74 w 2355"/>
                <a:gd name="T87" fmla="*/ 160 h 1405"/>
                <a:gd name="T88" fmla="*/ 87 w 2355"/>
                <a:gd name="T89" fmla="*/ 135 h 1405"/>
                <a:gd name="T90" fmla="*/ 52 w 2355"/>
                <a:gd name="T91" fmla="*/ 139 h 1405"/>
                <a:gd name="T92" fmla="*/ 37 w 2355"/>
                <a:gd name="T93" fmla="*/ 149 h 1405"/>
                <a:gd name="T94" fmla="*/ 14 w 2355"/>
                <a:gd name="T95" fmla="*/ 146 h 1405"/>
                <a:gd name="T96" fmla="*/ 0 w 2355"/>
                <a:gd name="T97" fmla="*/ 129 h 1405"/>
                <a:gd name="T98" fmla="*/ 10 w 2355"/>
                <a:gd name="T99" fmla="*/ 174 h 1405"/>
                <a:gd name="T100" fmla="*/ 16 w 2355"/>
                <a:gd name="T101" fmla="*/ 72 h 1405"/>
                <a:gd name="T102" fmla="*/ 43 w 2355"/>
                <a:gd name="T103" fmla="*/ 74 h 1405"/>
                <a:gd name="T104" fmla="*/ 56 w 2355"/>
                <a:gd name="T105" fmla="*/ 96 h 1405"/>
                <a:gd name="T106" fmla="*/ 0 w 2355"/>
                <a:gd name="T107" fmla="*/ 107 h 1405"/>
                <a:gd name="T108" fmla="*/ 90 w 2355"/>
                <a:gd name="T109" fmla="*/ 118 h 1405"/>
                <a:gd name="T110" fmla="*/ 87 w 2355"/>
                <a:gd name="T111" fmla="*/ 86 h 1405"/>
                <a:gd name="T112" fmla="*/ 69 w 2355"/>
                <a:gd name="T113" fmla="*/ 56 h 1405"/>
                <a:gd name="T114" fmla="*/ 36 w 2355"/>
                <a:gd name="T115" fmla="*/ 43 h 1405"/>
                <a:gd name="T116" fmla="*/ 0 w 2355"/>
                <a:gd name="T117" fmla="*/ 47 h 1405"/>
                <a:gd name="T118" fmla="*/ 1 w 2355"/>
                <a:gd name="T119" fmla="*/ 89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0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51 w 1237"/>
                <a:gd name="T1" fmla="*/ 6 h 939"/>
                <a:gd name="T2" fmla="*/ 153 w 1237"/>
                <a:gd name="T3" fmla="*/ 7 h 939"/>
                <a:gd name="T4" fmla="*/ 149 w 1237"/>
                <a:gd name="T5" fmla="*/ 10 h 939"/>
                <a:gd name="T6" fmla="*/ 150 w 1237"/>
                <a:gd name="T7" fmla="*/ 16 h 939"/>
                <a:gd name="T8" fmla="*/ 148 w 1237"/>
                <a:gd name="T9" fmla="*/ 15 h 939"/>
                <a:gd name="T10" fmla="*/ 144 w 1237"/>
                <a:gd name="T11" fmla="*/ 13 h 939"/>
                <a:gd name="T12" fmla="*/ 139 w 1237"/>
                <a:gd name="T13" fmla="*/ 17 h 939"/>
                <a:gd name="T14" fmla="*/ 141 w 1237"/>
                <a:gd name="T15" fmla="*/ 11 h 939"/>
                <a:gd name="T16" fmla="*/ 139 w 1237"/>
                <a:gd name="T17" fmla="*/ 8 h 939"/>
                <a:gd name="T18" fmla="*/ 137 w 1237"/>
                <a:gd name="T19" fmla="*/ 6 h 939"/>
                <a:gd name="T20" fmla="*/ 143 w 1237"/>
                <a:gd name="T21" fmla="*/ 6 h 939"/>
                <a:gd name="T22" fmla="*/ 145 w 1237"/>
                <a:gd name="T23" fmla="*/ 1 h 939"/>
                <a:gd name="T24" fmla="*/ 146 w 1237"/>
                <a:gd name="T25" fmla="*/ 3 h 939"/>
                <a:gd name="T26" fmla="*/ 116 w 1237"/>
                <a:gd name="T27" fmla="*/ 13 h 939"/>
                <a:gd name="T28" fmla="*/ 126 w 1237"/>
                <a:gd name="T29" fmla="*/ 13 h 939"/>
                <a:gd name="T30" fmla="*/ 123 w 1237"/>
                <a:gd name="T31" fmla="*/ 17 h 939"/>
                <a:gd name="T32" fmla="*/ 119 w 1237"/>
                <a:gd name="T33" fmla="*/ 22 h 939"/>
                <a:gd name="T34" fmla="*/ 122 w 1237"/>
                <a:gd name="T35" fmla="*/ 32 h 939"/>
                <a:gd name="T36" fmla="*/ 114 w 1237"/>
                <a:gd name="T37" fmla="*/ 26 h 939"/>
                <a:gd name="T38" fmla="*/ 107 w 1237"/>
                <a:gd name="T39" fmla="*/ 29 h 939"/>
                <a:gd name="T40" fmla="*/ 103 w 1237"/>
                <a:gd name="T41" fmla="*/ 30 h 939"/>
                <a:gd name="T42" fmla="*/ 106 w 1237"/>
                <a:gd name="T43" fmla="*/ 20 h 939"/>
                <a:gd name="T44" fmla="*/ 97 w 1237"/>
                <a:gd name="T45" fmla="*/ 14 h 939"/>
                <a:gd name="T46" fmla="*/ 102 w 1237"/>
                <a:gd name="T47" fmla="*/ 13 h 939"/>
                <a:gd name="T48" fmla="*/ 109 w 1237"/>
                <a:gd name="T49" fmla="*/ 11 h 939"/>
                <a:gd name="T50" fmla="*/ 112 w 1237"/>
                <a:gd name="T51" fmla="*/ 1 h 939"/>
                <a:gd name="T52" fmla="*/ 115 w 1237"/>
                <a:gd name="T53" fmla="*/ 11 h 939"/>
                <a:gd name="T54" fmla="*/ 45 w 1237"/>
                <a:gd name="T55" fmla="*/ 74 h 939"/>
                <a:gd name="T56" fmla="*/ 57 w 1237"/>
                <a:gd name="T57" fmla="*/ 75 h 939"/>
                <a:gd name="T58" fmla="*/ 70 w 1237"/>
                <a:gd name="T59" fmla="*/ 75 h 939"/>
                <a:gd name="T60" fmla="*/ 60 w 1237"/>
                <a:gd name="T61" fmla="*/ 83 h 939"/>
                <a:gd name="T62" fmla="*/ 50 w 1237"/>
                <a:gd name="T63" fmla="*/ 92 h 939"/>
                <a:gd name="T64" fmla="*/ 53 w 1237"/>
                <a:gd name="T65" fmla="*/ 104 h 939"/>
                <a:gd name="T66" fmla="*/ 57 w 1237"/>
                <a:gd name="T67" fmla="*/ 116 h 939"/>
                <a:gd name="T68" fmla="*/ 46 w 1237"/>
                <a:gd name="T69" fmla="*/ 109 h 939"/>
                <a:gd name="T70" fmla="*/ 32 w 1237"/>
                <a:gd name="T71" fmla="*/ 104 h 939"/>
                <a:gd name="T72" fmla="*/ 13 w 1237"/>
                <a:gd name="T73" fmla="*/ 117 h 939"/>
                <a:gd name="T74" fmla="*/ 16 w 1237"/>
                <a:gd name="T75" fmla="*/ 109 h 939"/>
                <a:gd name="T76" fmla="*/ 20 w 1237"/>
                <a:gd name="T77" fmla="*/ 95 h 939"/>
                <a:gd name="T78" fmla="*/ 18 w 1237"/>
                <a:gd name="T79" fmla="*/ 89 h 939"/>
                <a:gd name="T80" fmla="*/ 0 w 1237"/>
                <a:gd name="T81" fmla="*/ 75 h 939"/>
                <a:gd name="T82" fmla="*/ 8 w 1237"/>
                <a:gd name="T83" fmla="*/ 75 h 939"/>
                <a:gd name="T84" fmla="*/ 22 w 1237"/>
                <a:gd name="T85" fmla="*/ 75 h 939"/>
                <a:gd name="T86" fmla="*/ 27 w 1237"/>
                <a:gd name="T87" fmla="*/ 73 h 939"/>
                <a:gd name="T88" fmla="*/ 31 w 1237"/>
                <a:gd name="T89" fmla="*/ 62 h 939"/>
                <a:gd name="T90" fmla="*/ 35 w 1237"/>
                <a:gd name="T91" fmla="*/ 50 h 939"/>
                <a:gd name="T92" fmla="*/ 37 w 1237"/>
                <a:gd name="T93" fmla="*/ 53 h 939"/>
                <a:gd name="T94" fmla="*/ 41 w 1237"/>
                <a:gd name="T95" fmla="*/ 66 h 939"/>
                <a:gd name="T96" fmla="*/ 44 w 1237"/>
                <a:gd name="T97" fmla="*/ 74 h 939"/>
                <a:gd name="T98" fmla="*/ 84 w 1237"/>
                <a:gd name="T99" fmla="*/ 32 h 939"/>
                <a:gd name="T100" fmla="*/ 90 w 1237"/>
                <a:gd name="T101" fmla="*/ 34 h 939"/>
                <a:gd name="T102" fmla="*/ 79 w 1237"/>
                <a:gd name="T103" fmla="*/ 42 h 939"/>
                <a:gd name="T104" fmla="*/ 83 w 1237"/>
                <a:gd name="T105" fmla="*/ 55 h 939"/>
                <a:gd name="T106" fmla="*/ 78 w 1237"/>
                <a:gd name="T107" fmla="*/ 53 h 939"/>
                <a:gd name="T108" fmla="*/ 69 w 1237"/>
                <a:gd name="T109" fmla="*/ 50 h 939"/>
                <a:gd name="T110" fmla="*/ 58 w 1237"/>
                <a:gd name="T111" fmla="*/ 58 h 939"/>
                <a:gd name="T112" fmla="*/ 62 w 1237"/>
                <a:gd name="T113" fmla="*/ 45 h 939"/>
                <a:gd name="T114" fmla="*/ 56 w 1237"/>
                <a:gd name="T115" fmla="*/ 37 h 939"/>
                <a:gd name="T116" fmla="*/ 52 w 1237"/>
                <a:gd name="T117" fmla="*/ 32 h 939"/>
                <a:gd name="T118" fmla="*/ 66 w 1237"/>
                <a:gd name="T119" fmla="*/ 32 h 939"/>
                <a:gd name="T120" fmla="*/ 70 w 1237"/>
                <a:gd name="T121" fmla="*/ 19 h 939"/>
                <a:gd name="T122" fmla="*/ 74 w 1237"/>
                <a:gd name="T123" fmla="*/ 25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1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1 w 1739"/>
                <a:gd name="T1" fmla="*/ 20 h 1107"/>
                <a:gd name="T2" fmla="*/ 7 w 1739"/>
                <a:gd name="T3" fmla="*/ 27 h 1107"/>
                <a:gd name="T4" fmla="*/ 13 w 1739"/>
                <a:gd name="T5" fmla="*/ 16 h 1107"/>
                <a:gd name="T6" fmla="*/ 40 w 1739"/>
                <a:gd name="T7" fmla="*/ 28 h 1107"/>
                <a:gd name="T8" fmla="*/ 65 w 1739"/>
                <a:gd name="T9" fmla="*/ 14 h 1107"/>
                <a:gd name="T10" fmla="*/ 61 w 1739"/>
                <a:gd name="T11" fmla="*/ 38 h 1107"/>
                <a:gd name="T12" fmla="*/ 77 w 1739"/>
                <a:gd name="T13" fmla="*/ 17 h 1107"/>
                <a:gd name="T14" fmla="*/ 101 w 1739"/>
                <a:gd name="T15" fmla="*/ 32 h 1107"/>
                <a:gd name="T16" fmla="*/ 86 w 1739"/>
                <a:gd name="T17" fmla="*/ 32 h 1107"/>
                <a:gd name="T18" fmla="*/ 115 w 1739"/>
                <a:gd name="T19" fmla="*/ 15 h 1107"/>
                <a:gd name="T20" fmla="*/ 129 w 1739"/>
                <a:gd name="T21" fmla="*/ 35 h 1107"/>
                <a:gd name="T22" fmla="*/ 107 w 1739"/>
                <a:gd name="T23" fmla="*/ 13 h 1107"/>
                <a:gd name="T24" fmla="*/ 120 w 1739"/>
                <a:gd name="T25" fmla="*/ 17 h 1107"/>
                <a:gd name="T26" fmla="*/ 149 w 1739"/>
                <a:gd name="T27" fmla="*/ 16 h 1107"/>
                <a:gd name="T28" fmla="*/ 160 w 1739"/>
                <a:gd name="T29" fmla="*/ 33 h 1107"/>
                <a:gd name="T30" fmla="*/ 144 w 1739"/>
                <a:gd name="T31" fmla="*/ 32 h 1107"/>
                <a:gd name="T32" fmla="*/ 137 w 1739"/>
                <a:gd name="T33" fmla="*/ 20 h 1107"/>
                <a:gd name="T34" fmla="*/ 154 w 1739"/>
                <a:gd name="T35" fmla="*/ 20 h 1107"/>
                <a:gd name="T36" fmla="*/ 185 w 1739"/>
                <a:gd name="T37" fmla="*/ 16 h 1107"/>
                <a:gd name="T38" fmla="*/ 200 w 1739"/>
                <a:gd name="T39" fmla="*/ 49 h 1107"/>
                <a:gd name="T40" fmla="*/ 203 w 1739"/>
                <a:gd name="T41" fmla="*/ 28 h 1107"/>
                <a:gd name="T42" fmla="*/ 212 w 1739"/>
                <a:gd name="T43" fmla="*/ 0 h 1107"/>
                <a:gd name="T44" fmla="*/ 18 w 1739"/>
                <a:gd name="T45" fmla="*/ 76 h 1107"/>
                <a:gd name="T46" fmla="*/ 0 w 1739"/>
                <a:gd name="T47" fmla="*/ 81 h 1107"/>
                <a:gd name="T48" fmla="*/ 3 w 1739"/>
                <a:gd name="T49" fmla="*/ 75 h 1107"/>
                <a:gd name="T50" fmla="*/ 34 w 1739"/>
                <a:gd name="T51" fmla="*/ 63 h 1107"/>
                <a:gd name="T52" fmla="*/ 34 w 1739"/>
                <a:gd name="T53" fmla="*/ 89 h 1107"/>
                <a:gd name="T54" fmla="*/ 34 w 1739"/>
                <a:gd name="T55" fmla="*/ 63 h 1107"/>
                <a:gd name="T56" fmla="*/ 29 w 1739"/>
                <a:gd name="T57" fmla="*/ 69 h 1107"/>
                <a:gd name="T58" fmla="*/ 54 w 1739"/>
                <a:gd name="T59" fmla="*/ 69 h 1107"/>
                <a:gd name="T60" fmla="*/ 66 w 1739"/>
                <a:gd name="T61" fmla="*/ 85 h 1107"/>
                <a:gd name="T62" fmla="*/ 50 w 1739"/>
                <a:gd name="T63" fmla="*/ 67 h 1107"/>
                <a:gd name="T64" fmla="*/ 75 w 1739"/>
                <a:gd name="T65" fmla="*/ 56 h 1107"/>
                <a:gd name="T66" fmla="*/ 82 w 1739"/>
                <a:gd name="T67" fmla="*/ 66 h 1107"/>
                <a:gd name="T68" fmla="*/ 101 w 1739"/>
                <a:gd name="T69" fmla="*/ 88 h 1107"/>
                <a:gd name="T70" fmla="*/ 80 w 1739"/>
                <a:gd name="T71" fmla="*/ 77 h 1107"/>
                <a:gd name="T72" fmla="*/ 84 w 1739"/>
                <a:gd name="T73" fmla="*/ 70 h 1107"/>
                <a:gd name="T74" fmla="*/ 95 w 1739"/>
                <a:gd name="T75" fmla="*/ 81 h 1107"/>
                <a:gd name="T76" fmla="*/ 105 w 1739"/>
                <a:gd name="T77" fmla="*/ 55 h 1107"/>
                <a:gd name="T78" fmla="*/ 119 w 1739"/>
                <a:gd name="T79" fmla="*/ 72 h 1107"/>
                <a:gd name="T80" fmla="*/ 127 w 1739"/>
                <a:gd name="T81" fmla="*/ 63 h 1107"/>
                <a:gd name="T82" fmla="*/ 145 w 1739"/>
                <a:gd name="T83" fmla="*/ 76 h 1107"/>
                <a:gd name="T84" fmla="*/ 0 w 1739"/>
                <a:gd name="T85" fmla="*/ 117 h 1107"/>
                <a:gd name="T86" fmla="*/ 11 w 1739"/>
                <a:gd name="T87" fmla="*/ 114 h 1107"/>
                <a:gd name="T88" fmla="*/ 30 w 1739"/>
                <a:gd name="T89" fmla="*/ 137 h 1107"/>
                <a:gd name="T90" fmla="*/ 18 w 1739"/>
                <a:gd name="T91" fmla="*/ 115 h 1107"/>
                <a:gd name="T92" fmla="*/ 22 w 1739"/>
                <a:gd name="T93" fmla="*/ 117 h 1107"/>
                <a:gd name="T94" fmla="*/ 54 w 1739"/>
                <a:gd name="T95" fmla="*/ 119 h 1107"/>
                <a:gd name="T96" fmla="*/ 40 w 1739"/>
                <a:gd name="T97" fmla="*/ 114 h 1107"/>
                <a:gd name="T98" fmla="*/ 80 w 1739"/>
                <a:gd name="T99" fmla="*/ 135 h 1107"/>
                <a:gd name="T100" fmla="*/ 65 w 1739"/>
                <a:gd name="T101" fmla="*/ 117 h 1107"/>
                <a:gd name="T102" fmla="*/ 74 w 1739"/>
                <a:gd name="T103" fmla="*/ 135 h 1107"/>
                <a:gd name="T104" fmla="*/ 67 w 1739"/>
                <a:gd name="T105" fmla="*/ 122 h 1107"/>
                <a:gd name="T106" fmla="*/ 105 w 1739"/>
                <a:gd name="T107" fmla="*/ 134 h 1107"/>
                <a:gd name="T108" fmla="*/ 150 w 1739"/>
                <a:gd name="T109" fmla="*/ 108 h 1107"/>
                <a:gd name="T110" fmla="*/ 147 w 1739"/>
                <a:gd name="T111" fmla="*/ 135 h 1107"/>
                <a:gd name="T112" fmla="*/ 144 w 1739"/>
                <a:gd name="T113" fmla="*/ 138 h 1107"/>
                <a:gd name="T114" fmla="*/ 153 w 1739"/>
                <a:gd name="T115" fmla="*/ 104 h 1107"/>
                <a:gd name="T116" fmla="*/ 141 w 1739"/>
                <a:gd name="T117" fmla="*/ 98 h 1107"/>
                <a:gd name="T118" fmla="*/ 194 w 1739"/>
                <a:gd name="T119" fmla="*/ 110 h 1107"/>
                <a:gd name="T120" fmla="*/ 191 w 1739"/>
                <a:gd name="T121" fmla="*/ 138 h 1107"/>
                <a:gd name="T122" fmla="*/ 185 w 1739"/>
                <a:gd name="T123" fmla="*/ 12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2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5 w 317"/>
                <a:gd name="T1" fmla="*/ 20 h 235"/>
                <a:gd name="T2" fmla="*/ 15 w 317"/>
                <a:gd name="T3" fmla="*/ 19 h 235"/>
                <a:gd name="T4" fmla="*/ 14 w 317"/>
                <a:gd name="T5" fmla="*/ 17 h 235"/>
                <a:gd name="T6" fmla="*/ 12 w 317"/>
                <a:gd name="T7" fmla="*/ 14 h 235"/>
                <a:gd name="T8" fmla="*/ 10 w 317"/>
                <a:gd name="T9" fmla="*/ 13 h 235"/>
                <a:gd name="T10" fmla="*/ 8 w 317"/>
                <a:gd name="T11" fmla="*/ 13 h 235"/>
                <a:gd name="T12" fmla="*/ 7 w 317"/>
                <a:gd name="T13" fmla="*/ 13 h 235"/>
                <a:gd name="T14" fmla="*/ 5 w 317"/>
                <a:gd name="T15" fmla="*/ 13 h 235"/>
                <a:gd name="T16" fmla="*/ 3 w 317"/>
                <a:gd name="T17" fmla="*/ 14 h 235"/>
                <a:gd name="T18" fmla="*/ 1 w 317"/>
                <a:gd name="T19" fmla="*/ 17 h 235"/>
                <a:gd name="T20" fmla="*/ 0 w 317"/>
                <a:gd name="T21" fmla="*/ 19 h 235"/>
                <a:gd name="T22" fmla="*/ 0 w 317"/>
                <a:gd name="T23" fmla="*/ 20 h 235"/>
                <a:gd name="T24" fmla="*/ 0 w 317"/>
                <a:gd name="T25" fmla="*/ 22 h 235"/>
                <a:gd name="T26" fmla="*/ 0 w 317"/>
                <a:gd name="T27" fmla="*/ 23 h 235"/>
                <a:gd name="T28" fmla="*/ 1 w 317"/>
                <a:gd name="T29" fmla="*/ 25 h 235"/>
                <a:gd name="T30" fmla="*/ 3 w 317"/>
                <a:gd name="T31" fmla="*/ 28 h 235"/>
                <a:gd name="T32" fmla="*/ 5 w 317"/>
                <a:gd name="T33" fmla="*/ 28 h 235"/>
                <a:gd name="T34" fmla="*/ 7 w 317"/>
                <a:gd name="T35" fmla="*/ 29 h 235"/>
                <a:gd name="T36" fmla="*/ 8 w 317"/>
                <a:gd name="T37" fmla="*/ 29 h 235"/>
                <a:gd name="T38" fmla="*/ 10 w 317"/>
                <a:gd name="T39" fmla="*/ 28 h 235"/>
                <a:gd name="T40" fmla="*/ 12 w 317"/>
                <a:gd name="T41" fmla="*/ 28 h 235"/>
                <a:gd name="T42" fmla="*/ 14 w 317"/>
                <a:gd name="T43" fmla="*/ 25 h 235"/>
                <a:gd name="T44" fmla="*/ 15 w 317"/>
                <a:gd name="T45" fmla="*/ 23 h 235"/>
                <a:gd name="T46" fmla="*/ 15 w 317"/>
                <a:gd name="T47" fmla="*/ 22 h 235"/>
                <a:gd name="T48" fmla="*/ 39 w 317"/>
                <a:gd name="T49" fmla="*/ 7 h 235"/>
                <a:gd name="T50" fmla="*/ 39 w 317"/>
                <a:gd name="T51" fmla="*/ 6 h 235"/>
                <a:gd name="T52" fmla="*/ 39 w 317"/>
                <a:gd name="T53" fmla="*/ 4 h 235"/>
                <a:gd name="T54" fmla="*/ 37 w 317"/>
                <a:gd name="T55" fmla="*/ 2 h 235"/>
                <a:gd name="T56" fmla="*/ 34 w 317"/>
                <a:gd name="T57" fmla="*/ 0 h 235"/>
                <a:gd name="T58" fmla="*/ 33 w 317"/>
                <a:gd name="T59" fmla="*/ 0 h 235"/>
                <a:gd name="T60" fmla="*/ 31 w 317"/>
                <a:gd name="T61" fmla="*/ 0 h 235"/>
                <a:gd name="T62" fmla="*/ 30 w 317"/>
                <a:gd name="T63" fmla="*/ 0 h 235"/>
                <a:gd name="T64" fmla="*/ 28 w 317"/>
                <a:gd name="T65" fmla="*/ 0 h 235"/>
                <a:gd name="T66" fmla="*/ 26 w 317"/>
                <a:gd name="T67" fmla="*/ 2 h 235"/>
                <a:gd name="T68" fmla="*/ 24 w 317"/>
                <a:gd name="T69" fmla="*/ 4 h 235"/>
                <a:gd name="T70" fmla="*/ 23 w 317"/>
                <a:gd name="T71" fmla="*/ 6 h 235"/>
                <a:gd name="T72" fmla="*/ 23 w 317"/>
                <a:gd name="T73" fmla="*/ 7 h 235"/>
                <a:gd name="T74" fmla="*/ 23 w 317"/>
                <a:gd name="T75" fmla="*/ 9 h 235"/>
                <a:gd name="T76" fmla="*/ 24 w 317"/>
                <a:gd name="T77" fmla="*/ 10 h 235"/>
                <a:gd name="T78" fmla="*/ 26 w 317"/>
                <a:gd name="T79" fmla="*/ 13 h 235"/>
                <a:gd name="T80" fmla="*/ 28 w 317"/>
                <a:gd name="T81" fmla="*/ 15 h 235"/>
                <a:gd name="T82" fmla="*/ 30 w 317"/>
                <a:gd name="T83" fmla="*/ 15 h 235"/>
                <a:gd name="T84" fmla="*/ 31 w 317"/>
                <a:gd name="T85" fmla="*/ 15 h 235"/>
                <a:gd name="T86" fmla="*/ 33 w 317"/>
                <a:gd name="T87" fmla="*/ 15 h 235"/>
                <a:gd name="T88" fmla="*/ 34 w 317"/>
                <a:gd name="T89" fmla="*/ 15 h 235"/>
                <a:gd name="T90" fmla="*/ 37 w 317"/>
                <a:gd name="T91" fmla="*/ 13 h 235"/>
                <a:gd name="T92" fmla="*/ 39 w 317"/>
                <a:gd name="T93" fmla="*/ 10 h 235"/>
                <a:gd name="T94" fmla="*/ 39 w 317"/>
                <a:gd name="T95" fmla="*/ 9 h 235"/>
                <a:gd name="T96" fmla="*/ 39 w 317"/>
                <a:gd name="T97" fmla="*/ 7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3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78 w 1559"/>
                <a:gd name="T1" fmla="*/ 38 h 639"/>
                <a:gd name="T2" fmla="*/ 178 w 1559"/>
                <a:gd name="T3" fmla="*/ 27 h 639"/>
                <a:gd name="T4" fmla="*/ 178 w 1559"/>
                <a:gd name="T5" fmla="*/ 12 h 639"/>
                <a:gd name="T6" fmla="*/ 178 w 1559"/>
                <a:gd name="T7" fmla="*/ 1 h 639"/>
                <a:gd name="T8" fmla="*/ 176 w 1559"/>
                <a:gd name="T9" fmla="*/ 0 h 639"/>
                <a:gd name="T10" fmla="*/ 162 w 1559"/>
                <a:gd name="T11" fmla="*/ 0 h 639"/>
                <a:gd name="T12" fmla="*/ 137 w 1559"/>
                <a:gd name="T13" fmla="*/ 0 h 639"/>
                <a:gd name="T14" fmla="*/ 106 w 1559"/>
                <a:gd name="T15" fmla="*/ 0 h 639"/>
                <a:gd name="T16" fmla="*/ 72 w 1559"/>
                <a:gd name="T17" fmla="*/ 0 h 639"/>
                <a:gd name="T18" fmla="*/ 41 w 1559"/>
                <a:gd name="T19" fmla="*/ 0 h 639"/>
                <a:gd name="T20" fmla="*/ 16 w 1559"/>
                <a:gd name="T21" fmla="*/ 0 h 639"/>
                <a:gd name="T22" fmla="*/ 2 w 1559"/>
                <a:gd name="T23" fmla="*/ 0 h 639"/>
                <a:gd name="T24" fmla="*/ 0 w 1559"/>
                <a:gd name="T25" fmla="*/ 3 h 639"/>
                <a:gd name="T26" fmla="*/ 0 w 1559"/>
                <a:gd name="T27" fmla="*/ 21 h 639"/>
                <a:gd name="T28" fmla="*/ 0 w 1559"/>
                <a:gd name="T29" fmla="*/ 46 h 639"/>
                <a:gd name="T30" fmla="*/ 0 w 1559"/>
                <a:gd name="T31" fmla="*/ 65 h 639"/>
                <a:gd name="T32" fmla="*/ 2 w 1559"/>
                <a:gd name="T33" fmla="*/ 68 h 639"/>
                <a:gd name="T34" fmla="*/ 12 w 1559"/>
                <a:gd name="T35" fmla="*/ 68 h 639"/>
                <a:gd name="T36" fmla="*/ 14 w 1559"/>
                <a:gd name="T37" fmla="*/ 66 h 639"/>
                <a:gd name="T38" fmla="*/ 14 w 1559"/>
                <a:gd name="T39" fmla="*/ 54 h 639"/>
                <a:gd name="T40" fmla="*/ 14 w 1559"/>
                <a:gd name="T41" fmla="*/ 36 h 639"/>
                <a:gd name="T42" fmla="*/ 14 w 1559"/>
                <a:gd name="T43" fmla="*/ 19 h 639"/>
                <a:gd name="T44" fmla="*/ 16 w 1559"/>
                <a:gd name="T45" fmla="*/ 14 h 639"/>
                <a:gd name="T46" fmla="*/ 28 w 1559"/>
                <a:gd name="T47" fmla="*/ 14 h 639"/>
                <a:gd name="T48" fmla="*/ 49 w 1559"/>
                <a:gd name="T49" fmla="*/ 14 h 639"/>
                <a:gd name="T50" fmla="*/ 75 w 1559"/>
                <a:gd name="T51" fmla="*/ 14 h 639"/>
                <a:gd name="T52" fmla="*/ 103 w 1559"/>
                <a:gd name="T53" fmla="*/ 14 h 639"/>
                <a:gd name="T54" fmla="*/ 129 w 1559"/>
                <a:gd name="T55" fmla="*/ 14 h 639"/>
                <a:gd name="T56" fmla="*/ 150 w 1559"/>
                <a:gd name="T57" fmla="*/ 14 h 639"/>
                <a:gd name="T58" fmla="*/ 162 w 1559"/>
                <a:gd name="T59" fmla="*/ 14 h 639"/>
                <a:gd name="T60" fmla="*/ 164 w 1559"/>
                <a:gd name="T61" fmla="*/ 15 h 639"/>
                <a:gd name="T62" fmla="*/ 164 w 1559"/>
                <a:gd name="T63" fmla="*/ 22 h 639"/>
                <a:gd name="T64" fmla="*/ 164 w 1559"/>
                <a:gd name="T65" fmla="*/ 31 h 639"/>
                <a:gd name="T66" fmla="*/ 164 w 1559"/>
                <a:gd name="T67" fmla="*/ 38 h 639"/>
                <a:gd name="T68" fmla="*/ 162 w 1559"/>
                <a:gd name="T69" fmla="*/ 40 h 639"/>
                <a:gd name="T70" fmla="*/ 151 w 1559"/>
                <a:gd name="T71" fmla="*/ 40 h 639"/>
                <a:gd name="T72" fmla="*/ 149 w 1559"/>
                <a:gd name="T73" fmla="*/ 41 h 639"/>
                <a:gd name="T74" fmla="*/ 156 w 1559"/>
                <a:gd name="T75" fmla="*/ 52 h 639"/>
                <a:gd name="T76" fmla="*/ 164 w 1559"/>
                <a:gd name="T77" fmla="*/ 67 h 639"/>
                <a:gd name="T78" fmla="*/ 170 w 1559"/>
                <a:gd name="T79" fmla="*/ 78 h 639"/>
                <a:gd name="T80" fmla="*/ 172 w 1559"/>
                <a:gd name="T81" fmla="*/ 78 h 639"/>
                <a:gd name="T82" fmla="*/ 179 w 1559"/>
                <a:gd name="T83" fmla="*/ 67 h 639"/>
                <a:gd name="T84" fmla="*/ 187 w 1559"/>
                <a:gd name="T85" fmla="*/ 52 h 639"/>
                <a:gd name="T86" fmla="*/ 193 w 1559"/>
                <a:gd name="T87" fmla="*/ 41 h 639"/>
                <a:gd name="T88" fmla="*/ 192 w 1559"/>
                <a:gd name="T89" fmla="*/ 40 h 639"/>
                <a:gd name="T90" fmla="*/ 181 w 1559"/>
                <a:gd name="T91" fmla="*/ 40 h 639"/>
                <a:gd name="T92" fmla="*/ 171 w 1559"/>
                <a:gd name="T93" fmla="*/ 66 h 639"/>
                <a:gd name="T94" fmla="*/ 166 w 1559"/>
                <a:gd name="T95" fmla="*/ 56 h 639"/>
                <a:gd name="T96" fmla="*/ 160 w 1559"/>
                <a:gd name="T97" fmla="*/ 46 h 639"/>
                <a:gd name="T98" fmla="*/ 171 w 1559"/>
                <a:gd name="T99" fmla="*/ 46 h 639"/>
                <a:gd name="T100" fmla="*/ 182 w 1559"/>
                <a:gd name="T101" fmla="*/ 46 h 639"/>
                <a:gd name="T102" fmla="*/ 177 w 1559"/>
                <a:gd name="T103" fmla="*/ 56 h 639"/>
                <a:gd name="T104" fmla="*/ 171 w 1559"/>
                <a:gd name="T105" fmla="*/ 66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4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5 w 468"/>
                <a:gd name="T1" fmla="*/ 75 h 685"/>
                <a:gd name="T2" fmla="*/ 12 w 468"/>
                <a:gd name="T3" fmla="*/ 71 h 685"/>
                <a:gd name="T4" fmla="*/ 8 w 468"/>
                <a:gd name="T5" fmla="*/ 69 h 685"/>
                <a:gd name="T6" fmla="*/ 5 w 468"/>
                <a:gd name="T7" fmla="*/ 70 h 685"/>
                <a:gd name="T8" fmla="*/ 1 w 468"/>
                <a:gd name="T9" fmla="*/ 73 h 685"/>
                <a:gd name="T10" fmla="*/ 0 w 468"/>
                <a:gd name="T11" fmla="*/ 77 h 685"/>
                <a:gd name="T12" fmla="*/ 0 w 468"/>
                <a:gd name="T13" fmla="*/ 80 h 685"/>
                <a:gd name="T14" fmla="*/ 3 w 468"/>
                <a:gd name="T15" fmla="*/ 84 h 685"/>
                <a:gd name="T16" fmla="*/ 7 w 468"/>
                <a:gd name="T17" fmla="*/ 85 h 685"/>
                <a:gd name="T18" fmla="*/ 10 w 468"/>
                <a:gd name="T19" fmla="*/ 85 h 685"/>
                <a:gd name="T20" fmla="*/ 14 w 468"/>
                <a:gd name="T21" fmla="*/ 82 h 685"/>
                <a:gd name="T22" fmla="*/ 15 w 468"/>
                <a:gd name="T23" fmla="*/ 78 h 685"/>
                <a:gd name="T24" fmla="*/ 27 w 468"/>
                <a:gd name="T25" fmla="*/ 47 h 685"/>
                <a:gd name="T26" fmla="*/ 25 w 468"/>
                <a:gd name="T27" fmla="*/ 43 h 685"/>
                <a:gd name="T28" fmla="*/ 21 w 468"/>
                <a:gd name="T29" fmla="*/ 41 h 685"/>
                <a:gd name="T30" fmla="*/ 18 w 468"/>
                <a:gd name="T31" fmla="*/ 41 h 685"/>
                <a:gd name="T32" fmla="*/ 14 w 468"/>
                <a:gd name="T33" fmla="*/ 43 h 685"/>
                <a:gd name="T34" fmla="*/ 12 w 468"/>
                <a:gd name="T35" fmla="*/ 47 h 685"/>
                <a:gd name="T36" fmla="*/ 12 w 468"/>
                <a:gd name="T37" fmla="*/ 50 h 685"/>
                <a:gd name="T38" fmla="*/ 14 w 468"/>
                <a:gd name="T39" fmla="*/ 54 h 685"/>
                <a:gd name="T40" fmla="*/ 18 w 468"/>
                <a:gd name="T41" fmla="*/ 56 h 685"/>
                <a:gd name="T42" fmla="*/ 21 w 468"/>
                <a:gd name="T43" fmla="*/ 56 h 685"/>
                <a:gd name="T44" fmla="*/ 25 w 468"/>
                <a:gd name="T45" fmla="*/ 54 h 685"/>
                <a:gd name="T46" fmla="*/ 27 w 468"/>
                <a:gd name="T47" fmla="*/ 50 h 685"/>
                <a:gd name="T48" fmla="*/ 41 w 468"/>
                <a:gd name="T49" fmla="*/ 26 h 685"/>
                <a:gd name="T50" fmla="*/ 39 w 468"/>
                <a:gd name="T51" fmla="*/ 22 h 685"/>
                <a:gd name="T52" fmla="*/ 35 w 468"/>
                <a:gd name="T53" fmla="*/ 19 h 685"/>
                <a:gd name="T54" fmla="*/ 32 w 468"/>
                <a:gd name="T55" fmla="*/ 19 h 685"/>
                <a:gd name="T56" fmla="*/ 28 w 468"/>
                <a:gd name="T57" fmla="*/ 20 h 685"/>
                <a:gd name="T58" fmla="*/ 25 w 468"/>
                <a:gd name="T59" fmla="*/ 25 h 685"/>
                <a:gd name="T60" fmla="*/ 25 w 468"/>
                <a:gd name="T61" fmla="*/ 28 h 685"/>
                <a:gd name="T62" fmla="*/ 26 w 468"/>
                <a:gd name="T63" fmla="*/ 31 h 685"/>
                <a:gd name="T64" fmla="*/ 30 w 468"/>
                <a:gd name="T65" fmla="*/ 34 h 685"/>
                <a:gd name="T66" fmla="*/ 33 w 468"/>
                <a:gd name="T67" fmla="*/ 35 h 685"/>
                <a:gd name="T68" fmla="*/ 37 w 468"/>
                <a:gd name="T69" fmla="*/ 33 h 685"/>
                <a:gd name="T70" fmla="*/ 40 w 468"/>
                <a:gd name="T71" fmla="*/ 29 h 685"/>
                <a:gd name="T72" fmla="*/ 58 w 468"/>
                <a:gd name="T73" fmla="*/ 7 h 685"/>
                <a:gd name="T74" fmla="*/ 57 w 468"/>
                <a:gd name="T75" fmla="*/ 4 h 685"/>
                <a:gd name="T76" fmla="*/ 53 w 468"/>
                <a:gd name="T77" fmla="*/ 0 h 685"/>
                <a:gd name="T78" fmla="*/ 50 w 468"/>
                <a:gd name="T79" fmla="*/ 0 h 685"/>
                <a:gd name="T80" fmla="*/ 47 w 468"/>
                <a:gd name="T81" fmla="*/ 0 h 685"/>
                <a:gd name="T82" fmla="*/ 43 w 468"/>
                <a:gd name="T83" fmla="*/ 4 h 685"/>
                <a:gd name="T84" fmla="*/ 42 w 468"/>
                <a:gd name="T85" fmla="*/ 7 h 685"/>
                <a:gd name="T86" fmla="*/ 43 w 468"/>
                <a:gd name="T87" fmla="*/ 11 h 685"/>
                <a:gd name="T88" fmla="*/ 47 w 468"/>
                <a:gd name="T89" fmla="*/ 15 h 685"/>
                <a:gd name="T90" fmla="*/ 50 w 468"/>
                <a:gd name="T91" fmla="*/ 15 h 685"/>
                <a:gd name="T92" fmla="*/ 53 w 468"/>
                <a:gd name="T93" fmla="*/ 15 h 685"/>
                <a:gd name="T94" fmla="*/ 57 w 468"/>
                <a:gd name="T95" fmla="*/ 11 h 685"/>
                <a:gd name="T96" fmla="*/ 58 w 468"/>
                <a:gd name="T97" fmla="*/ 7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5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2 w 93"/>
                <a:gd name="T1" fmla="*/ 0 h 553"/>
                <a:gd name="T2" fmla="*/ 8 w 93"/>
                <a:gd name="T3" fmla="*/ 5 h 553"/>
                <a:gd name="T4" fmla="*/ 9 w 93"/>
                <a:gd name="T5" fmla="*/ 4 h 553"/>
                <a:gd name="T6" fmla="*/ 8 w 93"/>
                <a:gd name="T7" fmla="*/ 1 h 553"/>
                <a:gd name="T8" fmla="*/ 11 w 93"/>
                <a:gd name="T9" fmla="*/ 2 h 553"/>
                <a:gd name="T10" fmla="*/ 12 w 93"/>
                <a:gd name="T11" fmla="*/ 7 h 553"/>
                <a:gd name="T12" fmla="*/ 7 w 93"/>
                <a:gd name="T13" fmla="*/ 8 h 553"/>
                <a:gd name="T14" fmla="*/ 3 w 93"/>
                <a:gd name="T15" fmla="*/ 4 h 553"/>
                <a:gd name="T16" fmla="*/ 6 w 93"/>
                <a:gd name="T17" fmla="*/ 19 h 553"/>
                <a:gd name="T18" fmla="*/ 1 w 93"/>
                <a:gd name="T19" fmla="*/ 16 h 553"/>
                <a:gd name="T20" fmla="*/ 2 w 93"/>
                <a:gd name="T21" fmla="*/ 11 h 553"/>
                <a:gd name="T22" fmla="*/ 8 w 93"/>
                <a:gd name="T23" fmla="*/ 10 h 553"/>
                <a:gd name="T24" fmla="*/ 12 w 93"/>
                <a:gd name="T25" fmla="*/ 14 h 553"/>
                <a:gd name="T26" fmla="*/ 8 w 93"/>
                <a:gd name="T27" fmla="*/ 19 h 553"/>
                <a:gd name="T28" fmla="*/ 4 w 93"/>
                <a:gd name="T29" fmla="*/ 13 h 553"/>
                <a:gd name="T30" fmla="*/ 4 w 93"/>
                <a:gd name="T31" fmla="*/ 15 h 553"/>
                <a:gd name="T32" fmla="*/ 9 w 93"/>
                <a:gd name="T33" fmla="*/ 15 h 553"/>
                <a:gd name="T34" fmla="*/ 9 w 93"/>
                <a:gd name="T35" fmla="*/ 13 h 553"/>
                <a:gd name="T36" fmla="*/ 4 w 93"/>
                <a:gd name="T37" fmla="*/ 29 h 553"/>
                <a:gd name="T38" fmla="*/ 0 w 93"/>
                <a:gd name="T39" fmla="*/ 25 h 553"/>
                <a:gd name="T40" fmla="*/ 4 w 93"/>
                <a:gd name="T41" fmla="*/ 20 h 553"/>
                <a:gd name="T42" fmla="*/ 10 w 93"/>
                <a:gd name="T43" fmla="*/ 21 h 553"/>
                <a:gd name="T44" fmla="*/ 12 w 93"/>
                <a:gd name="T45" fmla="*/ 27 h 553"/>
                <a:gd name="T46" fmla="*/ 6 w 93"/>
                <a:gd name="T47" fmla="*/ 29 h 553"/>
                <a:gd name="T48" fmla="*/ 3 w 93"/>
                <a:gd name="T49" fmla="*/ 24 h 553"/>
                <a:gd name="T50" fmla="*/ 5 w 93"/>
                <a:gd name="T51" fmla="*/ 26 h 553"/>
                <a:gd name="T52" fmla="*/ 10 w 93"/>
                <a:gd name="T53" fmla="*/ 25 h 553"/>
                <a:gd name="T54" fmla="*/ 7 w 93"/>
                <a:gd name="T55" fmla="*/ 23 h 553"/>
                <a:gd name="T56" fmla="*/ 6 w 93"/>
                <a:gd name="T57" fmla="*/ 37 h 553"/>
                <a:gd name="T58" fmla="*/ 1 w 93"/>
                <a:gd name="T59" fmla="*/ 36 h 553"/>
                <a:gd name="T60" fmla="*/ 5 w 93"/>
                <a:gd name="T61" fmla="*/ 33 h 553"/>
                <a:gd name="T62" fmla="*/ 9 w 93"/>
                <a:gd name="T63" fmla="*/ 33 h 553"/>
                <a:gd name="T64" fmla="*/ 12 w 93"/>
                <a:gd name="T65" fmla="*/ 35 h 553"/>
                <a:gd name="T66" fmla="*/ 5 w 93"/>
                <a:gd name="T67" fmla="*/ 48 h 553"/>
                <a:gd name="T68" fmla="*/ 5 w 93"/>
                <a:gd name="T69" fmla="*/ 40 h 553"/>
                <a:gd name="T70" fmla="*/ 3 w 93"/>
                <a:gd name="T71" fmla="*/ 58 h 553"/>
                <a:gd name="T72" fmla="*/ 1 w 93"/>
                <a:gd name="T73" fmla="*/ 49 h 553"/>
                <a:gd name="T74" fmla="*/ 6 w 93"/>
                <a:gd name="T75" fmla="*/ 52 h 553"/>
                <a:gd name="T76" fmla="*/ 8 w 93"/>
                <a:gd name="T77" fmla="*/ 50 h 553"/>
                <a:gd name="T78" fmla="*/ 12 w 93"/>
                <a:gd name="T79" fmla="*/ 53 h 553"/>
                <a:gd name="T80" fmla="*/ 3 w 93"/>
                <a:gd name="T81" fmla="*/ 55 h 553"/>
                <a:gd name="T82" fmla="*/ 3 w 93"/>
                <a:gd name="T83" fmla="*/ 63 h 553"/>
                <a:gd name="T84" fmla="*/ 5 w 93"/>
                <a:gd name="T85" fmla="*/ 65 h 553"/>
                <a:gd name="T86" fmla="*/ 6 w 93"/>
                <a:gd name="T87" fmla="*/ 63 h 553"/>
                <a:gd name="T88" fmla="*/ 8 w 93"/>
                <a:gd name="T89" fmla="*/ 65 h 553"/>
                <a:gd name="T90" fmla="*/ 10 w 93"/>
                <a:gd name="T91" fmla="*/ 64 h 553"/>
                <a:gd name="T92" fmla="*/ 9 w 93"/>
                <a:gd name="T93" fmla="*/ 61 h 553"/>
                <a:gd name="T94" fmla="*/ 12 w 93"/>
                <a:gd name="T95" fmla="*/ 62 h 553"/>
                <a:gd name="T96" fmla="*/ 12 w 93"/>
                <a:gd name="T97" fmla="*/ 66 h 553"/>
                <a:gd name="T98" fmla="*/ 8 w 93"/>
                <a:gd name="T99" fmla="*/ 68 h 553"/>
                <a:gd name="T100" fmla="*/ 5 w 93"/>
                <a:gd name="T101" fmla="*/ 68 h 553"/>
                <a:gd name="T102" fmla="*/ 2 w 93"/>
                <a:gd name="T103" fmla="*/ 68 h 553"/>
                <a:gd name="T104" fmla="*/ 0 w 93"/>
                <a:gd name="T105" fmla="*/ 63 h 553"/>
                <a:gd name="T106" fmla="*/ 3 w 93"/>
                <a:gd name="T107" fmla="*/ 6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6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343 w 2753"/>
                <a:gd name="T1" fmla="*/ 57 h 496"/>
                <a:gd name="T2" fmla="*/ 329 w 2753"/>
                <a:gd name="T3" fmla="*/ 48 h 496"/>
                <a:gd name="T4" fmla="*/ 329 w 2753"/>
                <a:gd name="T5" fmla="*/ 54 h 496"/>
                <a:gd name="T6" fmla="*/ 332 w 2753"/>
                <a:gd name="T7" fmla="*/ 44 h 496"/>
                <a:gd name="T8" fmla="*/ 318 w 2753"/>
                <a:gd name="T9" fmla="*/ 53 h 496"/>
                <a:gd name="T10" fmla="*/ 313 w 2753"/>
                <a:gd name="T11" fmla="*/ 42 h 496"/>
                <a:gd name="T12" fmla="*/ 299 w 2753"/>
                <a:gd name="T13" fmla="*/ 57 h 496"/>
                <a:gd name="T14" fmla="*/ 277 w 2753"/>
                <a:gd name="T15" fmla="*/ 53 h 496"/>
                <a:gd name="T16" fmla="*/ 278 w 2753"/>
                <a:gd name="T17" fmla="*/ 43 h 496"/>
                <a:gd name="T18" fmla="*/ 277 w 2753"/>
                <a:gd name="T19" fmla="*/ 56 h 496"/>
                <a:gd name="T20" fmla="*/ 262 w 2753"/>
                <a:gd name="T21" fmla="*/ 45 h 496"/>
                <a:gd name="T22" fmla="*/ 258 w 2753"/>
                <a:gd name="T23" fmla="*/ 44 h 496"/>
                <a:gd name="T24" fmla="*/ 245 w 2753"/>
                <a:gd name="T25" fmla="*/ 46 h 496"/>
                <a:gd name="T26" fmla="*/ 253 w 2753"/>
                <a:gd name="T27" fmla="*/ 45 h 496"/>
                <a:gd name="T28" fmla="*/ 237 w 2753"/>
                <a:gd name="T29" fmla="*/ 53 h 496"/>
                <a:gd name="T30" fmla="*/ 234 w 2753"/>
                <a:gd name="T31" fmla="*/ 43 h 496"/>
                <a:gd name="T32" fmla="*/ 221 w 2753"/>
                <a:gd name="T33" fmla="*/ 55 h 496"/>
                <a:gd name="T34" fmla="*/ 213 w 2753"/>
                <a:gd name="T35" fmla="*/ 52 h 496"/>
                <a:gd name="T36" fmla="*/ 200 w 2753"/>
                <a:gd name="T37" fmla="*/ 45 h 496"/>
                <a:gd name="T38" fmla="*/ 206 w 2753"/>
                <a:gd name="T39" fmla="*/ 54 h 496"/>
                <a:gd name="T40" fmla="*/ 202 w 2753"/>
                <a:gd name="T41" fmla="*/ 42 h 496"/>
                <a:gd name="T42" fmla="*/ 184 w 2753"/>
                <a:gd name="T43" fmla="*/ 54 h 496"/>
                <a:gd name="T44" fmla="*/ 179 w 2753"/>
                <a:gd name="T45" fmla="*/ 43 h 496"/>
                <a:gd name="T46" fmla="*/ 173 w 2753"/>
                <a:gd name="T47" fmla="*/ 48 h 496"/>
                <a:gd name="T48" fmla="*/ 164 w 2753"/>
                <a:gd name="T49" fmla="*/ 42 h 496"/>
                <a:gd name="T50" fmla="*/ 153 w 2753"/>
                <a:gd name="T51" fmla="*/ 53 h 496"/>
                <a:gd name="T52" fmla="*/ 149 w 2753"/>
                <a:gd name="T53" fmla="*/ 42 h 496"/>
                <a:gd name="T54" fmla="*/ 141 w 2753"/>
                <a:gd name="T55" fmla="*/ 46 h 496"/>
                <a:gd name="T56" fmla="*/ 119 w 2753"/>
                <a:gd name="T57" fmla="*/ 57 h 496"/>
                <a:gd name="T58" fmla="*/ 131 w 2753"/>
                <a:gd name="T59" fmla="*/ 50 h 496"/>
                <a:gd name="T60" fmla="*/ 113 w 2753"/>
                <a:gd name="T61" fmla="*/ 42 h 496"/>
                <a:gd name="T62" fmla="*/ 93 w 2753"/>
                <a:gd name="T63" fmla="*/ 57 h 496"/>
                <a:gd name="T64" fmla="*/ 74 w 2753"/>
                <a:gd name="T65" fmla="*/ 54 h 496"/>
                <a:gd name="T66" fmla="*/ 75 w 2753"/>
                <a:gd name="T67" fmla="*/ 58 h 496"/>
                <a:gd name="T68" fmla="*/ 82 w 2753"/>
                <a:gd name="T69" fmla="*/ 50 h 496"/>
                <a:gd name="T70" fmla="*/ 63 w 2753"/>
                <a:gd name="T71" fmla="*/ 46 h 496"/>
                <a:gd name="T72" fmla="*/ 40 w 2753"/>
                <a:gd name="T73" fmla="*/ 51 h 496"/>
                <a:gd name="T74" fmla="*/ 34 w 2753"/>
                <a:gd name="T75" fmla="*/ 42 h 496"/>
                <a:gd name="T76" fmla="*/ 21 w 2753"/>
                <a:gd name="T77" fmla="*/ 54 h 496"/>
                <a:gd name="T78" fmla="*/ 6 w 2753"/>
                <a:gd name="T79" fmla="*/ 46 h 496"/>
                <a:gd name="T80" fmla="*/ 13 w 2753"/>
                <a:gd name="T81" fmla="*/ 55 h 496"/>
                <a:gd name="T82" fmla="*/ 262 w 2753"/>
                <a:gd name="T83" fmla="*/ 7 h 496"/>
                <a:gd name="T84" fmla="*/ 256 w 2753"/>
                <a:gd name="T85" fmla="*/ 9 h 496"/>
                <a:gd name="T86" fmla="*/ 244 w 2753"/>
                <a:gd name="T87" fmla="*/ 9 h 496"/>
                <a:gd name="T88" fmla="*/ 236 w 2753"/>
                <a:gd name="T89" fmla="*/ 1 h 496"/>
                <a:gd name="T90" fmla="*/ 236 w 2753"/>
                <a:gd name="T91" fmla="*/ 12 h 496"/>
                <a:gd name="T92" fmla="*/ 241 w 2753"/>
                <a:gd name="T93" fmla="*/ 10 h 496"/>
                <a:gd name="T94" fmla="*/ 206 w 2753"/>
                <a:gd name="T95" fmla="*/ 15 h 496"/>
                <a:gd name="T96" fmla="*/ 206 w 2753"/>
                <a:gd name="T97" fmla="*/ 22 h 496"/>
                <a:gd name="T98" fmla="*/ 205 w 2753"/>
                <a:gd name="T99" fmla="*/ 10 h 496"/>
                <a:gd name="T100" fmla="*/ 210 w 2753"/>
                <a:gd name="T101" fmla="*/ 16 h 496"/>
                <a:gd name="T102" fmla="*/ 182 w 2753"/>
                <a:gd name="T103" fmla="*/ 0 h 496"/>
                <a:gd name="T104" fmla="*/ 181 w 2753"/>
                <a:gd name="T105" fmla="*/ 23 h 496"/>
                <a:gd name="T106" fmla="*/ 186 w 2753"/>
                <a:gd name="T107" fmla="*/ 11 h 496"/>
                <a:gd name="T108" fmla="*/ 166 w 2753"/>
                <a:gd name="T109" fmla="*/ 14 h 496"/>
                <a:gd name="T110" fmla="*/ 161 w 2753"/>
                <a:gd name="T111" fmla="*/ 7 h 496"/>
                <a:gd name="T112" fmla="*/ 146 w 2753"/>
                <a:gd name="T113" fmla="*/ 14 h 496"/>
                <a:gd name="T114" fmla="*/ 141 w 2753"/>
                <a:gd name="T115" fmla="*/ 2 h 496"/>
                <a:gd name="T116" fmla="*/ 99 w 2753"/>
                <a:gd name="T117" fmla="*/ 19 h 496"/>
                <a:gd name="T118" fmla="*/ 104 w 2753"/>
                <a:gd name="T119" fmla="*/ 16 h 496"/>
                <a:gd name="T120" fmla="*/ 87 w 2753"/>
                <a:gd name="T121" fmla="*/ 5 h 496"/>
                <a:gd name="T122" fmla="*/ 94 w 2753"/>
                <a:gd name="T123" fmla="*/ 5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7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0 w 1400"/>
                <a:gd name="T1" fmla="*/ 64 h 639"/>
                <a:gd name="T2" fmla="*/ 30 w 1400"/>
                <a:gd name="T3" fmla="*/ 57 h 639"/>
                <a:gd name="T4" fmla="*/ 30 w 1400"/>
                <a:gd name="T5" fmla="*/ 48 h 639"/>
                <a:gd name="T6" fmla="*/ 30 w 1400"/>
                <a:gd name="T7" fmla="*/ 41 h 639"/>
                <a:gd name="T8" fmla="*/ 30 w 1400"/>
                <a:gd name="T9" fmla="*/ 40 h 639"/>
                <a:gd name="T10" fmla="*/ 32 w 1400"/>
                <a:gd name="T11" fmla="*/ 40 h 639"/>
                <a:gd name="T12" fmla="*/ 43 w 1400"/>
                <a:gd name="T13" fmla="*/ 40 h 639"/>
                <a:gd name="T14" fmla="*/ 45 w 1400"/>
                <a:gd name="T15" fmla="*/ 38 h 639"/>
                <a:gd name="T16" fmla="*/ 38 w 1400"/>
                <a:gd name="T17" fmla="*/ 27 h 639"/>
                <a:gd name="T18" fmla="*/ 30 w 1400"/>
                <a:gd name="T19" fmla="*/ 12 h 639"/>
                <a:gd name="T20" fmla="*/ 24 w 1400"/>
                <a:gd name="T21" fmla="*/ 1 h 639"/>
                <a:gd name="T22" fmla="*/ 22 w 1400"/>
                <a:gd name="T23" fmla="*/ 1 h 639"/>
                <a:gd name="T24" fmla="*/ 15 w 1400"/>
                <a:gd name="T25" fmla="*/ 12 h 639"/>
                <a:gd name="T26" fmla="*/ 7 w 1400"/>
                <a:gd name="T27" fmla="*/ 27 h 639"/>
                <a:gd name="T28" fmla="*/ 0 w 1400"/>
                <a:gd name="T29" fmla="*/ 38 h 639"/>
                <a:gd name="T30" fmla="*/ 2 w 1400"/>
                <a:gd name="T31" fmla="*/ 40 h 639"/>
                <a:gd name="T32" fmla="*/ 13 w 1400"/>
                <a:gd name="T33" fmla="*/ 40 h 639"/>
                <a:gd name="T34" fmla="*/ 16 w 1400"/>
                <a:gd name="T35" fmla="*/ 41 h 639"/>
                <a:gd name="T36" fmla="*/ 16 w 1400"/>
                <a:gd name="T37" fmla="*/ 52 h 639"/>
                <a:gd name="T38" fmla="*/ 16 w 1400"/>
                <a:gd name="T39" fmla="*/ 67 h 639"/>
                <a:gd name="T40" fmla="*/ 16 w 1400"/>
                <a:gd name="T41" fmla="*/ 78 h 639"/>
                <a:gd name="T42" fmla="*/ 17 w 1400"/>
                <a:gd name="T43" fmla="*/ 79 h 639"/>
                <a:gd name="T44" fmla="*/ 30 w 1400"/>
                <a:gd name="T45" fmla="*/ 79 h 639"/>
                <a:gd name="T46" fmla="*/ 52 w 1400"/>
                <a:gd name="T47" fmla="*/ 79 h 639"/>
                <a:gd name="T48" fmla="*/ 80 w 1400"/>
                <a:gd name="T49" fmla="*/ 79 h 639"/>
                <a:gd name="T50" fmla="*/ 110 w 1400"/>
                <a:gd name="T51" fmla="*/ 79 h 639"/>
                <a:gd name="T52" fmla="*/ 138 w 1400"/>
                <a:gd name="T53" fmla="*/ 79 h 639"/>
                <a:gd name="T54" fmla="*/ 160 w 1400"/>
                <a:gd name="T55" fmla="*/ 79 h 639"/>
                <a:gd name="T56" fmla="*/ 173 w 1400"/>
                <a:gd name="T57" fmla="*/ 79 h 639"/>
                <a:gd name="T58" fmla="*/ 174 w 1400"/>
                <a:gd name="T59" fmla="*/ 77 h 639"/>
                <a:gd name="T60" fmla="*/ 174 w 1400"/>
                <a:gd name="T61" fmla="*/ 67 h 639"/>
                <a:gd name="T62" fmla="*/ 173 w 1400"/>
                <a:gd name="T63" fmla="*/ 65 h 639"/>
                <a:gd name="T64" fmla="*/ 161 w 1400"/>
                <a:gd name="T65" fmla="*/ 65 h 639"/>
                <a:gd name="T66" fmla="*/ 141 w 1400"/>
                <a:gd name="T67" fmla="*/ 65 h 639"/>
                <a:gd name="T68" fmla="*/ 116 w 1400"/>
                <a:gd name="T69" fmla="*/ 65 h 639"/>
                <a:gd name="T70" fmla="*/ 89 w 1400"/>
                <a:gd name="T71" fmla="*/ 65 h 639"/>
                <a:gd name="T72" fmla="*/ 63 w 1400"/>
                <a:gd name="T73" fmla="*/ 65 h 639"/>
                <a:gd name="T74" fmla="*/ 43 w 1400"/>
                <a:gd name="T75" fmla="*/ 65 h 639"/>
                <a:gd name="T76" fmla="*/ 32 w 1400"/>
                <a:gd name="T77" fmla="*/ 65 h 639"/>
                <a:gd name="T78" fmla="*/ 12 w 1400"/>
                <a:gd name="T79" fmla="*/ 33 h 639"/>
                <a:gd name="T80" fmla="*/ 17 w 1400"/>
                <a:gd name="T81" fmla="*/ 23 h 639"/>
                <a:gd name="T82" fmla="*/ 23 w 1400"/>
                <a:gd name="T83" fmla="*/ 14 h 639"/>
                <a:gd name="T84" fmla="*/ 28 w 1400"/>
                <a:gd name="T85" fmla="*/ 23 h 639"/>
                <a:gd name="T86" fmla="*/ 34 w 1400"/>
                <a:gd name="T87" fmla="*/ 33 h 639"/>
                <a:gd name="T88" fmla="*/ 23 w 1400"/>
                <a:gd name="T89" fmla="*/ 33 h 639"/>
                <a:gd name="T90" fmla="*/ 12 w 1400"/>
                <a:gd name="T91" fmla="*/ 33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8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98 w 2101"/>
                <a:gd name="T1" fmla="*/ 2 h 1421"/>
                <a:gd name="T2" fmla="*/ 193 w 2101"/>
                <a:gd name="T3" fmla="*/ 0 h 1421"/>
                <a:gd name="T4" fmla="*/ 170 w 2101"/>
                <a:gd name="T5" fmla="*/ 11 h 1421"/>
                <a:gd name="T6" fmla="*/ 146 w 2101"/>
                <a:gd name="T7" fmla="*/ 0 h 1421"/>
                <a:gd name="T8" fmla="*/ 141 w 2101"/>
                <a:gd name="T9" fmla="*/ 2 h 1421"/>
                <a:gd name="T10" fmla="*/ 166 w 2101"/>
                <a:gd name="T11" fmla="*/ 15 h 1421"/>
                <a:gd name="T12" fmla="*/ 195 w 2101"/>
                <a:gd name="T13" fmla="*/ 98 h 1421"/>
                <a:gd name="T14" fmla="*/ 206 w 2101"/>
                <a:gd name="T15" fmla="*/ 91 h 1421"/>
                <a:gd name="T16" fmla="*/ 210 w 2101"/>
                <a:gd name="T17" fmla="*/ 80 h 1421"/>
                <a:gd name="T18" fmla="*/ 208 w 2101"/>
                <a:gd name="T19" fmla="*/ 73 h 1421"/>
                <a:gd name="T20" fmla="*/ 194 w 2101"/>
                <a:gd name="T21" fmla="*/ 64 h 1421"/>
                <a:gd name="T22" fmla="*/ 159 w 2101"/>
                <a:gd name="T23" fmla="*/ 55 h 1421"/>
                <a:gd name="T24" fmla="*/ 144 w 2101"/>
                <a:gd name="T25" fmla="*/ 48 h 1421"/>
                <a:gd name="T26" fmla="*/ 140 w 2101"/>
                <a:gd name="T27" fmla="*/ 40 h 1421"/>
                <a:gd name="T28" fmla="*/ 145 w 2101"/>
                <a:gd name="T29" fmla="*/ 32 h 1421"/>
                <a:gd name="T30" fmla="*/ 158 w 2101"/>
                <a:gd name="T31" fmla="*/ 25 h 1421"/>
                <a:gd name="T32" fmla="*/ 179 w 2101"/>
                <a:gd name="T33" fmla="*/ 24 h 1421"/>
                <a:gd name="T34" fmla="*/ 192 w 2101"/>
                <a:gd name="T35" fmla="*/ 28 h 1421"/>
                <a:gd name="T36" fmla="*/ 204 w 2101"/>
                <a:gd name="T37" fmla="*/ 31 h 1421"/>
                <a:gd name="T38" fmla="*/ 193 w 2101"/>
                <a:gd name="T39" fmla="*/ 24 h 1421"/>
                <a:gd name="T40" fmla="*/ 174 w 2101"/>
                <a:gd name="T41" fmla="*/ 20 h 1421"/>
                <a:gd name="T42" fmla="*/ 144 w 2101"/>
                <a:gd name="T43" fmla="*/ 24 h 1421"/>
                <a:gd name="T44" fmla="*/ 137 w 2101"/>
                <a:gd name="T45" fmla="*/ 8 h 1421"/>
                <a:gd name="T46" fmla="*/ 118 w 2101"/>
                <a:gd name="T47" fmla="*/ 0 h 1421"/>
                <a:gd name="T48" fmla="*/ 71 w 2101"/>
                <a:gd name="T49" fmla="*/ 60 h 1421"/>
                <a:gd name="T50" fmla="*/ 44 w 2101"/>
                <a:gd name="T51" fmla="*/ 31 h 1421"/>
                <a:gd name="T52" fmla="*/ 3 w 2101"/>
                <a:gd name="T53" fmla="*/ 0 h 1421"/>
                <a:gd name="T54" fmla="*/ 0 w 2101"/>
                <a:gd name="T55" fmla="*/ 65 h 1421"/>
                <a:gd name="T56" fmla="*/ 9 w 2101"/>
                <a:gd name="T57" fmla="*/ 74 h 1421"/>
                <a:gd name="T58" fmla="*/ 9 w 2101"/>
                <a:gd name="T59" fmla="*/ 9 h 1421"/>
                <a:gd name="T60" fmla="*/ 62 w 2101"/>
                <a:gd name="T61" fmla="*/ 76 h 1421"/>
                <a:gd name="T62" fmla="*/ 47 w 2101"/>
                <a:gd name="T63" fmla="*/ 91 h 1421"/>
                <a:gd name="T64" fmla="*/ 49 w 2101"/>
                <a:gd name="T65" fmla="*/ 156 h 1421"/>
                <a:gd name="T66" fmla="*/ 55 w 2101"/>
                <a:gd name="T67" fmla="*/ 122 h 1421"/>
                <a:gd name="T68" fmla="*/ 73 w 2101"/>
                <a:gd name="T69" fmla="*/ 111 h 1421"/>
                <a:gd name="T70" fmla="*/ 111 w 2101"/>
                <a:gd name="T71" fmla="*/ 158 h 1421"/>
                <a:gd name="T72" fmla="*/ 164 w 2101"/>
                <a:gd name="T73" fmla="*/ 90 h 1421"/>
                <a:gd name="T74" fmla="*/ 166 w 2101"/>
                <a:gd name="T75" fmla="*/ 146 h 1421"/>
                <a:gd name="T76" fmla="*/ 183 w 2101"/>
                <a:gd name="T77" fmla="*/ 154 h 1421"/>
                <a:gd name="T78" fmla="*/ 183 w 2101"/>
                <a:gd name="T79" fmla="*/ 105 h 1421"/>
                <a:gd name="T80" fmla="*/ 210 w 2101"/>
                <a:gd name="T81" fmla="*/ 105 h 1421"/>
                <a:gd name="T82" fmla="*/ 211 w 2101"/>
                <a:gd name="T83" fmla="*/ 166 h 1421"/>
                <a:gd name="T84" fmla="*/ 228 w 2101"/>
                <a:gd name="T85" fmla="*/ 174 h 1421"/>
                <a:gd name="T86" fmla="*/ 228 w 2101"/>
                <a:gd name="T87" fmla="*/ 105 h 1421"/>
                <a:gd name="T88" fmla="*/ 262 w 2101"/>
                <a:gd name="T89" fmla="*/ 105 h 1421"/>
                <a:gd name="T90" fmla="*/ 226 w 2101"/>
                <a:gd name="T91" fmla="*/ 101 h 1421"/>
                <a:gd name="T92" fmla="*/ 183 w 2101"/>
                <a:gd name="T93" fmla="*/ 87 h 1421"/>
                <a:gd name="T94" fmla="*/ 161 w 2101"/>
                <a:gd name="T95" fmla="*/ 82 h 1421"/>
                <a:gd name="T96" fmla="*/ 139 w 2101"/>
                <a:gd name="T97" fmla="*/ 95 h 1421"/>
                <a:gd name="T98" fmla="*/ 124 w 2101"/>
                <a:gd name="T99" fmla="*/ 92 h 1421"/>
                <a:gd name="T100" fmla="*/ 139 w 2101"/>
                <a:gd name="T101" fmla="*/ 101 h 1421"/>
                <a:gd name="T102" fmla="*/ 124 w 2101"/>
                <a:gd name="T103" fmla="*/ 130 h 1421"/>
                <a:gd name="T104" fmla="*/ 107 w 2101"/>
                <a:gd name="T105" fmla="*/ 132 h 1421"/>
                <a:gd name="T106" fmla="*/ 68 w 2101"/>
                <a:gd name="T107" fmla="*/ 76 h 1421"/>
                <a:gd name="T108" fmla="*/ 121 w 2101"/>
                <a:gd name="T109" fmla="*/ 9 h 1421"/>
                <a:gd name="T110" fmla="*/ 121 w 2101"/>
                <a:gd name="T111" fmla="*/ 74 h 1421"/>
                <a:gd name="T112" fmla="*/ 137 w 2101"/>
                <a:gd name="T113" fmla="*/ 68 h 1421"/>
                <a:gd name="T114" fmla="*/ 156 w 2101"/>
                <a:gd name="T115" fmla="*/ 64 h 1421"/>
                <a:gd name="T116" fmla="*/ 181 w 2101"/>
                <a:gd name="T117" fmla="*/ 70 h 1421"/>
                <a:gd name="T118" fmla="*/ 191 w 2101"/>
                <a:gd name="T119" fmla="*/ 78 h 1421"/>
                <a:gd name="T120" fmla="*/ 192 w 2101"/>
                <a:gd name="T121" fmla="*/ 86 h 1421"/>
                <a:gd name="T122" fmla="*/ 189 w 2101"/>
                <a:gd name="T123" fmla="*/ 9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9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2 w 4304"/>
                <a:gd name="T1" fmla="*/ 13 h 532"/>
                <a:gd name="T2" fmla="*/ 55 w 4304"/>
                <a:gd name="T3" fmla="*/ 10 h 532"/>
                <a:gd name="T4" fmla="*/ 81 w 4304"/>
                <a:gd name="T5" fmla="*/ 33 h 532"/>
                <a:gd name="T6" fmla="*/ 110 w 4304"/>
                <a:gd name="T7" fmla="*/ 26 h 532"/>
                <a:gd name="T8" fmla="*/ 107 w 4304"/>
                <a:gd name="T9" fmla="*/ 7 h 532"/>
                <a:gd name="T10" fmla="*/ 102 w 4304"/>
                <a:gd name="T11" fmla="*/ 18 h 532"/>
                <a:gd name="T12" fmla="*/ 92 w 4304"/>
                <a:gd name="T13" fmla="*/ 26 h 532"/>
                <a:gd name="T14" fmla="*/ 161 w 4304"/>
                <a:gd name="T15" fmla="*/ 7 h 532"/>
                <a:gd name="T16" fmla="*/ 145 w 4304"/>
                <a:gd name="T17" fmla="*/ 24 h 532"/>
                <a:gd name="T18" fmla="*/ 192 w 4304"/>
                <a:gd name="T19" fmla="*/ 24 h 532"/>
                <a:gd name="T20" fmla="*/ 172 w 4304"/>
                <a:gd name="T21" fmla="*/ 7 h 532"/>
                <a:gd name="T22" fmla="*/ 207 w 4304"/>
                <a:gd name="T23" fmla="*/ 29 h 532"/>
                <a:gd name="T24" fmla="*/ 203 w 4304"/>
                <a:gd name="T25" fmla="*/ 8 h 532"/>
                <a:gd name="T26" fmla="*/ 203 w 4304"/>
                <a:gd name="T27" fmla="*/ 13 h 532"/>
                <a:gd name="T28" fmla="*/ 206 w 4304"/>
                <a:gd name="T29" fmla="*/ 33 h 532"/>
                <a:gd name="T30" fmla="*/ 237 w 4304"/>
                <a:gd name="T31" fmla="*/ 33 h 532"/>
                <a:gd name="T32" fmla="*/ 292 w 4304"/>
                <a:gd name="T33" fmla="*/ 33 h 532"/>
                <a:gd name="T34" fmla="*/ 302 w 4304"/>
                <a:gd name="T35" fmla="*/ 9 h 532"/>
                <a:gd name="T36" fmla="*/ 298 w 4304"/>
                <a:gd name="T37" fmla="*/ 10 h 532"/>
                <a:gd name="T38" fmla="*/ 296 w 4304"/>
                <a:gd name="T39" fmla="*/ 30 h 532"/>
                <a:gd name="T40" fmla="*/ 343 w 4304"/>
                <a:gd name="T41" fmla="*/ 21 h 532"/>
                <a:gd name="T42" fmla="*/ 346 w 4304"/>
                <a:gd name="T43" fmla="*/ 10 h 532"/>
                <a:gd name="T44" fmla="*/ 346 w 4304"/>
                <a:gd name="T45" fmla="*/ 20 h 532"/>
                <a:gd name="T46" fmla="*/ 329 w 4304"/>
                <a:gd name="T47" fmla="*/ 23 h 532"/>
                <a:gd name="T48" fmla="*/ 368 w 4304"/>
                <a:gd name="T49" fmla="*/ 20 h 532"/>
                <a:gd name="T50" fmla="*/ 383 w 4304"/>
                <a:gd name="T51" fmla="*/ 27 h 532"/>
                <a:gd name="T52" fmla="*/ 407 w 4304"/>
                <a:gd name="T53" fmla="*/ 19 h 532"/>
                <a:gd name="T54" fmla="*/ 389 w 4304"/>
                <a:gd name="T55" fmla="*/ 10 h 532"/>
                <a:gd name="T56" fmla="*/ 404 w 4304"/>
                <a:gd name="T57" fmla="*/ 25 h 532"/>
                <a:gd name="T58" fmla="*/ 445 w 4304"/>
                <a:gd name="T59" fmla="*/ 29 h 532"/>
                <a:gd name="T60" fmla="*/ 442 w 4304"/>
                <a:gd name="T61" fmla="*/ 9 h 532"/>
                <a:gd name="T62" fmla="*/ 443 w 4304"/>
                <a:gd name="T63" fmla="*/ 12 h 532"/>
                <a:gd name="T64" fmla="*/ 446 w 4304"/>
                <a:gd name="T65" fmla="*/ 33 h 532"/>
                <a:gd name="T66" fmla="*/ 477 w 4304"/>
                <a:gd name="T67" fmla="*/ 33 h 532"/>
                <a:gd name="T68" fmla="*/ 523 w 4304"/>
                <a:gd name="T69" fmla="*/ 7 h 532"/>
                <a:gd name="T70" fmla="*/ 538 w 4304"/>
                <a:gd name="T71" fmla="*/ 33 h 532"/>
                <a:gd name="T72" fmla="*/ 63 w 4304"/>
                <a:gd name="T73" fmla="*/ 66 h 532"/>
                <a:gd name="T74" fmla="*/ 86 w 4304"/>
                <a:gd name="T75" fmla="*/ 66 h 532"/>
                <a:gd name="T76" fmla="*/ 102 w 4304"/>
                <a:gd name="T77" fmla="*/ 52 h 532"/>
                <a:gd name="T78" fmla="*/ 130 w 4304"/>
                <a:gd name="T79" fmla="*/ 65 h 532"/>
                <a:gd name="T80" fmla="*/ 131 w 4304"/>
                <a:gd name="T81" fmla="*/ 62 h 532"/>
                <a:gd name="T82" fmla="*/ 143 w 4304"/>
                <a:gd name="T83" fmla="*/ 51 h 532"/>
                <a:gd name="T84" fmla="*/ 164 w 4304"/>
                <a:gd name="T85" fmla="*/ 47 h 532"/>
                <a:gd name="T86" fmla="*/ 171 w 4304"/>
                <a:gd name="T87" fmla="*/ 42 h 532"/>
                <a:gd name="T88" fmla="*/ 197 w 4304"/>
                <a:gd name="T89" fmla="*/ 66 h 532"/>
                <a:gd name="T90" fmla="*/ 226 w 4304"/>
                <a:gd name="T91" fmla="*/ 48 h 532"/>
                <a:gd name="T92" fmla="*/ 274 w 4304"/>
                <a:gd name="T93" fmla="*/ 45 h 532"/>
                <a:gd name="T94" fmla="*/ 272 w 4304"/>
                <a:gd name="T95" fmla="*/ 62 h 532"/>
                <a:gd name="T96" fmla="*/ 294 w 4304"/>
                <a:gd name="T97" fmla="*/ 48 h 532"/>
                <a:gd name="T98" fmla="*/ 326 w 4304"/>
                <a:gd name="T99" fmla="*/ 45 h 532"/>
                <a:gd name="T100" fmla="*/ 327 w 4304"/>
                <a:gd name="T101" fmla="*/ 48 h 532"/>
                <a:gd name="T102" fmla="*/ 320 w 4304"/>
                <a:gd name="T103" fmla="*/ 65 h 532"/>
                <a:gd name="T104" fmla="*/ 340 w 4304"/>
                <a:gd name="T105" fmla="*/ 55 h 532"/>
                <a:gd name="T106" fmla="*/ 370 w 4304"/>
                <a:gd name="T107" fmla="*/ 43 h 532"/>
                <a:gd name="T108" fmla="*/ 394 w 4304"/>
                <a:gd name="T109" fmla="*/ 65 h 532"/>
                <a:gd name="T110" fmla="*/ 383 w 4304"/>
                <a:gd name="T111" fmla="*/ 59 h 532"/>
                <a:gd name="T112" fmla="*/ 408 w 4304"/>
                <a:gd name="T113" fmla="*/ 45 h 532"/>
                <a:gd name="T114" fmla="*/ 408 w 4304"/>
                <a:gd name="T115" fmla="*/ 55 h 532"/>
                <a:gd name="T116" fmla="*/ 446 w 4304"/>
                <a:gd name="T117" fmla="*/ 45 h 532"/>
                <a:gd name="T118" fmla="*/ 449 w 4304"/>
                <a:gd name="T119" fmla="*/ 49 h 532"/>
                <a:gd name="T120" fmla="*/ 441 w 4304"/>
                <a:gd name="T121" fmla="*/ 65 h 532"/>
                <a:gd name="T122" fmla="*/ 464 w 4304"/>
                <a:gd name="T123" fmla="*/ 6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0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70 w 1529"/>
                <a:gd name="T1" fmla="*/ 71 h 1275"/>
                <a:gd name="T2" fmla="*/ 106 w 1529"/>
                <a:gd name="T3" fmla="*/ 71 h 1275"/>
                <a:gd name="T4" fmla="*/ 106 w 1529"/>
                <a:gd name="T5" fmla="*/ 53 h 1275"/>
                <a:gd name="T6" fmla="*/ 52 w 1529"/>
                <a:gd name="T7" fmla="*/ 53 h 1275"/>
                <a:gd name="T8" fmla="*/ 52 w 1529"/>
                <a:gd name="T9" fmla="*/ 107 h 1275"/>
                <a:gd name="T10" fmla="*/ 141 w 1529"/>
                <a:gd name="T11" fmla="*/ 107 h 1275"/>
                <a:gd name="T12" fmla="*/ 141 w 1529"/>
                <a:gd name="T13" fmla="*/ 18 h 1275"/>
                <a:gd name="T14" fmla="*/ 17 w 1529"/>
                <a:gd name="T15" fmla="*/ 18 h 1275"/>
                <a:gd name="T16" fmla="*/ 17 w 1529"/>
                <a:gd name="T17" fmla="*/ 143 h 1275"/>
                <a:gd name="T18" fmla="*/ 173 w 1529"/>
                <a:gd name="T19" fmla="*/ 143 h 1275"/>
                <a:gd name="T20" fmla="*/ 173 w 1529"/>
                <a:gd name="T21" fmla="*/ 1 h 1275"/>
                <a:gd name="T22" fmla="*/ 191 w 1529"/>
                <a:gd name="T23" fmla="*/ 1 h 1275"/>
                <a:gd name="T24" fmla="*/ 191 w 1529"/>
                <a:gd name="T25" fmla="*/ 160 h 1275"/>
                <a:gd name="T26" fmla="*/ 0 w 1529"/>
                <a:gd name="T27" fmla="*/ 160 h 1275"/>
                <a:gd name="T28" fmla="*/ 0 w 1529"/>
                <a:gd name="T29" fmla="*/ 160 h 1275"/>
                <a:gd name="T30" fmla="*/ 0 w 1529"/>
                <a:gd name="T31" fmla="*/ 0 h 1275"/>
                <a:gd name="T32" fmla="*/ 159 w 1529"/>
                <a:gd name="T33" fmla="*/ 0 h 1275"/>
                <a:gd name="T34" fmla="*/ 159 w 1529"/>
                <a:gd name="T35" fmla="*/ 8 h 1275"/>
                <a:gd name="T36" fmla="*/ 159 w 1529"/>
                <a:gd name="T37" fmla="*/ 16 h 1275"/>
                <a:gd name="T38" fmla="*/ 159 w 1529"/>
                <a:gd name="T39" fmla="*/ 24 h 1275"/>
                <a:gd name="T40" fmla="*/ 159 w 1529"/>
                <a:gd name="T41" fmla="*/ 32 h 1275"/>
                <a:gd name="T42" fmla="*/ 159 w 1529"/>
                <a:gd name="T43" fmla="*/ 39 h 1275"/>
                <a:gd name="T44" fmla="*/ 159 w 1529"/>
                <a:gd name="T45" fmla="*/ 47 h 1275"/>
                <a:gd name="T46" fmla="*/ 159 w 1529"/>
                <a:gd name="T47" fmla="*/ 55 h 1275"/>
                <a:gd name="T48" fmla="*/ 159 w 1529"/>
                <a:gd name="T49" fmla="*/ 63 h 1275"/>
                <a:gd name="T50" fmla="*/ 159 w 1529"/>
                <a:gd name="T51" fmla="*/ 70 h 1275"/>
                <a:gd name="T52" fmla="*/ 159 w 1529"/>
                <a:gd name="T53" fmla="*/ 78 h 1275"/>
                <a:gd name="T54" fmla="*/ 159 w 1529"/>
                <a:gd name="T55" fmla="*/ 86 h 1275"/>
                <a:gd name="T56" fmla="*/ 159 w 1529"/>
                <a:gd name="T57" fmla="*/ 94 h 1275"/>
                <a:gd name="T58" fmla="*/ 159 w 1529"/>
                <a:gd name="T59" fmla="*/ 102 h 1275"/>
                <a:gd name="T60" fmla="*/ 159 w 1529"/>
                <a:gd name="T61" fmla="*/ 109 h 1275"/>
                <a:gd name="T62" fmla="*/ 159 w 1529"/>
                <a:gd name="T63" fmla="*/ 117 h 1275"/>
                <a:gd name="T64" fmla="*/ 159 w 1529"/>
                <a:gd name="T65" fmla="*/ 125 h 1275"/>
                <a:gd name="T66" fmla="*/ 151 w 1529"/>
                <a:gd name="T67" fmla="*/ 125 h 1275"/>
                <a:gd name="T68" fmla="*/ 143 w 1529"/>
                <a:gd name="T69" fmla="*/ 125 h 1275"/>
                <a:gd name="T70" fmla="*/ 135 w 1529"/>
                <a:gd name="T71" fmla="*/ 125 h 1275"/>
                <a:gd name="T72" fmla="*/ 128 w 1529"/>
                <a:gd name="T73" fmla="*/ 125 h 1275"/>
                <a:gd name="T74" fmla="*/ 120 w 1529"/>
                <a:gd name="T75" fmla="*/ 125 h 1275"/>
                <a:gd name="T76" fmla="*/ 112 w 1529"/>
                <a:gd name="T77" fmla="*/ 125 h 1275"/>
                <a:gd name="T78" fmla="*/ 104 w 1529"/>
                <a:gd name="T79" fmla="*/ 125 h 1275"/>
                <a:gd name="T80" fmla="*/ 97 w 1529"/>
                <a:gd name="T81" fmla="*/ 125 h 1275"/>
                <a:gd name="T82" fmla="*/ 89 w 1529"/>
                <a:gd name="T83" fmla="*/ 125 h 1275"/>
                <a:gd name="T84" fmla="*/ 81 w 1529"/>
                <a:gd name="T85" fmla="*/ 125 h 1275"/>
                <a:gd name="T86" fmla="*/ 74 w 1529"/>
                <a:gd name="T87" fmla="*/ 125 h 1275"/>
                <a:gd name="T88" fmla="*/ 66 w 1529"/>
                <a:gd name="T89" fmla="*/ 125 h 1275"/>
                <a:gd name="T90" fmla="*/ 58 w 1529"/>
                <a:gd name="T91" fmla="*/ 125 h 1275"/>
                <a:gd name="T92" fmla="*/ 50 w 1529"/>
                <a:gd name="T93" fmla="*/ 125 h 1275"/>
                <a:gd name="T94" fmla="*/ 43 w 1529"/>
                <a:gd name="T95" fmla="*/ 125 h 1275"/>
                <a:gd name="T96" fmla="*/ 35 w 1529"/>
                <a:gd name="T97" fmla="*/ 125 h 1275"/>
                <a:gd name="T98" fmla="*/ 35 w 1529"/>
                <a:gd name="T99" fmla="*/ 114 h 1275"/>
                <a:gd name="T100" fmla="*/ 35 w 1529"/>
                <a:gd name="T101" fmla="*/ 102 h 1275"/>
                <a:gd name="T102" fmla="*/ 35 w 1529"/>
                <a:gd name="T103" fmla="*/ 91 h 1275"/>
                <a:gd name="T104" fmla="*/ 35 w 1529"/>
                <a:gd name="T105" fmla="*/ 80 h 1275"/>
                <a:gd name="T106" fmla="*/ 35 w 1529"/>
                <a:gd name="T107" fmla="*/ 69 h 1275"/>
                <a:gd name="T108" fmla="*/ 35 w 1529"/>
                <a:gd name="T109" fmla="*/ 57 h 1275"/>
                <a:gd name="T110" fmla="*/ 35 w 1529"/>
                <a:gd name="T111" fmla="*/ 46 h 1275"/>
                <a:gd name="T112" fmla="*/ 35 w 1529"/>
                <a:gd name="T113" fmla="*/ 35 h 1275"/>
                <a:gd name="T114" fmla="*/ 123 w 1529"/>
                <a:gd name="T115" fmla="*/ 35 h 1275"/>
                <a:gd name="T116" fmla="*/ 123 w 1529"/>
                <a:gd name="T117" fmla="*/ 89 h 1275"/>
                <a:gd name="T118" fmla="*/ 70 w 1529"/>
                <a:gd name="T119" fmla="*/ 89 h 1275"/>
                <a:gd name="T120" fmla="*/ 70 w 1529"/>
                <a:gd name="T121" fmla="*/ 7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1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21 w 2467"/>
                <a:gd name="T1" fmla="*/ 11 h 262"/>
                <a:gd name="T2" fmla="*/ 118 w 2467"/>
                <a:gd name="T3" fmla="*/ 7 h 262"/>
                <a:gd name="T4" fmla="*/ 122 w 2467"/>
                <a:gd name="T5" fmla="*/ 26 h 262"/>
                <a:gd name="T6" fmla="*/ 92 w 2467"/>
                <a:gd name="T7" fmla="*/ 26 h 262"/>
                <a:gd name="T8" fmla="*/ 81 w 2467"/>
                <a:gd name="T9" fmla="*/ 21 h 262"/>
                <a:gd name="T10" fmla="*/ 83 w 2467"/>
                <a:gd name="T11" fmla="*/ 20 h 262"/>
                <a:gd name="T12" fmla="*/ 78 w 2467"/>
                <a:gd name="T13" fmla="*/ 8 h 262"/>
                <a:gd name="T14" fmla="*/ 85 w 2467"/>
                <a:gd name="T15" fmla="*/ 11 h 262"/>
                <a:gd name="T16" fmla="*/ 86 w 2467"/>
                <a:gd name="T17" fmla="*/ 15 h 262"/>
                <a:gd name="T18" fmla="*/ 83 w 2467"/>
                <a:gd name="T19" fmla="*/ 27 h 262"/>
                <a:gd name="T20" fmla="*/ 66 w 2467"/>
                <a:gd name="T21" fmla="*/ 1 h 262"/>
                <a:gd name="T22" fmla="*/ 70 w 2467"/>
                <a:gd name="T23" fmla="*/ 22 h 262"/>
                <a:gd name="T24" fmla="*/ 61 w 2467"/>
                <a:gd name="T25" fmla="*/ 11 h 262"/>
                <a:gd name="T26" fmla="*/ 74 w 2467"/>
                <a:gd name="T27" fmla="*/ 9 h 262"/>
                <a:gd name="T28" fmla="*/ 66 w 2467"/>
                <a:gd name="T29" fmla="*/ 12 h 262"/>
                <a:gd name="T30" fmla="*/ 73 w 2467"/>
                <a:gd name="T31" fmla="*/ 25 h 262"/>
                <a:gd name="T32" fmla="*/ 55 w 2467"/>
                <a:gd name="T33" fmla="*/ 7 h 262"/>
                <a:gd name="T34" fmla="*/ 48 w 2467"/>
                <a:gd name="T35" fmla="*/ 28 h 262"/>
                <a:gd name="T36" fmla="*/ 41 w 2467"/>
                <a:gd name="T37" fmla="*/ 26 h 262"/>
                <a:gd name="T38" fmla="*/ 1 w 2467"/>
                <a:gd name="T39" fmla="*/ 23 h 262"/>
                <a:gd name="T40" fmla="*/ 10 w 2467"/>
                <a:gd name="T41" fmla="*/ 12 h 262"/>
                <a:gd name="T42" fmla="*/ 1 w 2467"/>
                <a:gd name="T43" fmla="*/ 11 h 262"/>
                <a:gd name="T44" fmla="*/ 14 w 2467"/>
                <a:gd name="T45" fmla="*/ 9 h 262"/>
                <a:gd name="T46" fmla="*/ 6 w 2467"/>
                <a:gd name="T47" fmla="*/ 20 h 262"/>
                <a:gd name="T48" fmla="*/ 10 w 2467"/>
                <a:gd name="T49" fmla="*/ 17 h 262"/>
                <a:gd name="T50" fmla="*/ 294 w 2467"/>
                <a:gd name="T51" fmla="*/ 22 h 262"/>
                <a:gd name="T52" fmla="*/ 303 w 2467"/>
                <a:gd name="T53" fmla="*/ 11 h 262"/>
                <a:gd name="T54" fmla="*/ 294 w 2467"/>
                <a:gd name="T55" fmla="*/ 10 h 262"/>
                <a:gd name="T56" fmla="*/ 308 w 2467"/>
                <a:gd name="T57" fmla="*/ 10 h 262"/>
                <a:gd name="T58" fmla="*/ 299 w 2467"/>
                <a:gd name="T59" fmla="*/ 21 h 262"/>
                <a:gd name="T60" fmla="*/ 285 w 2467"/>
                <a:gd name="T61" fmla="*/ 26 h 262"/>
                <a:gd name="T62" fmla="*/ 277 w 2467"/>
                <a:gd name="T63" fmla="*/ 22 h 262"/>
                <a:gd name="T64" fmla="*/ 269 w 2467"/>
                <a:gd name="T65" fmla="*/ 9 h 262"/>
                <a:gd name="T66" fmla="*/ 282 w 2467"/>
                <a:gd name="T67" fmla="*/ 23 h 262"/>
                <a:gd name="T68" fmla="*/ 251 w 2467"/>
                <a:gd name="T69" fmla="*/ 1 h 262"/>
                <a:gd name="T70" fmla="*/ 240 w 2467"/>
                <a:gd name="T71" fmla="*/ 5 h 262"/>
                <a:gd name="T72" fmla="*/ 244 w 2467"/>
                <a:gd name="T73" fmla="*/ 22 h 262"/>
                <a:gd name="T74" fmla="*/ 235 w 2467"/>
                <a:gd name="T75" fmla="*/ 13 h 262"/>
                <a:gd name="T76" fmla="*/ 247 w 2467"/>
                <a:gd name="T77" fmla="*/ 8 h 262"/>
                <a:gd name="T78" fmla="*/ 240 w 2467"/>
                <a:gd name="T79" fmla="*/ 11 h 262"/>
                <a:gd name="T80" fmla="*/ 248 w 2467"/>
                <a:gd name="T81" fmla="*/ 24 h 262"/>
                <a:gd name="T82" fmla="*/ 235 w 2467"/>
                <a:gd name="T83" fmla="*/ 20 h 262"/>
                <a:gd name="T84" fmla="*/ 210 w 2467"/>
                <a:gd name="T85" fmla="*/ 26 h 262"/>
                <a:gd name="T86" fmla="*/ 215 w 2467"/>
                <a:gd name="T87" fmla="*/ 14 h 262"/>
                <a:gd name="T88" fmla="*/ 213 w 2467"/>
                <a:gd name="T89" fmla="*/ 12 h 262"/>
                <a:gd name="T90" fmla="*/ 219 w 2467"/>
                <a:gd name="T91" fmla="*/ 7 h 262"/>
                <a:gd name="T92" fmla="*/ 215 w 2467"/>
                <a:gd name="T93" fmla="*/ 18 h 262"/>
                <a:gd name="T94" fmla="*/ 216 w 2467"/>
                <a:gd name="T95" fmla="*/ 22 h 262"/>
                <a:gd name="T96" fmla="*/ 201 w 2467"/>
                <a:gd name="T97" fmla="*/ 6 h 262"/>
                <a:gd name="T98" fmla="*/ 198 w 2467"/>
                <a:gd name="T99" fmla="*/ 11 h 262"/>
                <a:gd name="T100" fmla="*/ 188 w 2467"/>
                <a:gd name="T101" fmla="*/ 6 h 262"/>
                <a:gd name="T102" fmla="*/ 168 w 2467"/>
                <a:gd name="T103" fmla="*/ 21 h 262"/>
                <a:gd name="T104" fmla="*/ 171 w 2467"/>
                <a:gd name="T105" fmla="*/ 11 h 262"/>
                <a:gd name="T106" fmla="*/ 172 w 2467"/>
                <a:gd name="T107" fmla="*/ 7 h 262"/>
                <a:gd name="T108" fmla="*/ 170 w 2467"/>
                <a:gd name="T109" fmla="*/ 27 h 262"/>
                <a:gd name="T110" fmla="*/ 154 w 2467"/>
                <a:gd name="T111" fmla="*/ 22 h 262"/>
                <a:gd name="T112" fmla="*/ 152 w 2467"/>
                <a:gd name="T113" fmla="*/ 11 h 262"/>
                <a:gd name="T114" fmla="*/ 157 w 2467"/>
                <a:gd name="T115" fmla="*/ 7 h 262"/>
                <a:gd name="T116" fmla="*/ 156 w 2467"/>
                <a:gd name="T117" fmla="*/ 27 h 262"/>
                <a:gd name="T118" fmla="*/ 136 w 2467"/>
                <a:gd name="T119" fmla="*/ 26 h 262"/>
                <a:gd name="T120" fmla="*/ 131 w 2467"/>
                <a:gd name="T121" fmla="*/ 8 h 262"/>
                <a:gd name="T122" fmla="*/ 135 w 2467"/>
                <a:gd name="T123" fmla="*/ 20 h 262"/>
                <a:gd name="T124" fmla="*/ 138 w 2467"/>
                <a:gd name="T125" fmla="*/ 1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2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245 w 2131"/>
                <a:gd name="T1" fmla="*/ 7 h 263"/>
                <a:gd name="T2" fmla="*/ 252 w 2131"/>
                <a:gd name="T3" fmla="*/ 8 h 263"/>
                <a:gd name="T4" fmla="*/ 246 w 2131"/>
                <a:gd name="T5" fmla="*/ 11 h 263"/>
                <a:gd name="T6" fmla="*/ 230 w 2131"/>
                <a:gd name="T7" fmla="*/ 26 h 263"/>
                <a:gd name="T8" fmla="*/ 222 w 2131"/>
                <a:gd name="T9" fmla="*/ 21 h 263"/>
                <a:gd name="T10" fmla="*/ 231 w 2131"/>
                <a:gd name="T11" fmla="*/ 13 h 263"/>
                <a:gd name="T12" fmla="*/ 228 w 2131"/>
                <a:gd name="T13" fmla="*/ 12 h 263"/>
                <a:gd name="T14" fmla="*/ 229 w 2131"/>
                <a:gd name="T15" fmla="*/ 7 h 263"/>
                <a:gd name="T16" fmla="*/ 237 w 2131"/>
                <a:gd name="T17" fmla="*/ 25 h 263"/>
                <a:gd name="T18" fmla="*/ 228 w 2131"/>
                <a:gd name="T19" fmla="*/ 22 h 263"/>
                <a:gd name="T20" fmla="*/ 231 w 2131"/>
                <a:gd name="T21" fmla="*/ 17 h 263"/>
                <a:gd name="T22" fmla="*/ 206 w 2131"/>
                <a:gd name="T23" fmla="*/ 26 h 263"/>
                <a:gd name="T24" fmla="*/ 185 w 2131"/>
                <a:gd name="T25" fmla="*/ 7 h 263"/>
                <a:gd name="T26" fmla="*/ 192 w 2131"/>
                <a:gd name="T27" fmla="*/ 8 h 263"/>
                <a:gd name="T28" fmla="*/ 185 w 2131"/>
                <a:gd name="T29" fmla="*/ 11 h 263"/>
                <a:gd name="T30" fmla="*/ 167 w 2131"/>
                <a:gd name="T31" fmla="*/ 27 h 263"/>
                <a:gd name="T32" fmla="*/ 164 w 2131"/>
                <a:gd name="T33" fmla="*/ 8 h 263"/>
                <a:gd name="T34" fmla="*/ 171 w 2131"/>
                <a:gd name="T35" fmla="*/ 26 h 263"/>
                <a:gd name="T36" fmla="*/ 171 w 2131"/>
                <a:gd name="T37" fmla="*/ 22 h 263"/>
                <a:gd name="T38" fmla="*/ 169 w 2131"/>
                <a:gd name="T39" fmla="*/ 11 h 263"/>
                <a:gd name="T40" fmla="*/ 153 w 2131"/>
                <a:gd name="T41" fmla="*/ 23 h 263"/>
                <a:gd name="T42" fmla="*/ 151 w 2131"/>
                <a:gd name="T43" fmla="*/ 12 h 263"/>
                <a:gd name="T44" fmla="*/ 156 w 2131"/>
                <a:gd name="T45" fmla="*/ 7 h 263"/>
                <a:gd name="T46" fmla="*/ 156 w 2131"/>
                <a:gd name="T47" fmla="*/ 26 h 263"/>
                <a:gd name="T48" fmla="*/ 134 w 2131"/>
                <a:gd name="T49" fmla="*/ 20 h 263"/>
                <a:gd name="T50" fmla="*/ 137 w 2131"/>
                <a:gd name="T51" fmla="*/ 12 h 263"/>
                <a:gd name="T52" fmla="*/ 129 w 2131"/>
                <a:gd name="T53" fmla="*/ 7 h 263"/>
                <a:gd name="T54" fmla="*/ 141 w 2131"/>
                <a:gd name="T55" fmla="*/ 7 h 263"/>
                <a:gd name="T56" fmla="*/ 139 w 2131"/>
                <a:gd name="T57" fmla="*/ 26 h 263"/>
                <a:gd name="T58" fmla="*/ 108 w 2131"/>
                <a:gd name="T59" fmla="*/ 26 h 263"/>
                <a:gd name="T60" fmla="*/ 100 w 2131"/>
                <a:gd name="T61" fmla="*/ 21 h 263"/>
                <a:gd name="T62" fmla="*/ 109 w 2131"/>
                <a:gd name="T63" fmla="*/ 13 h 263"/>
                <a:gd name="T64" fmla="*/ 106 w 2131"/>
                <a:gd name="T65" fmla="*/ 12 h 263"/>
                <a:gd name="T66" fmla="*/ 107 w 2131"/>
                <a:gd name="T67" fmla="*/ 7 h 263"/>
                <a:gd name="T68" fmla="*/ 115 w 2131"/>
                <a:gd name="T69" fmla="*/ 25 h 263"/>
                <a:gd name="T70" fmla="*/ 106 w 2131"/>
                <a:gd name="T71" fmla="*/ 22 h 263"/>
                <a:gd name="T72" fmla="*/ 110 w 2131"/>
                <a:gd name="T73" fmla="*/ 17 h 263"/>
                <a:gd name="T74" fmla="*/ 81 w 2131"/>
                <a:gd name="T75" fmla="*/ 21 h 263"/>
                <a:gd name="T76" fmla="*/ 78 w 2131"/>
                <a:gd name="T77" fmla="*/ 13 h 263"/>
                <a:gd name="T78" fmla="*/ 82 w 2131"/>
                <a:gd name="T79" fmla="*/ 7 h 263"/>
                <a:gd name="T80" fmla="*/ 86 w 2131"/>
                <a:gd name="T81" fmla="*/ 25 h 263"/>
                <a:gd name="T82" fmla="*/ 78 w 2131"/>
                <a:gd name="T83" fmla="*/ 26 h 263"/>
                <a:gd name="T84" fmla="*/ 62 w 2131"/>
                <a:gd name="T85" fmla="*/ 10 h 263"/>
                <a:gd name="T86" fmla="*/ 63 w 2131"/>
                <a:gd name="T87" fmla="*/ 23 h 263"/>
                <a:gd name="T88" fmla="*/ 67 w 2131"/>
                <a:gd name="T89" fmla="*/ 26 h 263"/>
                <a:gd name="T90" fmla="*/ 56 w 2131"/>
                <a:gd name="T91" fmla="*/ 21 h 263"/>
                <a:gd name="T92" fmla="*/ 66 w 2131"/>
                <a:gd name="T93" fmla="*/ 7 h 263"/>
                <a:gd name="T94" fmla="*/ 46 w 2131"/>
                <a:gd name="T95" fmla="*/ 5 h 263"/>
                <a:gd name="T96" fmla="*/ 54 w 2131"/>
                <a:gd name="T97" fmla="*/ 26 h 263"/>
                <a:gd name="T98" fmla="*/ 28 w 2131"/>
                <a:gd name="T99" fmla="*/ 26 h 263"/>
                <a:gd name="T100" fmla="*/ 33 w 2131"/>
                <a:gd name="T101" fmla="*/ 22 h 263"/>
                <a:gd name="T102" fmla="*/ 17 w 2131"/>
                <a:gd name="T103" fmla="*/ 26 h 263"/>
                <a:gd name="T104" fmla="*/ 9 w 2131"/>
                <a:gd name="T105" fmla="*/ 22 h 263"/>
                <a:gd name="T106" fmla="*/ 1 w 2131"/>
                <a:gd name="T107" fmla="*/ 15 h 263"/>
                <a:gd name="T108" fmla="*/ 6 w 2131"/>
                <a:gd name="T109" fmla="*/ 7 h 263"/>
                <a:gd name="T110" fmla="*/ 9 w 2131"/>
                <a:gd name="T111" fmla="*/ 12 h 263"/>
                <a:gd name="T112" fmla="*/ 6 w 2131"/>
                <a:gd name="T113" fmla="*/ 13 h 263"/>
                <a:gd name="T114" fmla="*/ 13 w 2131"/>
                <a:gd name="T115" fmla="*/ 25 h 263"/>
                <a:gd name="T116" fmla="*/ 1 w 2131"/>
                <a:gd name="T117" fmla="*/ 23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3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319 w 2582"/>
                <a:gd name="T1" fmla="*/ 30 h 254"/>
                <a:gd name="T2" fmla="*/ 301 w 2582"/>
                <a:gd name="T3" fmla="*/ 27 h 254"/>
                <a:gd name="T4" fmla="*/ 308 w 2582"/>
                <a:gd name="T5" fmla="*/ 8 h 254"/>
                <a:gd name="T6" fmla="*/ 284 w 2582"/>
                <a:gd name="T7" fmla="*/ 26 h 254"/>
                <a:gd name="T8" fmla="*/ 291 w 2582"/>
                <a:gd name="T9" fmla="*/ 10 h 254"/>
                <a:gd name="T10" fmla="*/ 290 w 2582"/>
                <a:gd name="T11" fmla="*/ 23 h 254"/>
                <a:gd name="T12" fmla="*/ 288 w 2582"/>
                <a:gd name="T13" fmla="*/ 13 h 254"/>
                <a:gd name="T14" fmla="*/ 274 w 2582"/>
                <a:gd name="T15" fmla="*/ 12 h 254"/>
                <a:gd name="T16" fmla="*/ 273 w 2582"/>
                <a:gd name="T17" fmla="*/ 7 h 254"/>
                <a:gd name="T18" fmla="*/ 273 w 2582"/>
                <a:gd name="T19" fmla="*/ 28 h 254"/>
                <a:gd name="T20" fmla="*/ 259 w 2582"/>
                <a:gd name="T21" fmla="*/ 7 h 254"/>
                <a:gd name="T22" fmla="*/ 253 w 2582"/>
                <a:gd name="T23" fmla="*/ 13 h 254"/>
                <a:gd name="T24" fmla="*/ 236 w 2582"/>
                <a:gd name="T25" fmla="*/ 28 h 254"/>
                <a:gd name="T26" fmla="*/ 239 w 2582"/>
                <a:gd name="T27" fmla="*/ 7 h 254"/>
                <a:gd name="T28" fmla="*/ 239 w 2582"/>
                <a:gd name="T29" fmla="*/ 11 h 254"/>
                <a:gd name="T30" fmla="*/ 238 w 2582"/>
                <a:gd name="T31" fmla="*/ 24 h 254"/>
                <a:gd name="T32" fmla="*/ 222 w 2582"/>
                <a:gd name="T33" fmla="*/ 23 h 254"/>
                <a:gd name="T34" fmla="*/ 220 w 2582"/>
                <a:gd name="T35" fmla="*/ 14 h 254"/>
                <a:gd name="T36" fmla="*/ 227 w 2582"/>
                <a:gd name="T37" fmla="*/ 9 h 254"/>
                <a:gd name="T38" fmla="*/ 221 w 2582"/>
                <a:gd name="T39" fmla="*/ 27 h 254"/>
                <a:gd name="T40" fmla="*/ 205 w 2582"/>
                <a:gd name="T41" fmla="*/ 23 h 254"/>
                <a:gd name="T42" fmla="*/ 198 w 2582"/>
                <a:gd name="T43" fmla="*/ 10 h 254"/>
                <a:gd name="T44" fmla="*/ 210 w 2582"/>
                <a:gd name="T45" fmla="*/ 25 h 254"/>
                <a:gd name="T46" fmla="*/ 176 w 2582"/>
                <a:gd name="T47" fmla="*/ 27 h 254"/>
                <a:gd name="T48" fmla="*/ 169 w 2582"/>
                <a:gd name="T49" fmla="*/ 18 h 254"/>
                <a:gd name="T50" fmla="*/ 176 w 2582"/>
                <a:gd name="T51" fmla="*/ 11 h 254"/>
                <a:gd name="T52" fmla="*/ 174 w 2582"/>
                <a:gd name="T53" fmla="*/ 8 h 254"/>
                <a:gd name="T54" fmla="*/ 178 w 2582"/>
                <a:gd name="T55" fmla="*/ 27 h 254"/>
                <a:gd name="T56" fmla="*/ 177 w 2582"/>
                <a:gd name="T57" fmla="*/ 23 h 254"/>
                <a:gd name="T58" fmla="*/ 150 w 2582"/>
                <a:gd name="T59" fmla="*/ 23 h 254"/>
                <a:gd name="T60" fmla="*/ 149 w 2582"/>
                <a:gd name="T61" fmla="*/ 13 h 254"/>
                <a:gd name="T62" fmla="*/ 158 w 2582"/>
                <a:gd name="T63" fmla="*/ 12 h 254"/>
                <a:gd name="T64" fmla="*/ 144 w 2582"/>
                <a:gd name="T65" fmla="*/ 23 h 254"/>
                <a:gd name="T66" fmla="*/ 124 w 2582"/>
                <a:gd name="T67" fmla="*/ 1 h 254"/>
                <a:gd name="T68" fmla="*/ 118 w 2582"/>
                <a:gd name="T69" fmla="*/ 23 h 254"/>
                <a:gd name="T70" fmla="*/ 110 w 2582"/>
                <a:gd name="T71" fmla="*/ 14 h 254"/>
                <a:gd name="T72" fmla="*/ 123 w 2582"/>
                <a:gd name="T73" fmla="*/ 10 h 254"/>
                <a:gd name="T74" fmla="*/ 115 w 2582"/>
                <a:gd name="T75" fmla="*/ 13 h 254"/>
                <a:gd name="T76" fmla="*/ 120 w 2582"/>
                <a:gd name="T77" fmla="*/ 27 h 254"/>
                <a:gd name="T78" fmla="*/ 91 w 2582"/>
                <a:gd name="T79" fmla="*/ 27 h 254"/>
                <a:gd name="T80" fmla="*/ 84 w 2582"/>
                <a:gd name="T81" fmla="*/ 8 h 254"/>
                <a:gd name="T82" fmla="*/ 80 w 2582"/>
                <a:gd name="T83" fmla="*/ 13 h 254"/>
                <a:gd name="T84" fmla="*/ 57 w 2582"/>
                <a:gd name="T85" fmla="*/ 25 h 254"/>
                <a:gd name="T86" fmla="*/ 66 w 2582"/>
                <a:gd name="T87" fmla="*/ 10 h 254"/>
                <a:gd name="T88" fmla="*/ 66 w 2582"/>
                <a:gd name="T89" fmla="*/ 22 h 254"/>
                <a:gd name="T90" fmla="*/ 62 w 2582"/>
                <a:gd name="T91" fmla="*/ 14 h 254"/>
                <a:gd name="T92" fmla="*/ 45 w 2582"/>
                <a:gd name="T93" fmla="*/ 14 h 254"/>
                <a:gd name="T94" fmla="*/ 54 w 2582"/>
                <a:gd name="T95" fmla="*/ 23 h 254"/>
                <a:gd name="T96" fmla="*/ 40 w 2582"/>
                <a:gd name="T97" fmla="*/ 22 h 254"/>
                <a:gd name="T98" fmla="*/ 53 w 2582"/>
                <a:gd name="T99" fmla="*/ 10 h 254"/>
                <a:gd name="T100" fmla="*/ 35 w 2582"/>
                <a:gd name="T101" fmla="*/ 10 h 254"/>
                <a:gd name="T102" fmla="*/ 35 w 2582"/>
                <a:gd name="T103" fmla="*/ 15 h 254"/>
                <a:gd name="T104" fmla="*/ 25 w 2582"/>
                <a:gd name="T105" fmla="*/ 23 h 254"/>
                <a:gd name="T106" fmla="*/ 19 w 2582"/>
                <a:gd name="T107" fmla="*/ 12 h 254"/>
                <a:gd name="T108" fmla="*/ 9 w 2582"/>
                <a:gd name="T109" fmla="*/ 23 h 254"/>
                <a:gd name="T110" fmla="*/ 1 w 2582"/>
                <a:gd name="T111" fmla="*/ 11 h 254"/>
                <a:gd name="T112" fmla="*/ 12 w 2582"/>
                <a:gd name="T113" fmla="*/ 3 h 254"/>
                <a:gd name="T114" fmla="*/ 9 w 2582"/>
                <a:gd name="T115" fmla="*/ 6 h 254"/>
                <a:gd name="T116" fmla="*/ 13 w 2582"/>
                <a:gd name="T117" fmla="*/ 15 h 254"/>
                <a:gd name="T118" fmla="*/ 10 w 2582"/>
                <a:gd name="T119" fmla="*/ 27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5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6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24 w 4312"/>
                <a:gd name="T1" fmla="*/ 11 h 228"/>
                <a:gd name="T2" fmla="*/ 38 w 4312"/>
                <a:gd name="T3" fmla="*/ 19 h 228"/>
                <a:gd name="T4" fmla="*/ 36 w 4312"/>
                <a:gd name="T5" fmla="*/ 10 h 228"/>
                <a:gd name="T6" fmla="*/ 34 w 4312"/>
                <a:gd name="T7" fmla="*/ 6 h 228"/>
                <a:gd name="T8" fmla="*/ 57 w 4312"/>
                <a:gd name="T9" fmla="*/ 20 h 228"/>
                <a:gd name="T10" fmla="*/ 57 w 4312"/>
                <a:gd name="T11" fmla="*/ 12 h 228"/>
                <a:gd name="T12" fmla="*/ 53 w 4312"/>
                <a:gd name="T13" fmla="*/ 23 h 228"/>
                <a:gd name="T14" fmla="*/ 83 w 4312"/>
                <a:gd name="T15" fmla="*/ 9 h 228"/>
                <a:gd name="T16" fmla="*/ 81 w 4312"/>
                <a:gd name="T17" fmla="*/ 21 h 228"/>
                <a:gd name="T18" fmla="*/ 96 w 4312"/>
                <a:gd name="T19" fmla="*/ 13 h 228"/>
                <a:gd name="T20" fmla="*/ 94 w 4312"/>
                <a:gd name="T21" fmla="*/ 9 h 228"/>
                <a:gd name="T22" fmla="*/ 123 w 4312"/>
                <a:gd name="T23" fmla="*/ 10 h 228"/>
                <a:gd name="T24" fmla="*/ 120 w 4312"/>
                <a:gd name="T25" fmla="*/ 21 h 228"/>
                <a:gd name="T26" fmla="*/ 134 w 4312"/>
                <a:gd name="T27" fmla="*/ 14 h 228"/>
                <a:gd name="T28" fmla="*/ 139 w 4312"/>
                <a:gd name="T29" fmla="*/ 11 h 228"/>
                <a:gd name="T30" fmla="*/ 147 w 4312"/>
                <a:gd name="T31" fmla="*/ 17 h 228"/>
                <a:gd name="T32" fmla="*/ 157 w 4312"/>
                <a:gd name="T33" fmla="*/ 23 h 228"/>
                <a:gd name="T34" fmla="*/ 164 w 4312"/>
                <a:gd name="T35" fmla="*/ 23 h 228"/>
                <a:gd name="T36" fmla="*/ 163 w 4312"/>
                <a:gd name="T37" fmla="*/ 14 h 228"/>
                <a:gd name="T38" fmla="*/ 194 w 4312"/>
                <a:gd name="T39" fmla="*/ 14 h 228"/>
                <a:gd name="T40" fmla="*/ 190 w 4312"/>
                <a:gd name="T41" fmla="*/ 19 h 228"/>
                <a:gd name="T42" fmla="*/ 192 w 4312"/>
                <a:gd name="T43" fmla="*/ 8 h 228"/>
                <a:gd name="T44" fmla="*/ 197 w 4312"/>
                <a:gd name="T45" fmla="*/ 10 h 228"/>
                <a:gd name="T46" fmla="*/ 201 w 4312"/>
                <a:gd name="T47" fmla="*/ 23 h 228"/>
                <a:gd name="T48" fmla="*/ 203 w 4312"/>
                <a:gd name="T49" fmla="*/ 13 h 228"/>
                <a:gd name="T50" fmla="*/ 206 w 4312"/>
                <a:gd name="T51" fmla="*/ 5 h 228"/>
                <a:gd name="T52" fmla="*/ 225 w 4312"/>
                <a:gd name="T53" fmla="*/ 20 h 228"/>
                <a:gd name="T54" fmla="*/ 264 w 4312"/>
                <a:gd name="T55" fmla="*/ 14 h 228"/>
                <a:gd name="T56" fmla="*/ 260 w 4312"/>
                <a:gd name="T57" fmla="*/ 19 h 228"/>
                <a:gd name="T58" fmla="*/ 262 w 4312"/>
                <a:gd name="T59" fmla="*/ 8 h 228"/>
                <a:gd name="T60" fmla="*/ 266 w 4312"/>
                <a:gd name="T61" fmla="*/ 10 h 228"/>
                <a:gd name="T62" fmla="*/ 276 w 4312"/>
                <a:gd name="T63" fmla="*/ 15 h 228"/>
                <a:gd name="T64" fmla="*/ 286 w 4312"/>
                <a:gd name="T65" fmla="*/ 20 h 228"/>
                <a:gd name="T66" fmla="*/ 288 w 4312"/>
                <a:gd name="T67" fmla="*/ 24 h 228"/>
                <a:gd name="T68" fmla="*/ 309 w 4312"/>
                <a:gd name="T69" fmla="*/ 19 h 228"/>
                <a:gd name="T70" fmla="*/ 315 w 4312"/>
                <a:gd name="T71" fmla="*/ 22 h 228"/>
                <a:gd name="T72" fmla="*/ 324 w 4312"/>
                <a:gd name="T73" fmla="*/ 17 h 228"/>
                <a:gd name="T74" fmla="*/ 346 w 4312"/>
                <a:gd name="T75" fmla="*/ 5 h 228"/>
                <a:gd name="T76" fmla="*/ 347 w 4312"/>
                <a:gd name="T77" fmla="*/ 20 h 228"/>
                <a:gd name="T78" fmla="*/ 367 w 4312"/>
                <a:gd name="T79" fmla="*/ 19 h 228"/>
                <a:gd name="T80" fmla="*/ 366 w 4312"/>
                <a:gd name="T81" fmla="*/ 10 h 228"/>
                <a:gd name="T82" fmla="*/ 376 w 4312"/>
                <a:gd name="T83" fmla="*/ 21 h 228"/>
                <a:gd name="T84" fmla="*/ 376 w 4312"/>
                <a:gd name="T85" fmla="*/ 14 h 228"/>
                <a:gd name="T86" fmla="*/ 373 w 4312"/>
                <a:gd name="T87" fmla="*/ 24 h 228"/>
                <a:gd name="T88" fmla="*/ 402 w 4312"/>
                <a:gd name="T89" fmla="*/ 21 h 228"/>
                <a:gd name="T90" fmla="*/ 400 w 4312"/>
                <a:gd name="T91" fmla="*/ 9 h 228"/>
                <a:gd name="T92" fmla="*/ 405 w 4312"/>
                <a:gd name="T93" fmla="*/ 4 h 228"/>
                <a:gd name="T94" fmla="*/ 429 w 4312"/>
                <a:gd name="T95" fmla="*/ 22 h 228"/>
                <a:gd name="T96" fmla="*/ 426 w 4312"/>
                <a:gd name="T97" fmla="*/ 11 h 228"/>
                <a:gd name="T98" fmla="*/ 439 w 4312"/>
                <a:gd name="T99" fmla="*/ 21 h 228"/>
                <a:gd name="T100" fmla="*/ 451 w 4312"/>
                <a:gd name="T101" fmla="*/ 14 h 228"/>
                <a:gd name="T102" fmla="*/ 453 w 4312"/>
                <a:gd name="T103" fmla="*/ 5 h 228"/>
                <a:gd name="T104" fmla="*/ 462 w 4312"/>
                <a:gd name="T105" fmla="*/ 23 h 228"/>
                <a:gd name="T106" fmla="*/ 467 w 4312"/>
                <a:gd name="T107" fmla="*/ 12 h 228"/>
                <a:gd name="T108" fmla="*/ 475 w 4312"/>
                <a:gd name="T109" fmla="*/ 28 h 228"/>
                <a:gd name="T110" fmla="*/ 491 w 4312"/>
                <a:gd name="T111" fmla="*/ 12 h 228"/>
                <a:gd name="T112" fmla="*/ 488 w 4312"/>
                <a:gd name="T113" fmla="*/ 20 h 228"/>
                <a:gd name="T114" fmla="*/ 526 w 4312"/>
                <a:gd name="T115" fmla="*/ 18 h 228"/>
                <a:gd name="T116" fmla="*/ 524 w 4312"/>
                <a:gd name="T117" fmla="*/ 10 h 228"/>
                <a:gd name="T118" fmla="*/ 533 w 4312"/>
                <a:gd name="T119" fmla="*/ 20 h 228"/>
                <a:gd name="T120" fmla="*/ 529 w 4312"/>
                <a:gd name="T121" fmla="*/ 13 h 228"/>
                <a:gd name="T122" fmla="*/ 533 w 4312"/>
                <a:gd name="T123" fmla="*/ 13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</p:grpSp>
      <p:sp>
        <p:nvSpPr>
          <p:cNvPr id="27" name="Podnadpis 2"/>
          <p:cNvSpPr txBox="1">
            <a:spLocks/>
          </p:cNvSpPr>
          <p:nvPr/>
        </p:nvSpPr>
        <p:spPr>
          <a:xfrm>
            <a:off x="251520" y="1679029"/>
            <a:ext cx="8640960" cy="4054227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2900" dirty="0" smtClean="0"/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Jméno autora: Mgr. Petra </a:t>
            </a:r>
            <a:r>
              <a:rPr lang="cs-CZ" sz="2900" dirty="0" err="1"/>
              <a:t>T</a:t>
            </a:r>
            <a:r>
              <a:rPr lang="cs-CZ" sz="2900" dirty="0" err="1" smtClean="0"/>
              <a:t>rajerová</a:t>
            </a:r>
            <a:r>
              <a:rPr lang="cs-CZ" sz="2900" dirty="0" smtClean="0"/>
              <a:t/>
            </a:r>
            <a:br>
              <a:rPr lang="cs-CZ" sz="2900" dirty="0" smtClean="0"/>
            </a:br>
            <a:r>
              <a:rPr lang="cs-CZ" sz="2900" dirty="0" smtClean="0"/>
              <a:t>Datum vytvoření: 19. 8. 2013</a:t>
            </a:r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Číslo </a:t>
            </a:r>
            <a:r>
              <a:rPr lang="cs-CZ" sz="2900" dirty="0" err="1" smtClean="0"/>
              <a:t>DUMu</a:t>
            </a:r>
            <a:r>
              <a:rPr lang="cs-CZ" sz="2900" dirty="0" smtClean="0"/>
              <a:t>: VY_32_INOVACE_09_EVV2</a:t>
            </a:r>
            <a:endParaRPr lang="cs-CZ" sz="29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Ročník: 1.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Estetická a výtvarná výchova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oblast: </a:t>
            </a:r>
            <a:r>
              <a:rPr lang="cs-CZ" sz="2900" dirty="0"/>
              <a:t>Odborné vzdělávání, Výtvarná příprava</a:t>
            </a:r>
            <a:endParaRPr lang="cs-CZ" sz="29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</a:t>
            </a:r>
            <a:r>
              <a:rPr lang="cs-CZ" sz="2900" dirty="0" smtClean="0"/>
              <a:t>obor: </a:t>
            </a:r>
            <a:r>
              <a:rPr lang="cs-CZ" sz="2900" dirty="0" smtClean="0"/>
              <a:t>Kosmetické služby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Tematický </a:t>
            </a:r>
            <a:r>
              <a:rPr lang="cs-CZ" sz="2900" dirty="0" smtClean="0"/>
              <a:t>okruh: </a:t>
            </a:r>
            <a:r>
              <a:rPr lang="cs-CZ" sz="2900" dirty="0" smtClean="0"/>
              <a:t>Dějiny umění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Téma: </a:t>
            </a:r>
            <a:r>
              <a:rPr lang="cs-CZ" sz="2900" dirty="0" smtClean="0"/>
              <a:t>Umění starověku (Egypt)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smtClean="0"/>
              <a:t>Metodický </a:t>
            </a:r>
            <a:r>
              <a:rPr lang="cs-CZ" sz="2900" smtClean="0"/>
              <a:t>list/anotace: </a:t>
            </a:r>
            <a:r>
              <a:rPr lang="cs-CZ" sz="2900" dirty="0" smtClean="0"/>
              <a:t>Prezentace, obrázky, </a:t>
            </a:r>
            <a:r>
              <a:rPr lang="cs-CZ" sz="2900" smtClean="0"/>
              <a:t>skupinové </a:t>
            </a:r>
            <a:r>
              <a:rPr lang="cs-CZ" sz="2900" smtClean="0"/>
              <a:t>opakování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32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a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39248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Obr.1 - </a:t>
            </a:r>
            <a:r>
              <a:rPr lang="cs-CZ" dirty="0"/>
              <a:t>M.CHOHAN. </a:t>
            </a:r>
            <a:r>
              <a:rPr lang="cs-CZ" i="1" dirty="0"/>
              <a:t>File:England; London -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British</a:t>
            </a:r>
            <a:r>
              <a:rPr lang="cs-CZ" i="1" dirty="0"/>
              <a:t> Museum, Egypt </a:t>
            </a:r>
            <a:r>
              <a:rPr lang="cs-CZ" i="1" dirty="0" err="1"/>
              <a:t>Egyptian</a:t>
            </a:r>
            <a:r>
              <a:rPr lang="cs-CZ" i="1" dirty="0"/>
              <a:t> </a:t>
            </a:r>
            <a:r>
              <a:rPr lang="cs-CZ" i="1" dirty="0" err="1"/>
              <a:t>Sculpture</a:t>
            </a:r>
            <a:r>
              <a:rPr lang="cs-CZ" i="1" dirty="0"/>
              <a:t> ~ </a:t>
            </a:r>
            <a:r>
              <a:rPr lang="cs-CZ" i="1" dirty="0" err="1"/>
              <a:t>Colossal</a:t>
            </a:r>
            <a:r>
              <a:rPr lang="cs-CZ" i="1" dirty="0"/>
              <a:t> granite </a:t>
            </a:r>
            <a:r>
              <a:rPr lang="cs-CZ" i="1" dirty="0" err="1"/>
              <a:t>head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Amenhotep</a:t>
            </a:r>
            <a:r>
              <a:rPr lang="cs-CZ" i="1" dirty="0"/>
              <a:t> III (</a:t>
            </a:r>
            <a:r>
              <a:rPr lang="cs-CZ" i="1" dirty="0" err="1"/>
              <a:t>Room</a:t>
            </a:r>
            <a:r>
              <a:rPr lang="cs-CZ" i="1" dirty="0"/>
              <a:t> 4).2.JPG - </a:t>
            </a:r>
            <a:r>
              <a:rPr lang="cs-CZ" i="1" dirty="0" err="1"/>
              <a:t>Wikimedia</a:t>
            </a:r>
            <a:r>
              <a:rPr lang="cs-CZ" i="1" dirty="0"/>
              <a:t> </a:t>
            </a:r>
            <a:r>
              <a:rPr lang="cs-CZ" i="1" dirty="0" err="1"/>
              <a:t>Commons</a:t>
            </a:r>
            <a:r>
              <a:rPr lang="cs-CZ" dirty="0"/>
              <a:t> [online]. [cit. 5.11.2013]. Dostupný na WWW: </a:t>
            </a:r>
            <a:r>
              <a:rPr lang="cs-CZ" u="sng" dirty="0">
                <a:hlinkClick r:id="rId2"/>
              </a:rPr>
              <a:t>http://commons.wikimedia.org/wiki/File:England;_London_-_The_British_Museum,_Egypt_Egyptian_Sculpture_~_Colossal_granite_head_of_Amenhotep_III_(Room_4).2.JPG</a:t>
            </a:r>
            <a:endParaRPr lang="cs-CZ" dirty="0"/>
          </a:p>
          <a:p>
            <a:r>
              <a:rPr lang="cs-CZ" dirty="0" smtClean="0"/>
              <a:t>Obr.2 - </a:t>
            </a:r>
            <a:r>
              <a:rPr lang="cs-CZ" dirty="0"/>
              <a:t>FILE UPLOAD BOT. </a:t>
            </a:r>
            <a:r>
              <a:rPr lang="cs-CZ" i="1" dirty="0"/>
              <a:t>http://commons.wikimedia.org/wiki/File:Egyptian_-_Relief_-_Part_of_a_Procession_of_Gods_with_Inscription_-_Walters_2290.jpg</a:t>
            </a:r>
            <a:r>
              <a:rPr lang="cs-CZ" dirty="0"/>
              <a:t> [online]. [cit. 5.11.2013]. Dostupný na WWW: </a:t>
            </a:r>
            <a:r>
              <a:rPr lang="cs-CZ" u="sng" dirty="0">
                <a:hlinkClick r:id="rId2"/>
              </a:rPr>
              <a:t>http://commons.wikimedia.org/wiki/File:England;_London_-_The_British_Museum,_Egypt_Egyptian_Sculpture_~_Colossal_granite_head_of_Amenhotep_III_(Room_4).2.JPG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45195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MRÁZ, Bohumír. </a:t>
            </a:r>
            <a:r>
              <a:rPr lang="cs-CZ" i="1" dirty="0"/>
              <a:t>Dějiny výtvarné kultury 1</a:t>
            </a:r>
            <a:r>
              <a:rPr lang="cs-CZ" dirty="0"/>
              <a:t>. Praha: IDEA SERVIS, 2002, ISBN 1866-060-02.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81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sochařství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EGYPT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072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395536" y="5085184"/>
            <a:ext cx="8424936" cy="1008112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3861048"/>
            <a:ext cx="8424936" cy="1008112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2636912"/>
            <a:ext cx="8424936" cy="1008112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400" dirty="0" smtClean="0"/>
              <a:t>EGYPT </a:t>
            </a:r>
            <a:r>
              <a:rPr lang="cs-CZ" sz="2800" dirty="0" smtClean="0"/>
              <a:t>SOCHAŘSTVÍ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dirty="0" smtClean="0"/>
              <a:t>Sloužilo náboženství, kultu mrtvých, kultu panovníka</a:t>
            </a:r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r>
              <a:rPr lang="cs-CZ" b="1" dirty="0" smtClean="0">
                <a:solidFill>
                  <a:schemeClr val="bg1"/>
                </a:solidFill>
              </a:rPr>
              <a:t>Koncepční realismus </a:t>
            </a:r>
            <a:r>
              <a:rPr lang="cs-CZ" dirty="0" smtClean="0">
                <a:solidFill>
                  <a:schemeClr val="bg1"/>
                </a:solidFill>
              </a:rPr>
              <a:t>= při zobrazení člověka umělec vychází z představy o něm</a:t>
            </a:r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r>
              <a:rPr lang="cs-CZ" b="1" dirty="0" smtClean="0">
                <a:solidFill>
                  <a:schemeClr val="bg1"/>
                </a:solidFill>
              </a:rPr>
              <a:t>Zákon frontálního zobrazení</a:t>
            </a:r>
            <a:r>
              <a:rPr lang="cs-CZ" dirty="0" smtClean="0">
                <a:solidFill>
                  <a:schemeClr val="bg1"/>
                </a:solidFill>
              </a:rPr>
              <a:t> = hlava, ruce, nohy z profilu; trup, ramena, oko zpředu</a:t>
            </a:r>
          </a:p>
          <a:p>
            <a:pPr marL="114300" indent="0">
              <a:buNone/>
            </a:pPr>
            <a:endParaRPr lang="cs-CZ" dirty="0"/>
          </a:p>
          <a:p>
            <a:pPr marL="114300" indent="0">
              <a:buNone/>
            </a:pPr>
            <a:r>
              <a:rPr lang="cs-CZ" b="1" dirty="0" smtClean="0">
                <a:solidFill>
                  <a:schemeClr val="bg1"/>
                </a:solidFill>
              </a:rPr>
              <a:t>Hieratická perspektiva </a:t>
            </a:r>
            <a:r>
              <a:rPr lang="cs-CZ" dirty="0" smtClean="0">
                <a:solidFill>
                  <a:schemeClr val="bg1"/>
                </a:solidFill>
              </a:rPr>
              <a:t>= velikost postavy se řídí jejím významem</a:t>
            </a:r>
          </a:p>
        </p:txBody>
      </p:sp>
    </p:spTree>
    <p:extLst>
      <p:ext uri="{BB962C8B-B14F-4D97-AF65-F5344CB8AC3E}">
        <p14:creationId xmlns:p14="http://schemas.microsoft.com/office/powerpoint/2010/main" val="236158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400" dirty="0" smtClean="0"/>
              <a:t>Horizontální</a:t>
            </a:r>
            <a:r>
              <a:rPr lang="cs-CZ" dirty="0" smtClean="0"/>
              <a:t> </a:t>
            </a:r>
            <a:r>
              <a:rPr lang="cs-CZ" sz="2800" dirty="0" smtClean="0"/>
              <a:t>perspektiva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b="1" dirty="0" smtClean="0"/>
              <a:t>Perspektiva</a:t>
            </a:r>
            <a:r>
              <a:rPr lang="cs-CZ" dirty="0" smtClean="0"/>
              <a:t> = způsob zobrazení prostoru</a:t>
            </a:r>
          </a:p>
          <a:p>
            <a:pPr marL="114300" indent="0">
              <a:buNone/>
            </a:pPr>
            <a:r>
              <a:rPr lang="cs-CZ" b="1" dirty="0" smtClean="0"/>
              <a:t>Horizontální perspektiva</a:t>
            </a:r>
            <a:r>
              <a:rPr lang="cs-CZ" dirty="0" smtClean="0"/>
              <a:t> </a:t>
            </a:r>
          </a:p>
          <a:p>
            <a:pPr lvl="1"/>
            <a:r>
              <a:rPr lang="cs-CZ" dirty="0"/>
              <a:t>E</a:t>
            </a:r>
            <a:r>
              <a:rPr lang="cs-CZ" dirty="0" smtClean="0"/>
              <a:t>gypťané neznali perspektivu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rostor zobrazovali pomocí vodorovných pásů, které leží nad sebou</a:t>
            </a:r>
            <a:endParaRPr lang="cs-CZ" dirty="0"/>
          </a:p>
          <a:p>
            <a:pPr marL="0" lvl="1" indent="0">
              <a:buNone/>
            </a:pPr>
            <a:r>
              <a:rPr lang="cs-CZ" dirty="0" smtClean="0"/>
              <a:t>Krajinu zobrazovali najednou z několika pohledů.</a:t>
            </a:r>
          </a:p>
        </p:txBody>
      </p:sp>
    </p:spTree>
    <p:extLst>
      <p:ext uri="{BB962C8B-B14F-4D97-AF65-F5344CB8AC3E}">
        <p14:creationId xmlns:p14="http://schemas.microsoft.com/office/powerpoint/2010/main" val="20022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400" dirty="0" smtClean="0"/>
              <a:t>DRUHY</a:t>
            </a:r>
            <a:r>
              <a:rPr lang="cs-CZ" dirty="0" smtClean="0"/>
              <a:t> </a:t>
            </a:r>
            <a:r>
              <a:rPr lang="cs-CZ" sz="2800" dirty="0" smtClean="0"/>
              <a:t>SOCHAŘSTVÍ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Dostatek kamene	dobré podmínky</a:t>
            </a:r>
          </a:p>
          <a:p>
            <a:endParaRPr lang="cs-CZ" dirty="0" smtClean="0"/>
          </a:p>
          <a:p>
            <a:pPr marL="411480" lvl="1" indent="0">
              <a:buNone/>
            </a:pPr>
            <a:r>
              <a:rPr lang="cs-CZ" dirty="0" smtClean="0"/>
              <a:t>	</a:t>
            </a:r>
            <a:r>
              <a:rPr lang="cs-CZ" sz="2400" dirty="0" smtClean="0"/>
              <a:t>MONUMENTÁLNÍ </a:t>
            </a:r>
          </a:p>
          <a:p>
            <a:pPr marL="685800" lvl="2" indent="0">
              <a:buNone/>
            </a:pPr>
            <a:r>
              <a:rPr lang="cs-CZ" sz="2000" dirty="0" smtClean="0"/>
              <a:t>	</a:t>
            </a:r>
            <a:r>
              <a:rPr lang="cs-CZ" sz="2400" dirty="0" smtClean="0"/>
              <a:t>DROBNÉ</a:t>
            </a:r>
          </a:p>
          <a:p>
            <a:pPr marL="411480" lvl="1" indent="0">
              <a:buNone/>
            </a:pPr>
            <a:r>
              <a:rPr lang="cs-CZ" sz="2400" dirty="0" smtClean="0"/>
              <a:t>	VOLNÁ SOCHA</a:t>
            </a:r>
          </a:p>
          <a:p>
            <a:pPr marL="411480" lvl="1" indent="0">
              <a:buNone/>
            </a:pPr>
            <a:r>
              <a:rPr lang="cs-CZ" sz="2400" dirty="0" smtClean="0"/>
              <a:t>	RELIÉF</a:t>
            </a:r>
          </a:p>
          <a:p>
            <a:endParaRPr lang="cs-CZ" sz="2800" dirty="0"/>
          </a:p>
          <a:p>
            <a:pPr marL="411480" lvl="1" indent="0">
              <a:buNone/>
            </a:pPr>
            <a:r>
              <a:rPr lang="cs-CZ" sz="2400" dirty="0" smtClean="0"/>
              <a:t>	SKULPTURA</a:t>
            </a:r>
          </a:p>
          <a:p>
            <a:pPr marL="114300" indent="0">
              <a:buNone/>
            </a:pPr>
            <a:r>
              <a:rPr lang="cs-CZ" dirty="0" smtClean="0"/>
              <a:t>	PLASTIKA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635896" y="1916832"/>
            <a:ext cx="504056" cy="14401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395536" y="2996952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611560" y="2852936"/>
            <a:ext cx="720080" cy="648072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755576" y="3248980"/>
            <a:ext cx="648072" cy="252028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729255" y="3501008"/>
            <a:ext cx="674393" cy="288032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611560" y="3501008"/>
            <a:ext cx="792088" cy="72008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729255" y="5230106"/>
            <a:ext cx="674393" cy="359134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729255" y="5084278"/>
            <a:ext cx="688769" cy="145828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07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400" dirty="0" smtClean="0"/>
              <a:t>Cvičení </a:t>
            </a:r>
            <a:r>
              <a:rPr lang="cs-CZ" sz="2800" dirty="0" smtClean="0"/>
              <a:t>doplň, o jaký druh sochařství se jedná</a:t>
            </a:r>
            <a:endParaRPr lang="cs-CZ" sz="4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964321"/>
              </p:ext>
            </p:extLst>
          </p:nvPr>
        </p:nvGraphicFramePr>
        <p:xfrm>
          <a:off x="457200" y="1752600"/>
          <a:ext cx="8229600" cy="4556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92377"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</a:t>
                      </a:r>
                      <a:endParaRPr lang="cs-CZ" dirty="0"/>
                    </a:p>
                  </a:txBody>
                  <a:tcPr/>
                </a:tc>
              </a:tr>
              <a:tr h="892377">
                <a:tc>
                  <a:txBody>
                    <a:bodyPr/>
                    <a:lstStyle/>
                    <a:p>
                      <a:r>
                        <a:rPr lang="cs-CZ" dirty="0" smtClean="0"/>
                        <a:t>Velké sochy sedících faraonů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87213">
                <a:tc>
                  <a:txBody>
                    <a:bodyPr/>
                    <a:lstStyle/>
                    <a:p>
                      <a:r>
                        <a:rPr lang="cs-CZ" dirty="0" smtClean="0"/>
                        <a:t>Dřevěné sochy služebníků</a:t>
                      </a:r>
                      <a:r>
                        <a:rPr lang="cs-CZ" baseline="0" dirty="0" smtClean="0"/>
                        <a:t> v hrobních komorách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92377">
                <a:tc>
                  <a:txBody>
                    <a:bodyPr/>
                    <a:lstStyle/>
                    <a:p>
                      <a:r>
                        <a:rPr lang="cs-CZ" dirty="0" smtClean="0"/>
                        <a:t>Kolosy faraonů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92377">
                <a:tc>
                  <a:txBody>
                    <a:bodyPr/>
                    <a:lstStyle/>
                    <a:p>
                      <a:r>
                        <a:rPr lang="cs-CZ" dirty="0" smtClean="0"/>
                        <a:t>Reliéfy na sloupech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129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Kult mrtvých</a:t>
            </a:r>
            <a:br>
              <a:rPr lang="cs-CZ" dirty="0" smtClean="0"/>
            </a:br>
            <a:r>
              <a:rPr lang="cs-CZ" dirty="0" smtClean="0"/>
              <a:t>Portrétní realismus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dirty="0" smtClean="0"/>
              <a:t>Kult mrtvých(nesmrtelnost dvojníka </a:t>
            </a:r>
            <a:r>
              <a:rPr lang="cs-CZ" dirty="0" err="1" smtClean="0"/>
              <a:t>Ka</a:t>
            </a:r>
            <a:r>
              <a:rPr lang="cs-CZ" dirty="0" smtClean="0"/>
              <a:t> zajišťuje vytesané jméno, věrná podoba obličeje, existence jeho zobrazení)</a:t>
            </a:r>
          </a:p>
          <a:p>
            <a:pPr marL="114300" indent="0">
              <a:buNone/>
            </a:pPr>
            <a:r>
              <a:rPr lang="cs-CZ" dirty="0" smtClean="0"/>
              <a:t>	  snaha o portrétní realismus = použití nejtvrdších kamenů pro sochy faraonů</a:t>
            </a:r>
          </a:p>
          <a:p>
            <a:pPr marL="114300" indent="0">
              <a:buNone/>
            </a:pPr>
            <a:r>
              <a:rPr lang="cs-CZ" dirty="0" smtClean="0"/>
              <a:t>Do hrobu se dávaly i náhradní hlavy</a:t>
            </a:r>
          </a:p>
          <a:p>
            <a:pPr marL="114300" indent="0">
              <a:buNone/>
            </a:pPr>
            <a:r>
              <a:rPr lang="cs-CZ" dirty="0" smtClean="0"/>
              <a:t>Pohodlí pro dvojníka v záhrobí = nábytek, nádoby, šperky, sochy úředníků</a:t>
            </a:r>
            <a:r>
              <a:rPr lang="cs-CZ" smtClean="0"/>
              <a:t>, služebníků</a:t>
            </a:r>
            <a:endParaRPr lang="cs-CZ" dirty="0"/>
          </a:p>
        </p:txBody>
      </p:sp>
      <p:sp>
        <p:nvSpPr>
          <p:cNvPr id="4" name="Šrafovaná šipka doprava 3"/>
          <p:cNvSpPr/>
          <p:nvPr/>
        </p:nvSpPr>
        <p:spPr>
          <a:xfrm>
            <a:off x="683568" y="2996952"/>
            <a:ext cx="792088" cy="288032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722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456px-England;_London_-_The_British_Museum,_Egypt_Egyptian_Sculpture_~_Colossal_granite_head_of_Amenhotep_III_(Room_4)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32656"/>
            <a:ext cx="4544755" cy="597666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7050607" y="593998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735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le:Egyptian - Relief - Part of a Procession of Gods with Inscription - Walters 229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60648"/>
            <a:ext cx="5533928" cy="620612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24328" y="609744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379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261</TotalTime>
  <Words>263</Words>
  <Application>Microsoft Office PowerPoint</Application>
  <PresentationFormat>Předvádění na obrazovce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Lékárna</vt:lpstr>
      <vt:lpstr>Prezentace aplikace PowerPoint</vt:lpstr>
      <vt:lpstr>EGYPT</vt:lpstr>
      <vt:lpstr>EGYPT SOCHAŘSTVÍ</vt:lpstr>
      <vt:lpstr>Horizontální perspektiva</vt:lpstr>
      <vt:lpstr>DRUHY SOCHAŘSTVÍ</vt:lpstr>
      <vt:lpstr>Cvičení doplň, o jaký druh sochařství se jedná</vt:lpstr>
      <vt:lpstr>Kult mrtvých Portrétní realismus</vt:lpstr>
      <vt:lpstr>Prezentace aplikace PowerPoint</vt:lpstr>
      <vt:lpstr>Prezentace aplikace PowerPoint</vt:lpstr>
      <vt:lpstr>Citace a odkazy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27</cp:revision>
  <dcterms:created xsi:type="dcterms:W3CDTF">2013-06-27T08:05:01Z</dcterms:created>
  <dcterms:modified xsi:type="dcterms:W3CDTF">2013-11-06T22:41:30Z</dcterms:modified>
</cp:coreProperties>
</file>