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1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England;_London_-_The_British_Museum,_Egypt_Egyptian_Sculpture_~_Colossal_granite_head_of_Amenhotep_III_(Room_4).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2/20/Egyptian_-_Relief_-_Part_of_a_Procession_of_Gods_with_Inscription_-_Walters_229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679029"/>
            <a:ext cx="8640960" cy="405422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vytvoření: 19.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VY_32_INOVACE_09_EVV2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oblast: </a:t>
            </a:r>
            <a:r>
              <a:rPr lang="cs-CZ" sz="2900" dirty="0"/>
              <a:t>Odborné 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</a:t>
            </a:r>
            <a:r>
              <a:rPr lang="cs-CZ" sz="2900" dirty="0" smtClean="0"/>
              <a:t>Umění starověku (Egypt)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smtClean="0"/>
              <a:t>Metodický </a:t>
            </a:r>
            <a:r>
              <a:rPr lang="cs-CZ" sz="2900" smtClean="0"/>
              <a:t>list/anotace: </a:t>
            </a:r>
            <a:r>
              <a:rPr lang="cs-CZ" sz="2900" dirty="0" smtClean="0"/>
              <a:t>Prezentace, obrázky, </a:t>
            </a:r>
            <a:r>
              <a:rPr lang="cs-CZ" sz="2900" smtClean="0"/>
              <a:t>skupinové </a:t>
            </a:r>
            <a:r>
              <a:rPr lang="cs-CZ" sz="2900" smtClean="0"/>
              <a:t>opakování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9248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Obr.1 - </a:t>
            </a:r>
            <a:r>
              <a:rPr lang="cs-CZ" dirty="0"/>
              <a:t>M.CHOHAN. </a:t>
            </a:r>
            <a:r>
              <a:rPr lang="cs-CZ" i="1" dirty="0"/>
              <a:t>File:England; London -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British</a:t>
            </a:r>
            <a:r>
              <a:rPr lang="cs-CZ" i="1" dirty="0"/>
              <a:t> Museum, Egypt </a:t>
            </a:r>
            <a:r>
              <a:rPr lang="cs-CZ" i="1" dirty="0" err="1"/>
              <a:t>Egyptian</a:t>
            </a:r>
            <a:r>
              <a:rPr lang="cs-CZ" i="1" dirty="0"/>
              <a:t> </a:t>
            </a:r>
            <a:r>
              <a:rPr lang="cs-CZ" i="1" dirty="0" err="1"/>
              <a:t>Sculpture</a:t>
            </a:r>
            <a:r>
              <a:rPr lang="cs-CZ" i="1" dirty="0"/>
              <a:t> ~ </a:t>
            </a:r>
            <a:r>
              <a:rPr lang="cs-CZ" i="1" dirty="0" err="1"/>
              <a:t>Colossal</a:t>
            </a:r>
            <a:r>
              <a:rPr lang="cs-CZ" i="1" dirty="0"/>
              <a:t> granite </a:t>
            </a:r>
            <a:r>
              <a:rPr lang="cs-CZ" i="1" dirty="0" err="1"/>
              <a:t>head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Amenhotep</a:t>
            </a:r>
            <a:r>
              <a:rPr lang="cs-CZ" i="1" dirty="0"/>
              <a:t> III (</a:t>
            </a:r>
            <a:r>
              <a:rPr lang="cs-CZ" i="1" dirty="0" err="1"/>
              <a:t>Room</a:t>
            </a:r>
            <a:r>
              <a:rPr lang="cs-CZ" i="1" dirty="0"/>
              <a:t> 4).2.JPG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2"/>
              </a:rPr>
              <a:t>http://commons.wikimedia.org/wiki/File:England;_London_-_The_British_Museum,_Egypt_Egyptian_Sculpture_~_Colossal_granite_head_of_Amenhotep_III_(Room_4).2.JPG</a:t>
            </a:r>
            <a:endParaRPr lang="cs-CZ" dirty="0"/>
          </a:p>
          <a:p>
            <a:r>
              <a:rPr lang="cs-CZ" dirty="0" smtClean="0"/>
              <a:t>Obr.2 - </a:t>
            </a:r>
            <a:r>
              <a:rPr lang="cs-CZ" dirty="0"/>
              <a:t>FILE UPLOAD BOT. </a:t>
            </a:r>
            <a:r>
              <a:rPr lang="cs-CZ" i="1" dirty="0"/>
              <a:t>http://commons.wikimedia.org/wiki/File:Egyptian_-_Relief_-_Part_of_a_Procession_of_Gods_with_Inscription_-_Walters_2290.jpg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2"/>
              </a:rPr>
              <a:t>http://commons.wikimedia.org/wiki/File:England;_London_-_The_British_Museum,_Egypt_Egyptian_Sculpture_~_Colossal_granite_head_of_Amenhotep_III_(Room_4).2.JPG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19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1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sochařství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EGYPT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7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95536" y="5085184"/>
            <a:ext cx="8424936" cy="100811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3861048"/>
            <a:ext cx="8424936" cy="100811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636912"/>
            <a:ext cx="8424936" cy="100811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EGYPT </a:t>
            </a:r>
            <a:r>
              <a:rPr lang="cs-CZ" sz="2800" dirty="0" smtClean="0"/>
              <a:t>SOCHAŘSTVÍ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 smtClean="0"/>
              <a:t>Sloužilo náboženství, kultu mrtvých, kultu panovníka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Koncepční realismus </a:t>
            </a:r>
            <a:r>
              <a:rPr lang="cs-CZ" dirty="0" smtClean="0">
                <a:solidFill>
                  <a:schemeClr val="bg1"/>
                </a:solidFill>
              </a:rPr>
              <a:t>= při zobrazení člověka umělec vychází z představy o něm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Zákon frontálního zobrazení</a:t>
            </a:r>
            <a:r>
              <a:rPr lang="cs-CZ" dirty="0" smtClean="0">
                <a:solidFill>
                  <a:schemeClr val="bg1"/>
                </a:solidFill>
              </a:rPr>
              <a:t> = hlava, ruce, nohy z profilu; trup, ramena, oko zpředu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Hieratická perspektiva </a:t>
            </a:r>
            <a:r>
              <a:rPr lang="cs-CZ" dirty="0" smtClean="0">
                <a:solidFill>
                  <a:schemeClr val="bg1"/>
                </a:solidFill>
              </a:rPr>
              <a:t>= velikost postavy se řídí jejím významem</a:t>
            </a:r>
          </a:p>
        </p:txBody>
      </p:sp>
    </p:spTree>
    <p:extLst>
      <p:ext uri="{BB962C8B-B14F-4D97-AF65-F5344CB8AC3E}">
        <p14:creationId xmlns:p14="http://schemas.microsoft.com/office/powerpoint/2010/main" val="236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smtClean="0"/>
              <a:t>Horizontální</a:t>
            </a:r>
            <a:r>
              <a:rPr lang="cs-CZ" dirty="0" smtClean="0"/>
              <a:t> </a:t>
            </a:r>
            <a:r>
              <a:rPr lang="cs-CZ" sz="2800" dirty="0" smtClean="0"/>
              <a:t>perspektiva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b="1" dirty="0" smtClean="0"/>
              <a:t>Perspektiva</a:t>
            </a:r>
            <a:r>
              <a:rPr lang="cs-CZ" dirty="0" smtClean="0"/>
              <a:t> = způsob zobrazení prostoru</a:t>
            </a:r>
          </a:p>
          <a:p>
            <a:pPr marL="114300" indent="0">
              <a:buNone/>
            </a:pPr>
            <a:r>
              <a:rPr lang="cs-CZ" b="1" dirty="0" smtClean="0"/>
              <a:t>Horizontální perspektiva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gypťané neznali perspektivu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rostor zobrazovali pomocí vodorovných pásů, které leží nad sebou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Krajinu zobrazovali najednou z několika pohledů.</a:t>
            </a:r>
          </a:p>
        </p:txBody>
      </p:sp>
    </p:spTree>
    <p:extLst>
      <p:ext uri="{BB962C8B-B14F-4D97-AF65-F5344CB8AC3E}">
        <p14:creationId xmlns:p14="http://schemas.microsoft.com/office/powerpoint/2010/main" val="20022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smtClean="0"/>
              <a:t>DRUHY</a:t>
            </a:r>
            <a:r>
              <a:rPr lang="cs-CZ" dirty="0" smtClean="0"/>
              <a:t> </a:t>
            </a:r>
            <a:r>
              <a:rPr lang="cs-CZ" sz="2800" dirty="0" smtClean="0"/>
              <a:t>SOCHAŘSTVÍ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Dostatek kamene	dobré podmínky</a:t>
            </a:r>
          </a:p>
          <a:p>
            <a:endParaRPr lang="cs-CZ" dirty="0" smtClean="0"/>
          </a:p>
          <a:p>
            <a:pPr marL="411480" lvl="1" indent="0">
              <a:buNone/>
            </a:pPr>
            <a:r>
              <a:rPr lang="cs-CZ" dirty="0" smtClean="0"/>
              <a:t>	</a:t>
            </a:r>
            <a:r>
              <a:rPr lang="cs-CZ" sz="2400" dirty="0" smtClean="0"/>
              <a:t>MONUMENTÁLNÍ </a:t>
            </a:r>
          </a:p>
          <a:p>
            <a:pPr marL="685800" lvl="2" indent="0">
              <a:buNone/>
            </a:pPr>
            <a:r>
              <a:rPr lang="cs-CZ" sz="2000" dirty="0" smtClean="0"/>
              <a:t>	</a:t>
            </a:r>
            <a:r>
              <a:rPr lang="cs-CZ" sz="2400" dirty="0" smtClean="0"/>
              <a:t>DROBNÉ</a:t>
            </a:r>
          </a:p>
          <a:p>
            <a:pPr marL="411480" lvl="1" indent="0">
              <a:buNone/>
            </a:pPr>
            <a:r>
              <a:rPr lang="cs-CZ" sz="2400" dirty="0" smtClean="0"/>
              <a:t>	VOLNÁ SOCHA</a:t>
            </a:r>
          </a:p>
          <a:p>
            <a:pPr marL="411480" lvl="1" indent="0">
              <a:buNone/>
            </a:pPr>
            <a:r>
              <a:rPr lang="cs-CZ" sz="2400" dirty="0" smtClean="0"/>
              <a:t>	RELIÉF</a:t>
            </a:r>
          </a:p>
          <a:p>
            <a:endParaRPr lang="cs-CZ" sz="2800" dirty="0"/>
          </a:p>
          <a:p>
            <a:pPr marL="411480" lvl="1" indent="0">
              <a:buNone/>
            </a:pPr>
            <a:r>
              <a:rPr lang="cs-CZ" sz="2400" dirty="0" smtClean="0"/>
              <a:t>	SKULPTURA</a:t>
            </a:r>
          </a:p>
          <a:p>
            <a:pPr marL="114300" indent="0">
              <a:buNone/>
            </a:pPr>
            <a:r>
              <a:rPr lang="cs-CZ" dirty="0" smtClean="0"/>
              <a:t>	PLASTIKA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635896" y="1916832"/>
            <a:ext cx="504056" cy="14401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95536" y="2996952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611560" y="2852936"/>
            <a:ext cx="720080" cy="64807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755576" y="3248980"/>
            <a:ext cx="648072" cy="25202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729255" y="3501008"/>
            <a:ext cx="674393" cy="28803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11560" y="3501008"/>
            <a:ext cx="792088" cy="72008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729255" y="5230106"/>
            <a:ext cx="674393" cy="35913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29255" y="5084278"/>
            <a:ext cx="688769" cy="14582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7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400" dirty="0" smtClean="0"/>
              <a:t>Cvičení </a:t>
            </a:r>
            <a:r>
              <a:rPr lang="cs-CZ" sz="2800" dirty="0" smtClean="0"/>
              <a:t>doplň, o jaký druh sochařství se jedná</a:t>
            </a:r>
            <a:endParaRPr lang="cs-CZ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964321"/>
              </p:ext>
            </p:extLst>
          </p:nvPr>
        </p:nvGraphicFramePr>
        <p:xfrm>
          <a:off x="457200" y="1752600"/>
          <a:ext cx="8229600" cy="455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92377"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endParaRPr lang="cs-CZ" dirty="0"/>
                    </a:p>
                  </a:txBody>
                  <a:tcPr/>
                </a:tc>
              </a:tr>
              <a:tr h="892377">
                <a:tc>
                  <a:txBody>
                    <a:bodyPr/>
                    <a:lstStyle/>
                    <a:p>
                      <a:r>
                        <a:rPr lang="cs-CZ" dirty="0" smtClean="0"/>
                        <a:t>Velké sochy sedících faraonů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87213">
                <a:tc>
                  <a:txBody>
                    <a:bodyPr/>
                    <a:lstStyle/>
                    <a:p>
                      <a:r>
                        <a:rPr lang="cs-CZ" dirty="0" smtClean="0"/>
                        <a:t>Dřevěné sochy služebníků</a:t>
                      </a:r>
                      <a:r>
                        <a:rPr lang="cs-CZ" baseline="0" dirty="0" smtClean="0"/>
                        <a:t> v hrobních komorách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92377">
                <a:tc>
                  <a:txBody>
                    <a:bodyPr/>
                    <a:lstStyle/>
                    <a:p>
                      <a:r>
                        <a:rPr lang="cs-CZ" dirty="0" smtClean="0"/>
                        <a:t>Kolosy faraonů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92377">
                <a:tc>
                  <a:txBody>
                    <a:bodyPr/>
                    <a:lstStyle/>
                    <a:p>
                      <a:r>
                        <a:rPr lang="cs-CZ" dirty="0" smtClean="0"/>
                        <a:t>Reliéfy na sloupech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2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Kult mrtvých</a:t>
            </a:r>
            <a:br>
              <a:rPr lang="cs-CZ" dirty="0" smtClean="0"/>
            </a:br>
            <a:r>
              <a:rPr lang="cs-CZ" dirty="0" smtClean="0"/>
              <a:t>Portrétní 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 smtClean="0"/>
              <a:t>Kult mrtvých(nesmrtelnost dvojníka </a:t>
            </a:r>
            <a:r>
              <a:rPr lang="cs-CZ" dirty="0" err="1" smtClean="0"/>
              <a:t>Ka</a:t>
            </a:r>
            <a:r>
              <a:rPr lang="cs-CZ" dirty="0" smtClean="0"/>
              <a:t> zajišťuje vytesané jméno, věrná podoba obličeje, existence jeho zobrazení)</a:t>
            </a:r>
          </a:p>
          <a:p>
            <a:pPr marL="114300" indent="0">
              <a:buNone/>
            </a:pPr>
            <a:r>
              <a:rPr lang="cs-CZ" dirty="0" smtClean="0"/>
              <a:t>	  snaha o portrétní realismus = použití nejtvrdších kamenů pro sochy faraonů</a:t>
            </a:r>
          </a:p>
          <a:p>
            <a:pPr marL="114300" indent="0">
              <a:buNone/>
            </a:pPr>
            <a:r>
              <a:rPr lang="cs-CZ" dirty="0" smtClean="0"/>
              <a:t>Do hrobu se dávaly i náhradní hlavy</a:t>
            </a:r>
          </a:p>
          <a:p>
            <a:pPr marL="114300" indent="0">
              <a:buNone/>
            </a:pPr>
            <a:r>
              <a:rPr lang="cs-CZ" dirty="0" smtClean="0"/>
              <a:t>Pohodlí pro dvojníka v záhrobí = nábytek, nádoby, šperky, sochy úředníků</a:t>
            </a:r>
            <a:r>
              <a:rPr lang="cs-CZ" smtClean="0"/>
              <a:t>, služebníků</a:t>
            </a:r>
            <a:endParaRPr lang="cs-CZ" dirty="0"/>
          </a:p>
        </p:txBody>
      </p:sp>
      <p:sp>
        <p:nvSpPr>
          <p:cNvPr id="4" name="Šrafovaná šipka doprava 3"/>
          <p:cNvSpPr/>
          <p:nvPr/>
        </p:nvSpPr>
        <p:spPr>
          <a:xfrm>
            <a:off x="683568" y="2996952"/>
            <a:ext cx="792088" cy="2880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2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56px-England;_London_-_The_British_Museum,_Egypt_Egyptian_Sculpture_~_Colossal_granite_head_of_Amenhotep_III_(Room_4)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4544755" cy="59766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050607" y="593998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73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Egyptian - Relief - Part of a Procession of Gods with Inscription - Walters 22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533928" cy="62061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24328" y="609744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37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261</TotalTime>
  <Words>263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EGYPT</vt:lpstr>
      <vt:lpstr>EGYPT SOCHAŘSTVÍ</vt:lpstr>
      <vt:lpstr>Horizontální perspektiva</vt:lpstr>
      <vt:lpstr>DRUHY SOCHAŘSTVÍ</vt:lpstr>
      <vt:lpstr>Cvičení doplň, o jaký druh sochařství se jedná</vt:lpstr>
      <vt:lpstr>Kult mrtvých Portrétní realismus</vt:lpstr>
      <vt:lpstr>Prezentace aplikace PowerPoint</vt:lpstr>
      <vt:lpstr>Prezentace aplikace PowerPoint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27</cp:revision>
  <dcterms:created xsi:type="dcterms:W3CDTF">2013-06-27T08:05:01Z</dcterms:created>
  <dcterms:modified xsi:type="dcterms:W3CDTF">2013-11-06T22:41:30Z</dcterms:modified>
</cp:coreProperties>
</file>