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62" r:id="rId4"/>
    <p:sldId id="265" r:id="rId5"/>
    <p:sldId id="267" r:id="rId6"/>
    <p:sldId id="275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63BF3-80AB-41E5-9F9E-57F043533B1A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B7F2-EB1B-49CD-ADD9-79A67240B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98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E75C-426F-4077-A11C-52C7B603EF40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2C467-1B1D-442D-A37A-84F4D88DCF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36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3618B-6644-47F0-84B5-A2AC5296B876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A2F79-4CC6-4FF9-9924-81D82129A9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04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6003E-82A2-47A8-8750-C7671E33F5A1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B04B-BC0C-4FA1-A532-94256BA4A9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608F0-5BED-484A-8142-7ED1AC25FAB2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CBA24-EC3F-47BC-A3FE-5003069713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80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4520E-E259-4C08-9AA2-084AF4F4747E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EC89-5FCF-481A-894B-C3034C16F7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2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E3658-FDF1-4D9B-BDEE-80D2684C766B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0E5E-AF8F-497B-80BF-5ABAB50AB1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66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6855F-6742-4293-A211-914BD28516CD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4320-3CEF-4B8A-B2D7-D7D3F91DCA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18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11283-1530-4ECB-8EAB-833CCF9D7F1E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37F84-8D16-4180-A8F7-219B7208BA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48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F2B6-F686-4588-8D54-0B39C6BCBB1F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D782-BA9D-461E-9E77-3215AFED9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554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4ECBF-B5B9-4BA6-AA4B-CE492153C8B0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9A87-1F31-4A99-8002-B601BAE7E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13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1E98F88-A266-46F2-9154-B3DE6ADDE8F6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51D08009-CADE-4C58-A00C-49B5EC17B8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>
            <p:ph type="ctrTitle"/>
          </p:nvPr>
        </p:nvGrpSpPr>
        <p:grpSpPr bwMode="auto">
          <a:xfrm>
            <a:off x="0" y="473075"/>
            <a:ext cx="9064625" cy="1658938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2 w 1310"/>
                <a:gd name="T1" fmla="*/ 1 h 1309"/>
                <a:gd name="T2" fmla="*/ 2 w 1310"/>
                <a:gd name="T3" fmla="*/ 1 h 1309"/>
                <a:gd name="T4" fmla="*/ 2 w 1310"/>
                <a:gd name="T5" fmla="*/ 1 h 1309"/>
                <a:gd name="T6" fmla="*/ 2 w 1310"/>
                <a:gd name="T7" fmla="*/ 1 h 1309"/>
                <a:gd name="T8" fmla="*/ 2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2 w 1310"/>
                <a:gd name="T61" fmla="*/ 3 h 1309"/>
                <a:gd name="T62" fmla="*/ 2 w 1310"/>
                <a:gd name="T63" fmla="*/ 3 h 1309"/>
                <a:gd name="T64" fmla="*/ 2 w 1310"/>
                <a:gd name="T65" fmla="*/ 3 h 1309"/>
                <a:gd name="T66" fmla="*/ 2 w 1310"/>
                <a:gd name="T67" fmla="*/ 3 h 1309"/>
                <a:gd name="T68" fmla="*/ 2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2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2 w 4304"/>
                <a:gd name="T13" fmla="*/ 1 h 532"/>
                <a:gd name="T14" fmla="*/ 3 w 4304"/>
                <a:gd name="T15" fmla="*/ 1 h 532"/>
                <a:gd name="T16" fmla="*/ 3 w 4304"/>
                <a:gd name="T17" fmla="*/ 1 h 532"/>
                <a:gd name="T18" fmla="*/ 3 w 4304"/>
                <a:gd name="T19" fmla="*/ 1 h 532"/>
                <a:gd name="T20" fmla="*/ 3 w 4304"/>
                <a:gd name="T21" fmla="*/ 1 h 532"/>
                <a:gd name="T22" fmla="*/ 4 w 4304"/>
                <a:gd name="T23" fmla="*/ 1 h 532"/>
                <a:gd name="T24" fmla="*/ 4 w 4304"/>
                <a:gd name="T25" fmla="*/ 1 h 532"/>
                <a:gd name="T26" fmla="*/ 4 w 4304"/>
                <a:gd name="T27" fmla="*/ 1 h 532"/>
                <a:gd name="T28" fmla="*/ 4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6 w 4304"/>
                <a:gd name="T41" fmla="*/ 1 h 532"/>
                <a:gd name="T42" fmla="*/ 6 w 4304"/>
                <a:gd name="T43" fmla="*/ 1 h 532"/>
                <a:gd name="T44" fmla="*/ 6 w 4304"/>
                <a:gd name="T45" fmla="*/ 1 h 532"/>
                <a:gd name="T46" fmla="*/ 6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7 w 4304"/>
                <a:gd name="T53" fmla="*/ 1 h 532"/>
                <a:gd name="T54" fmla="*/ 7 w 4304"/>
                <a:gd name="T55" fmla="*/ 1 h 532"/>
                <a:gd name="T56" fmla="*/ 7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8 w 4304"/>
                <a:gd name="T67" fmla="*/ 1 h 532"/>
                <a:gd name="T68" fmla="*/ 9 w 4304"/>
                <a:gd name="T69" fmla="*/ 1 h 532"/>
                <a:gd name="T70" fmla="*/ 9 w 4304"/>
                <a:gd name="T71" fmla="*/ 1 h 532"/>
                <a:gd name="T72" fmla="*/ 1 w 4304"/>
                <a:gd name="T73" fmla="*/ 2 h 532"/>
                <a:gd name="T74" fmla="*/ 2 w 4304"/>
                <a:gd name="T75" fmla="*/ 2 h 532"/>
                <a:gd name="T76" fmla="*/ 2 w 4304"/>
                <a:gd name="T77" fmla="*/ 1 h 532"/>
                <a:gd name="T78" fmla="*/ 3 w 4304"/>
                <a:gd name="T79" fmla="*/ 2 h 532"/>
                <a:gd name="T80" fmla="*/ 3 w 4304"/>
                <a:gd name="T81" fmla="*/ 1 h 532"/>
                <a:gd name="T82" fmla="*/ 3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4 w 4304"/>
                <a:gd name="T89" fmla="*/ 2 h 532"/>
                <a:gd name="T90" fmla="*/ 4 w 4304"/>
                <a:gd name="T91" fmla="*/ 1 h 532"/>
                <a:gd name="T92" fmla="*/ 5 w 4304"/>
                <a:gd name="T93" fmla="*/ 1 h 532"/>
                <a:gd name="T94" fmla="*/ 5 w 4304"/>
                <a:gd name="T95" fmla="*/ 1 h 532"/>
                <a:gd name="T96" fmla="*/ 5 w 4304"/>
                <a:gd name="T97" fmla="*/ 1 h 532"/>
                <a:gd name="T98" fmla="*/ 6 w 4304"/>
                <a:gd name="T99" fmla="*/ 1 h 532"/>
                <a:gd name="T100" fmla="*/ 6 w 4304"/>
                <a:gd name="T101" fmla="*/ 1 h 532"/>
                <a:gd name="T102" fmla="*/ 5 w 4304"/>
                <a:gd name="T103" fmla="*/ 2 h 532"/>
                <a:gd name="T104" fmla="*/ 6 w 4304"/>
                <a:gd name="T105" fmla="*/ 1 h 532"/>
                <a:gd name="T106" fmla="*/ 6 w 4304"/>
                <a:gd name="T107" fmla="*/ 1 h 532"/>
                <a:gd name="T108" fmla="*/ 7 w 4304"/>
                <a:gd name="T109" fmla="*/ 2 h 532"/>
                <a:gd name="T110" fmla="*/ 6 w 4304"/>
                <a:gd name="T111" fmla="*/ 1 h 532"/>
                <a:gd name="T112" fmla="*/ 7 w 4304"/>
                <a:gd name="T113" fmla="*/ 1 h 532"/>
                <a:gd name="T114" fmla="*/ 7 w 4304"/>
                <a:gd name="T115" fmla="*/ 1 h 532"/>
                <a:gd name="T116" fmla="*/ 7 w 4304"/>
                <a:gd name="T117" fmla="*/ 1 h 532"/>
                <a:gd name="T118" fmla="*/ 7 w 4304"/>
                <a:gd name="T119" fmla="*/ 1 h 532"/>
                <a:gd name="T120" fmla="*/ 7 w 4304"/>
                <a:gd name="T121" fmla="*/ 2 h 532"/>
                <a:gd name="T122" fmla="*/ 8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4 w 2582"/>
                <a:gd name="T33" fmla="*/ 1 h 254"/>
                <a:gd name="T34" fmla="*/ 4 w 2582"/>
                <a:gd name="T35" fmla="*/ 1 h 254"/>
                <a:gd name="T36" fmla="*/ 4 w 2582"/>
                <a:gd name="T37" fmla="*/ 1 h 254"/>
                <a:gd name="T38" fmla="*/ 4 w 2582"/>
                <a:gd name="T39" fmla="*/ 1 h 254"/>
                <a:gd name="T40" fmla="*/ 4 w 2582"/>
                <a:gd name="T41" fmla="*/ 1 h 254"/>
                <a:gd name="T42" fmla="*/ 4 w 2582"/>
                <a:gd name="T43" fmla="*/ 1 h 254"/>
                <a:gd name="T44" fmla="*/ 4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2 w 2582"/>
                <a:gd name="T79" fmla="*/ 1 h 254"/>
                <a:gd name="T80" fmla="*/ 2 w 2582"/>
                <a:gd name="T81" fmla="*/ 1 h 254"/>
                <a:gd name="T82" fmla="*/ 2 w 2582"/>
                <a:gd name="T83" fmla="*/ 1 h 254"/>
                <a:gd name="T84" fmla="*/ 1 w 2582"/>
                <a:gd name="T85" fmla="*/ 1 h 254"/>
                <a:gd name="T86" fmla="*/ 2 w 2582"/>
                <a:gd name="T87" fmla="*/ 1 h 254"/>
                <a:gd name="T88" fmla="*/ 2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2 w 4312"/>
                <a:gd name="T15" fmla="*/ 0 h 228"/>
                <a:gd name="T16" fmla="*/ 2 w 4312"/>
                <a:gd name="T17" fmla="*/ 0 h 228"/>
                <a:gd name="T18" fmla="*/ 2 w 4312"/>
                <a:gd name="T19" fmla="*/ 0 h 228"/>
                <a:gd name="T20" fmla="*/ 2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3 w 4312"/>
                <a:gd name="T27" fmla="*/ 0 h 228"/>
                <a:gd name="T28" fmla="*/ 3 w 4312"/>
                <a:gd name="T29" fmla="*/ 0 h 228"/>
                <a:gd name="T30" fmla="*/ 3 w 4312"/>
                <a:gd name="T31" fmla="*/ 0 h 228"/>
                <a:gd name="T32" fmla="*/ 3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4 w 4312"/>
                <a:gd name="T39" fmla="*/ 0 h 228"/>
                <a:gd name="T40" fmla="*/ 3 w 4312"/>
                <a:gd name="T41" fmla="*/ 0 h 228"/>
                <a:gd name="T42" fmla="*/ 3 w 4312"/>
                <a:gd name="T43" fmla="*/ 0 h 228"/>
                <a:gd name="T44" fmla="*/ 4 w 4312"/>
                <a:gd name="T45" fmla="*/ 0 h 228"/>
                <a:gd name="T46" fmla="*/ 4 w 4312"/>
                <a:gd name="T47" fmla="*/ 0 h 228"/>
                <a:gd name="T48" fmla="*/ 4 w 4312"/>
                <a:gd name="T49" fmla="*/ 0 h 228"/>
                <a:gd name="T50" fmla="*/ 4 w 4312"/>
                <a:gd name="T51" fmla="*/ 0 h 228"/>
                <a:gd name="T52" fmla="*/ 4 w 4312"/>
                <a:gd name="T53" fmla="*/ 0 h 228"/>
                <a:gd name="T54" fmla="*/ 5 w 4312"/>
                <a:gd name="T55" fmla="*/ 0 h 228"/>
                <a:gd name="T56" fmla="*/ 5 w 4312"/>
                <a:gd name="T57" fmla="*/ 0 h 228"/>
                <a:gd name="T58" fmla="*/ 5 w 4312"/>
                <a:gd name="T59" fmla="*/ 0 h 228"/>
                <a:gd name="T60" fmla="*/ 5 w 4312"/>
                <a:gd name="T61" fmla="*/ 0 h 228"/>
                <a:gd name="T62" fmla="*/ 5 w 4312"/>
                <a:gd name="T63" fmla="*/ 0 h 228"/>
                <a:gd name="T64" fmla="*/ 5 w 4312"/>
                <a:gd name="T65" fmla="*/ 0 h 228"/>
                <a:gd name="T66" fmla="*/ 5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6 w 4312"/>
                <a:gd name="T73" fmla="*/ 0 h 228"/>
                <a:gd name="T74" fmla="*/ 6 w 4312"/>
                <a:gd name="T75" fmla="*/ 0 h 228"/>
                <a:gd name="T76" fmla="*/ 6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7 w 4312"/>
                <a:gd name="T89" fmla="*/ 0 h 228"/>
                <a:gd name="T90" fmla="*/ 7 w 4312"/>
                <a:gd name="T91" fmla="*/ 0 h 228"/>
                <a:gd name="T92" fmla="*/ 7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8 w 4312"/>
                <a:gd name="T101" fmla="*/ 0 h 228"/>
                <a:gd name="T102" fmla="*/ 8 w 4312"/>
                <a:gd name="T103" fmla="*/ 0 h 228"/>
                <a:gd name="T104" fmla="*/ 8 w 4312"/>
                <a:gd name="T105" fmla="*/ 0 h 228"/>
                <a:gd name="T106" fmla="*/ 8 w 4312"/>
                <a:gd name="T107" fmla="*/ 0 h 228"/>
                <a:gd name="T108" fmla="*/ 8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9 w 4312"/>
                <a:gd name="T115" fmla="*/ 0 h 228"/>
                <a:gd name="T116" fmla="*/ 9 w 4312"/>
                <a:gd name="T117" fmla="*/ 0 h 228"/>
                <a:gd name="T118" fmla="*/ 9 w 4312"/>
                <a:gd name="T119" fmla="*/ 0 h 228"/>
                <a:gd name="T120" fmla="*/ 9 w 4312"/>
                <a:gd name="T121" fmla="*/ 0 h 228"/>
                <a:gd name="T122" fmla="*/ 9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422275" y="2398713"/>
            <a:ext cx="8215313" cy="4143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spcAft>
                <a:spcPct val="0"/>
              </a:spcAft>
              <a:buFont typeface="Wingdings 2" pitchFamily="18" charset="2"/>
              <a:buNone/>
            </a:pPr>
            <a:endParaRPr lang="cs-CZ" altLang="cs-CZ" sz="1500" b="1" dirty="0" smtClean="0"/>
          </a:p>
          <a:p>
            <a:pPr algn="ctr"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cs-CZ" altLang="cs-CZ" sz="1800" b="1" dirty="0" smtClean="0"/>
              <a:t>Jméno autora: Mgr. Barbora </a:t>
            </a:r>
            <a:r>
              <a:rPr lang="cs-CZ" altLang="cs-CZ" sz="1800" b="1" dirty="0" err="1" smtClean="0"/>
              <a:t>Jášová</a:t>
            </a:r>
            <a:r>
              <a:rPr lang="cs-CZ" altLang="cs-CZ" sz="1800" b="1" dirty="0" smtClean="0"/>
              <a:t/>
            </a:r>
            <a:br>
              <a:rPr lang="cs-CZ" altLang="cs-CZ" sz="1800" b="1" dirty="0" smtClean="0"/>
            </a:br>
            <a:r>
              <a:rPr lang="cs-CZ" altLang="cs-CZ" sz="1800" b="1" dirty="0" smtClean="0"/>
              <a:t>Datum vytvoření: 25. 10. 2012</a:t>
            </a:r>
          </a:p>
          <a:p>
            <a:pPr algn="ctr"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cs-CZ" altLang="cs-CZ" sz="1800" b="1" dirty="0" smtClean="0"/>
              <a:t>Číslo </a:t>
            </a:r>
            <a:r>
              <a:rPr lang="cs-CZ" altLang="cs-CZ" sz="1800" b="1" dirty="0" err="1" smtClean="0"/>
              <a:t>DUMu</a:t>
            </a:r>
            <a:r>
              <a:rPr lang="cs-CZ" altLang="cs-CZ" sz="1800" b="1" dirty="0" smtClean="0"/>
              <a:t>: </a:t>
            </a:r>
            <a:r>
              <a:rPr lang="cs-CZ" altLang="cs-CZ" sz="1800" b="1" dirty="0" smtClean="0"/>
              <a:t>VY_32_INOVACE_09_D_I</a:t>
            </a:r>
            <a:r>
              <a:rPr lang="cs-CZ" altLang="cs-CZ" sz="1800" b="1" dirty="0" smtClean="0"/>
              <a:t/>
            </a:r>
            <a:br>
              <a:rPr lang="cs-CZ" altLang="cs-CZ" sz="1800" b="1" dirty="0" smtClean="0"/>
            </a:br>
            <a:endParaRPr lang="cs-CZ" altLang="cs-CZ" sz="1800" b="1" dirty="0" smtClean="0"/>
          </a:p>
          <a:p>
            <a:pPr algn="ctr"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cs-CZ" altLang="cs-CZ" sz="1800" b="1" dirty="0" smtClean="0"/>
              <a:t>Ročník: I.</a:t>
            </a:r>
          </a:p>
          <a:p>
            <a:pPr algn="ctr"/>
            <a:r>
              <a:rPr lang="cs-CZ" sz="1800" b="1" dirty="0"/>
              <a:t>Vzdělávací oblast: </a:t>
            </a:r>
            <a:r>
              <a:rPr lang="cs-CZ" altLang="cs-CZ" sz="1800" b="1" dirty="0"/>
              <a:t>Dějepis</a:t>
            </a:r>
          </a:p>
          <a:p>
            <a:pPr algn="ctr"/>
            <a:r>
              <a:rPr lang="cs-CZ" sz="1800" b="1" dirty="0"/>
              <a:t>Vzdělávací obor: </a:t>
            </a:r>
            <a:r>
              <a:rPr lang="cs-CZ" altLang="cs-CZ" sz="1800" b="1" dirty="0"/>
              <a:t>Dějepis</a:t>
            </a:r>
          </a:p>
          <a:p>
            <a:pPr algn="ctr"/>
            <a:r>
              <a:rPr lang="cs-CZ" altLang="cs-CZ" sz="1800" b="1" dirty="0"/>
              <a:t>Tematický okruh: </a:t>
            </a:r>
            <a:r>
              <a:rPr lang="cs-CZ" altLang="cs-CZ" sz="1800" b="1" dirty="0" smtClean="0"/>
              <a:t>Humanismus </a:t>
            </a:r>
            <a:r>
              <a:rPr lang="cs-CZ" altLang="cs-CZ" sz="1800" b="1" dirty="0" smtClean="0"/>
              <a:t>a renesance, objevné plavby a jejich </a:t>
            </a:r>
            <a:r>
              <a:rPr lang="cs-CZ" altLang="cs-CZ" sz="1800" b="1" dirty="0" smtClean="0"/>
              <a:t>důsledky</a:t>
            </a:r>
          </a:p>
          <a:p>
            <a:pPr algn="ctr"/>
            <a:r>
              <a:rPr lang="cs-CZ" altLang="cs-CZ" sz="1800" b="1" dirty="0" smtClean="0"/>
              <a:t>Téma: </a:t>
            </a:r>
            <a:r>
              <a:rPr lang="cs-CZ" altLang="cs-CZ" sz="1800" b="1" smtClean="0"/>
              <a:t>Objevné plavby</a:t>
            </a:r>
            <a:endParaRPr lang="cs-CZ" altLang="cs-CZ" sz="1800" b="1" dirty="0" smtClean="0"/>
          </a:p>
          <a:p>
            <a:pPr algn="ctr"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cs-CZ" altLang="cs-CZ" sz="1800" b="1" dirty="0" smtClean="0"/>
              <a:t/>
            </a:r>
            <a:br>
              <a:rPr lang="cs-CZ" altLang="cs-CZ" sz="1800" b="1" dirty="0" smtClean="0"/>
            </a:br>
            <a:r>
              <a:rPr lang="cs-CZ" altLang="cs-CZ" sz="1800" b="1" dirty="0" smtClean="0"/>
              <a:t>Metodický list/anotace:</a:t>
            </a:r>
          </a:p>
          <a:p>
            <a:pPr algn="ctr" eaLnBrk="1" hangingPunct="1">
              <a:spcAft>
                <a:spcPct val="0"/>
              </a:spcAft>
              <a:buFont typeface="Wingdings 2" pitchFamily="18" charset="2"/>
              <a:buNone/>
            </a:pPr>
            <a:r>
              <a:rPr lang="cs-CZ" altLang="cs-CZ" sz="1800" b="1" dirty="0" smtClean="0"/>
              <a:t>prezentace </a:t>
            </a:r>
            <a:r>
              <a:rPr lang="cs-CZ" altLang="cs-CZ" sz="1800" b="1" dirty="0" smtClean="0"/>
              <a:t>formou aktivní spolupráce s žáky, je dobré, pokud mají vytištěnou mapu světa a zakreslují cesty </a:t>
            </a:r>
            <a:r>
              <a:rPr lang="cs-CZ" altLang="cs-CZ" sz="1800" b="1" dirty="0" smtClean="0"/>
              <a:t>mořeplavců</a:t>
            </a:r>
            <a:endParaRPr lang="cs-CZ" altLang="cs-CZ" sz="1800" b="1" dirty="0" smtClean="0"/>
          </a:p>
          <a:p>
            <a:pPr eaLnBrk="1" hangingPunct="1">
              <a:spcAft>
                <a:spcPct val="0"/>
              </a:spcAft>
              <a:buFont typeface="Wingdings 2" pitchFamily="18" charset="2"/>
              <a:buNone/>
            </a:pPr>
            <a:endParaRPr lang="cs-CZ" alt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dpis 1"/>
          <p:cNvSpPr>
            <a:spLocks noGrp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pPr algn="r" eaLnBrk="1" hangingPunct="1"/>
            <a:r>
              <a:rPr lang="cs-CZ" altLang="cs-CZ" sz="2800" smtClean="0"/>
              <a:t>15. – 16. století</a:t>
            </a:r>
          </a:p>
          <a:p>
            <a:pPr algn="r" eaLnBrk="1" hangingPunct="1"/>
            <a:r>
              <a:rPr lang="cs-CZ" altLang="cs-CZ" sz="2800" smtClean="0"/>
              <a:t>období renesance</a:t>
            </a:r>
          </a:p>
        </p:txBody>
      </p:sp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7200" dirty="0" smtClean="0">
                <a:solidFill>
                  <a:schemeClr val="hlink"/>
                </a:solidFill>
              </a:rPr>
              <a:t>OBJEVNÉ PLAVBY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accent1"/>
                </a:solidFill>
              </a:rPr>
              <a:t>příčiny zámořských plaveb</a:t>
            </a:r>
          </a:p>
        </p:txBody>
      </p:sp>
      <p:sp>
        <p:nvSpPr>
          <p:cNvPr id="8195" name="Rectangle 3"/>
          <p:cNvSpPr>
            <a:spLocks noGrp="1"/>
          </p:cNvSpPr>
          <p:nvPr>
            <p:ph sz="quarter" idx="13"/>
          </p:nvPr>
        </p:nvSpPr>
        <p:spPr>
          <a:xfrm>
            <a:off x="468313" y="333375"/>
            <a:ext cx="8496300" cy="44640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altLang="cs-CZ" b="1" smtClean="0">
                <a:latin typeface="Arial" charset="0"/>
              </a:rPr>
              <a:t>1. </a:t>
            </a:r>
            <a:r>
              <a:rPr lang="cs-CZ" altLang="cs-CZ" sz="2800" b="1" smtClean="0">
                <a:latin typeface="Arial" charset="0"/>
              </a:rPr>
              <a:t>Omezení obchodu s Blízkým východem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2800" b="1" smtClean="0">
                <a:latin typeface="Arial" charset="0"/>
              </a:rPr>
              <a:t>2. Nedostatek zlata a stříbra v Evropě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2800" b="1" smtClean="0">
                <a:latin typeface="Arial" charset="0"/>
              </a:rPr>
              <a:t>3. Růst poptávky po luxusním zboží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2800" b="1" smtClean="0">
                <a:latin typeface="Arial" charset="0"/>
              </a:rPr>
              <a:t>4. Snaha objevovat a ovládnout nová území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2800" b="1" smtClean="0">
                <a:latin typeface="Arial" charset="0"/>
              </a:rPr>
              <a:t>5. Hledání nových cest do Indie</a:t>
            </a:r>
          </a:p>
          <a:p>
            <a:pPr eaLnBrk="1" hangingPunct="1">
              <a:buFont typeface="Arial" charset="0"/>
              <a:buNone/>
            </a:pPr>
            <a:r>
              <a:rPr lang="cs-CZ" altLang="cs-CZ" sz="2800" b="1" smtClean="0">
                <a:latin typeface="Arial" charset="0"/>
              </a:rPr>
              <a:t>6. Rozvoj techniky, která umožnila uskutečnit dalekosáhlé plány zámořských plaveb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286718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>
                <a:solidFill>
                  <a:schemeClr val="accent1"/>
                </a:solidFill>
              </a:rPr>
              <a:t>Spojte mořeplavce s událostí</a:t>
            </a:r>
          </a:p>
        </p:txBody>
      </p:sp>
      <p:sp>
        <p:nvSpPr>
          <p:cNvPr id="11267" name="TextovéPole 3"/>
          <p:cNvSpPr txBox="1">
            <a:spLocks noChangeArrowheads="1"/>
          </p:cNvSpPr>
          <p:nvPr/>
        </p:nvSpPr>
        <p:spPr bwMode="auto">
          <a:xfrm>
            <a:off x="436563" y="1533525"/>
            <a:ext cx="3313112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BARTOLOMEO  DIAZ</a:t>
            </a:r>
          </a:p>
        </p:txBody>
      </p:sp>
      <p:sp>
        <p:nvSpPr>
          <p:cNvPr id="11268" name="TextovéPole 4"/>
          <p:cNvSpPr txBox="1">
            <a:spLocks noChangeArrowheads="1"/>
          </p:cNvSpPr>
          <p:nvPr/>
        </p:nvSpPr>
        <p:spPr bwMode="auto">
          <a:xfrm>
            <a:off x="323850" y="3573463"/>
            <a:ext cx="3600450" cy="461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KRYŠTOF  KOLUMBUS</a:t>
            </a:r>
          </a:p>
        </p:txBody>
      </p:sp>
      <p:sp>
        <p:nvSpPr>
          <p:cNvPr id="11269" name="TextovéPole 5"/>
          <p:cNvSpPr txBox="1">
            <a:spLocks noChangeArrowheads="1"/>
          </p:cNvSpPr>
          <p:nvPr/>
        </p:nvSpPr>
        <p:spPr bwMode="auto">
          <a:xfrm>
            <a:off x="5148263" y="5589588"/>
            <a:ext cx="3384550" cy="461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OBJEVENÍ  AMERIKY</a:t>
            </a:r>
          </a:p>
        </p:txBody>
      </p:sp>
      <p:sp>
        <p:nvSpPr>
          <p:cNvPr id="11270" name="TextovéPole 6"/>
          <p:cNvSpPr txBox="1">
            <a:spLocks noChangeArrowheads="1"/>
          </p:cNvSpPr>
          <p:nvPr/>
        </p:nvSpPr>
        <p:spPr bwMode="auto">
          <a:xfrm>
            <a:off x="250825" y="2420938"/>
            <a:ext cx="33702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VASCO  DA  GAMA</a:t>
            </a:r>
          </a:p>
        </p:txBody>
      </p:sp>
      <p:sp>
        <p:nvSpPr>
          <p:cNvPr id="11271" name="TextovéPole 7"/>
          <p:cNvSpPr txBox="1">
            <a:spLocks noChangeArrowheads="1"/>
          </p:cNvSpPr>
          <p:nvPr/>
        </p:nvSpPr>
        <p:spPr bwMode="auto">
          <a:xfrm>
            <a:off x="4787900" y="2565400"/>
            <a:ext cx="410527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CESTA   NA  JIH  AFRIKY</a:t>
            </a:r>
          </a:p>
        </p:txBody>
      </p:sp>
      <p:sp>
        <p:nvSpPr>
          <p:cNvPr id="11272" name="TextovéPole 8"/>
          <p:cNvSpPr txBox="1">
            <a:spLocks noChangeArrowheads="1"/>
          </p:cNvSpPr>
          <p:nvPr/>
        </p:nvSpPr>
        <p:spPr bwMode="auto">
          <a:xfrm>
            <a:off x="395288" y="4508500"/>
            <a:ext cx="3455987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AMERIGO  VESPUCI</a:t>
            </a:r>
          </a:p>
        </p:txBody>
      </p:sp>
      <p:sp>
        <p:nvSpPr>
          <p:cNvPr id="11273" name="TextovéPole 9"/>
          <p:cNvSpPr txBox="1">
            <a:spLocks noChangeArrowheads="1"/>
          </p:cNvSpPr>
          <p:nvPr/>
        </p:nvSpPr>
        <p:spPr bwMode="auto">
          <a:xfrm>
            <a:off x="323850" y="5516563"/>
            <a:ext cx="3887788" cy="461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FERNAO  MAGALHAENS</a:t>
            </a:r>
          </a:p>
        </p:txBody>
      </p:sp>
      <p:sp>
        <p:nvSpPr>
          <p:cNvPr id="11274" name="TextovéPole 10"/>
          <p:cNvSpPr txBox="1">
            <a:spLocks noChangeArrowheads="1"/>
          </p:cNvSpPr>
          <p:nvPr/>
        </p:nvSpPr>
        <p:spPr bwMode="auto">
          <a:xfrm>
            <a:off x="5148263" y="3429000"/>
            <a:ext cx="33115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OBEPLUTÍ  ZEMĚ</a:t>
            </a:r>
          </a:p>
        </p:txBody>
      </p:sp>
      <p:sp>
        <p:nvSpPr>
          <p:cNvPr id="11275" name="TextovéPole 11"/>
          <p:cNvSpPr txBox="1">
            <a:spLocks noChangeArrowheads="1"/>
          </p:cNvSpPr>
          <p:nvPr/>
        </p:nvSpPr>
        <p:spPr bwMode="auto">
          <a:xfrm>
            <a:off x="4932363" y="1484313"/>
            <a:ext cx="3455987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POPSÁNÍ  NOVÉHO  KONTINENTU</a:t>
            </a:r>
          </a:p>
        </p:txBody>
      </p:sp>
      <p:sp>
        <p:nvSpPr>
          <p:cNvPr id="11276" name="TextovéPole 12"/>
          <p:cNvSpPr txBox="1">
            <a:spLocks noChangeArrowheads="1"/>
          </p:cNvSpPr>
          <p:nvPr/>
        </p:nvSpPr>
        <p:spPr bwMode="auto">
          <a:xfrm>
            <a:off x="5435600" y="4221163"/>
            <a:ext cx="3097213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C00000"/>
                </a:solidFill>
              </a:rPr>
              <a:t>CESTA  DO  INDIE  KOLEM  AFRIKY</a:t>
            </a:r>
          </a:p>
        </p:txBody>
      </p:sp>
      <p:cxnSp>
        <p:nvCxnSpPr>
          <p:cNvPr id="8" name="Zakřivená spojnice 7"/>
          <p:cNvCxnSpPr>
            <a:cxnSpLocks noChangeShapeType="1"/>
            <a:stCxn id="11267" idx="3"/>
            <a:endCxn id="11271" idx="1"/>
          </p:cNvCxnSpPr>
          <p:nvPr/>
        </p:nvCxnSpPr>
        <p:spPr bwMode="auto">
          <a:xfrm>
            <a:off x="3749675" y="1765300"/>
            <a:ext cx="1038225" cy="1035050"/>
          </a:xfrm>
          <a:prstGeom prst="curvedConnector3">
            <a:avLst>
              <a:gd name="adj1" fmla="val 49847"/>
            </a:avLst>
          </a:prstGeom>
          <a:noFill/>
          <a:ln w="38100" algn="ctr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Zakřivená spojnice 9"/>
          <p:cNvCxnSpPr>
            <a:cxnSpLocks noChangeShapeType="1"/>
            <a:stCxn id="11270" idx="3"/>
            <a:endCxn id="11276" idx="1"/>
          </p:cNvCxnSpPr>
          <p:nvPr/>
        </p:nvCxnSpPr>
        <p:spPr bwMode="auto">
          <a:xfrm>
            <a:off x="3621088" y="2655888"/>
            <a:ext cx="1814512" cy="1981200"/>
          </a:xfrm>
          <a:prstGeom prst="curvedConnector3">
            <a:avLst>
              <a:gd name="adj1" fmla="val 49958"/>
            </a:avLst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Zakřivená spojnice 11"/>
          <p:cNvCxnSpPr>
            <a:stCxn id="11272" idx="3"/>
            <a:endCxn id="11275" idx="1"/>
          </p:cNvCxnSpPr>
          <p:nvPr/>
        </p:nvCxnSpPr>
        <p:spPr>
          <a:xfrm flipV="1">
            <a:off x="3851275" y="1900238"/>
            <a:ext cx="1081088" cy="2840037"/>
          </a:xfrm>
          <a:prstGeom prst="curved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Zakřivená spojnice 13"/>
          <p:cNvCxnSpPr>
            <a:stCxn id="11268" idx="3"/>
            <a:endCxn id="11269" idx="1"/>
          </p:cNvCxnSpPr>
          <p:nvPr/>
        </p:nvCxnSpPr>
        <p:spPr>
          <a:xfrm>
            <a:off x="3924300" y="3805238"/>
            <a:ext cx="1223963" cy="2016125"/>
          </a:xfrm>
          <a:prstGeom prst="curvedConnector3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Zakřivená spojnice 15"/>
          <p:cNvCxnSpPr>
            <a:stCxn id="11273" idx="3"/>
            <a:endCxn id="11274" idx="1"/>
          </p:cNvCxnSpPr>
          <p:nvPr/>
        </p:nvCxnSpPr>
        <p:spPr>
          <a:xfrm flipV="1">
            <a:off x="4211638" y="3660775"/>
            <a:ext cx="936625" cy="2087563"/>
          </a:xfrm>
          <a:prstGeom prst="curved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4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canocar.cz/images/world-0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828675"/>
            <a:ext cx="9147175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ovéPole 1"/>
          <p:cNvSpPr txBox="1">
            <a:spLocks noChangeArrowheads="1"/>
          </p:cNvSpPr>
          <p:nvPr/>
        </p:nvSpPr>
        <p:spPr bwMode="auto">
          <a:xfrm>
            <a:off x="160338" y="320675"/>
            <a:ext cx="484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b="1"/>
              <a:t>1.</a:t>
            </a:r>
          </a:p>
        </p:txBody>
      </p:sp>
      <p:sp>
        <p:nvSpPr>
          <p:cNvPr id="9" name="Volný tvar 8"/>
          <p:cNvSpPr/>
          <p:nvPr/>
        </p:nvSpPr>
        <p:spPr>
          <a:xfrm>
            <a:off x="3560763" y="2259013"/>
            <a:ext cx="1343025" cy="2535237"/>
          </a:xfrm>
          <a:custGeom>
            <a:avLst/>
            <a:gdLst>
              <a:gd name="connsiteX0" fmla="*/ 526473 w 1343891"/>
              <a:gd name="connsiteY0" fmla="*/ 0 h 2535382"/>
              <a:gd name="connsiteX1" fmla="*/ 387927 w 1343891"/>
              <a:gd name="connsiteY1" fmla="*/ 27709 h 2535382"/>
              <a:gd name="connsiteX2" fmla="*/ 346364 w 1343891"/>
              <a:gd name="connsiteY2" fmla="*/ 41564 h 2535382"/>
              <a:gd name="connsiteX3" fmla="*/ 207818 w 1343891"/>
              <a:gd name="connsiteY3" fmla="*/ 124691 h 2535382"/>
              <a:gd name="connsiteX4" fmla="*/ 166255 w 1343891"/>
              <a:gd name="connsiteY4" fmla="*/ 166254 h 2535382"/>
              <a:gd name="connsiteX5" fmla="*/ 152400 w 1343891"/>
              <a:gd name="connsiteY5" fmla="*/ 207818 h 2535382"/>
              <a:gd name="connsiteX6" fmla="*/ 96982 w 1343891"/>
              <a:gd name="connsiteY6" fmla="*/ 290945 h 2535382"/>
              <a:gd name="connsiteX7" fmla="*/ 55418 w 1343891"/>
              <a:gd name="connsiteY7" fmla="*/ 415636 h 2535382"/>
              <a:gd name="connsiteX8" fmla="*/ 13855 w 1343891"/>
              <a:gd name="connsiteY8" fmla="*/ 540327 h 2535382"/>
              <a:gd name="connsiteX9" fmla="*/ 0 w 1343891"/>
              <a:gd name="connsiteY9" fmla="*/ 581891 h 2535382"/>
              <a:gd name="connsiteX10" fmla="*/ 13855 w 1343891"/>
              <a:gd name="connsiteY10" fmla="*/ 942109 h 2535382"/>
              <a:gd name="connsiteX11" fmla="*/ 27709 w 1343891"/>
              <a:gd name="connsiteY11" fmla="*/ 997527 h 2535382"/>
              <a:gd name="connsiteX12" fmla="*/ 55418 w 1343891"/>
              <a:gd name="connsiteY12" fmla="*/ 1039091 h 2535382"/>
              <a:gd name="connsiteX13" fmla="*/ 110837 w 1343891"/>
              <a:gd name="connsiteY13" fmla="*/ 1149927 h 2535382"/>
              <a:gd name="connsiteX14" fmla="*/ 193964 w 1343891"/>
              <a:gd name="connsiteY14" fmla="*/ 1260764 h 2535382"/>
              <a:gd name="connsiteX15" fmla="*/ 221673 w 1343891"/>
              <a:gd name="connsiteY15" fmla="*/ 1302327 h 2535382"/>
              <a:gd name="connsiteX16" fmla="*/ 304800 w 1343891"/>
              <a:gd name="connsiteY16" fmla="*/ 1330036 h 2535382"/>
              <a:gd name="connsiteX17" fmla="*/ 346364 w 1343891"/>
              <a:gd name="connsiteY17" fmla="*/ 1343891 h 2535382"/>
              <a:gd name="connsiteX18" fmla="*/ 623455 w 1343891"/>
              <a:gd name="connsiteY18" fmla="*/ 1371600 h 2535382"/>
              <a:gd name="connsiteX19" fmla="*/ 665018 w 1343891"/>
              <a:gd name="connsiteY19" fmla="*/ 1399309 h 2535382"/>
              <a:gd name="connsiteX20" fmla="*/ 720437 w 1343891"/>
              <a:gd name="connsiteY20" fmla="*/ 1524000 h 2535382"/>
              <a:gd name="connsiteX21" fmla="*/ 734291 w 1343891"/>
              <a:gd name="connsiteY21" fmla="*/ 1565564 h 2535382"/>
              <a:gd name="connsiteX22" fmla="*/ 748146 w 1343891"/>
              <a:gd name="connsiteY22" fmla="*/ 1607127 h 2535382"/>
              <a:gd name="connsiteX23" fmla="*/ 734291 w 1343891"/>
              <a:gd name="connsiteY23" fmla="*/ 1690254 h 2535382"/>
              <a:gd name="connsiteX24" fmla="*/ 720437 w 1343891"/>
              <a:gd name="connsiteY24" fmla="*/ 1745673 h 2535382"/>
              <a:gd name="connsiteX25" fmla="*/ 706582 w 1343891"/>
              <a:gd name="connsiteY25" fmla="*/ 1856509 h 2535382"/>
              <a:gd name="connsiteX26" fmla="*/ 720437 w 1343891"/>
              <a:gd name="connsiteY26" fmla="*/ 2036618 h 2535382"/>
              <a:gd name="connsiteX27" fmla="*/ 748146 w 1343891"/>
              <a:gd name="connsiteY27" fmla="*/ 2078182 h 2535382"/>
              <a:gd name="connsiteX28" fmla="*/ 762000 w 1343891"/>
              <a:gd name="connsiteY28" fmla="*/ 2119745 h 2535382"/>
              <a:gd name="connsiteX29" fmla="*/ 789709 w 1343891"/>
              <a:gd name="connsiteY29" fmla="*/ 2161309 h 2535382"/>
              <a:gd name="connsiteX30" fmla="*/ 803564 w 1343891"/>
              <a:gd name="connsiteY30" fmla="*/ 2202873 h 2535382"/>
              <a:gd name="connsiteX31" fmla="*/ 914400 w 1343891"/>
              <a:gd name="connsiteY31" fmla="*/ 2299854 h 2535382"/>
              <a:gd name="connsiteX32" fmla="*/ 1025237 w 1343891"/>
              <a:gd name="connsiteY32" fmla="*/ 2424545 h 2535382"/>
              <a:gd name="connsiteX33" fmla="*/ 1149927 w 1343891"/>
              <a:gd name="connsiteY33" fmla="*/ 2521527 h 2535382"/>
              <a:gd name="connsiteX34" fmla="*/ 1191491 w 1343891"/>
              <a:gd name="connsiteY34" fmla="*/ 2535382 h 2535382"/>
              <a:gd name="connsiteX35" fmla="*/ 1274618 w 1343891"/>
              <a:gd name="connsiteY35" fmla="*/ 2521527 h 2535382"/>
              <a:gd name="connsiteX36" fmla="*/ 1288473 w 1343891"/>
              <a:gd name="connsiteY36" fmla="*/ 2479964 h 2535382"/>
              <a:gd name="connsiteX37" fmla="*/ 1302327 w 1343891"/>
              <a:gd name="connsiteY37" fmla="*/ 2410691 h 2535382"/>
              <a:gd name="connsiteX38" fmla="*/ 1343891 w 1343891"/>
              <a:gd name="connsiteY38" fmla="*/ 2355273 h 25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343891" h="2535382">
                <a:moveTo>
                  <a:pt x="526473" y="0"/>
                </a:moveTo>
                <a:cubicBezTo>
                  <a:pt x="461152" y="10886"/>
                  <a:pt x="445797" y="11174"/>
                  <a:pt x="387927" y="27709"/>
                </a:cubicBezTo>
                <a:cubicBezTo>
                  <a:pt x="373885" y="31721"/>
                  <a:pt x="359787" y="35811"/>
                  <a:pt x="346364" y="41564"/>
                </a:cubicBezTo>
                <a:cubicBezTo>
                  <a:pt x="308100" y="57963"/>
                  <a:pt x="232441" y="100068"/>
                  <a:pt x="207818" y="124691"/>
                </a:cubicBezTo>
                <a:lnTo>
                  <a:pt x="166255" y="166254"/>
                </a:lnTo>
                <a:cubicBezTo>
                  <a:pt x="161637" y="180109"/>
                  <a:pt x="159492" y="195052"/>
                  <a:pt x="152400" y="207818"/>
                </a:cubicBezTo>
                <a:cubicBezTo>
                  <a:pt x="136227" y="236929"/>
                  <a:pt x="107513" y="259352"/>
                  <a:pt x="96982" y="290945"/>
                </a:cubicBezTo>
                <a:lnTo>
                  <a:pt x="55418" y="415636"/>
                </a:lnTo>
                <a:lnTo>
                  <a:pt x="13855" y="540327"/>
                </a:lnTo>
                <a:lnTo>
                  <a:pt x="0" y="581891"/>
                </a:lnTo>
                <a:cubicBezTo>
                  <a:pt x="4618" y="701964"/>
                  <a:pt x="5862" y="822214"/>
                  <a:pt x="13855" y="942109"/>
                </a:cubicBezTo>
                <a:cubicBezTo>
                  <a:pt x="15122" y="961108"/>
                  <a:pt x="20208" y="980025"/>
                  <a:pt x="27709" y="997527"/>
                </a:cubicBezTo>
                <a:cubicBezTo>
                  <a:pt x="34268" y="1012832"/>
                  <a:pt x="48655" y="1023875"/>
                  <a:pt x="55418" y="1039091"/>
                </a:cubicBezTo>
                <a:cubicBezTo>
                  <a:pt x="106361" y="1153712"/>
                  <a:pt x="53930" y="1093022"/>
                  <a:pt x="110837" y="1149927"/>
                </a:cubicBezTo>
                <a:cubicBezTo>
                  <a:pt x="146881" y="1258066"/>
                  <a:pt x="87835" y="1101572"/>
                  <a:pt x="193964" y="1260764"/>
                </a:cubicBezTo>
                <a:cubicBezTo>
                  <a:pt x="203200" y="1274618"/>
                  <a:pt x="207553" y="1293502"/>
                  <a:pt x="221673" y="1302327"/>
                </a:cubicBezTo>
                <a:cubicBezTo>
                  <a:pt x="246441" y="1317807"/>
                  <a:pt x="277091" y="1320800"/>
                  <a:pt x="304800" y="1330036"/>
                </a:cubicBezTo>
                <a:lnTo>
                  <a:pt x="346364" y="1343891"/>
                </a:lnTo>
                <a:cubicBezTo>
                  <a:pt x="462533" y="1382614"/>
                  <a:pt x="373367" y="1356888"/>
                  <a:pt x="623455" y="1371600"/>
                </a:cubicBezTo>
                <a:cubicBezTo>
                  <a:pt x="637309" y="1380836"/>
                  <a:pt x="653244" y="1387535"/>
                  <a:pt x="665018" y="1399309"/>
                </a:cubicBezTo>
                <a:cubicBezTo>
                  <a:pt x="697950" y="1432241"/>
                  <a:pt x="706719" y="1482847"/>
                  <a:pt x="720437" y="1524000"/>
                </a:cubicBezTo>
                <a:lnTo>
                  <a:pt x="734291" y="1565564"/>
                </a:lnTo>
                <a:lnTo>
                  <a:pt x="748146" y="1607127"/>
                </a:lnTo>
                <a:cubicBezTo>
                  <a:pt x="743528" y="1634836"/>
                  <a:pt x="739800" y="1662708"/>
                  <a:pt x="734291" y="1690254"/>
                </a:cubicBezTo>
                <a:cubicBezTo>
                  <a:pt x="730557" y="1708926"/>
                  <a:pt x="723567" y="1726891"/>
                  <a:pt x="720437" y="1745673"/>
                </a:cubicBezTo>
                <a:cubicBezTo>
                  <a:pt x="714316" y="1782399"/>
                  <a:pt x="711200" y="1819564"/>
                  <a:pt x="706582" y="1856509"/>
                </a:cubicBezTo>
                <a:cubicBezTo>
                  <a:pt x="711200" y="1916545"/>
                  <a:pt x="709340" y="1977436"/>
                  <a:pt x="720437" y="2036618"/>
                </a:cubicBezTo>
                <a:cubicBezTo>
                  <a:pt x="723506" y="2052984"/>
                  <a:pt x="740699" y="2063289"/>
                  <a:pt x="748146" y="2078182"/>
                </a:cubicBezTo>
                <a:cubicBezTo>
                  <a:pt x="754677" y="2091244"/>
                  <a:pt x="755469" y="2106683"/>
                  <a:pt x="762000" y="2119745"/>
                </a:cubicBezTo>
                <a:cubicBezTo>
                  <a:pt x="769447" y="2134638"/>
                  <a:pt x="782262" y="2146416"/>
                  <a:pt x="789709" y="2161309"/>
                </a:cubicBezTo>
                <a:cubicBezTo>
                  <a:pt x="796240" y="2174371"/>
                  <a:pt x="794801" y="2191190"/>
                  <a:pt x="803564" y="2202873"/>
                </a:cubicBezTo>
                <a:cubicBezTo>
                  <a:pt x="844086" y="2256902"/>
                  <a:pt x="866330" y="2267807"/>
                  <a:pt x="914400" y="2299854"/>
                </a:cubicBezTo>
                <a:cubicBezTo>
                  <a:pt x="963847" y="2374025"/>
                  <a:pt x="930332" y="2329640"/>
                  <a:pt x="1025237" y="2424545"/>
                </a:cubicBezTo>
                <a:cubicBezTo>
                  <a:pt x="1061101" y="2460409"/>
                  <a:pt x="1100208" y="2504953"/>
                  <a:pt x="1149927" y="2521527"/>
                </a:cubicBezTo>
                <a:lnTo>
                  <a:pt x="1191491" y="2535382"/>
                </a:lnTo>
                <a:cubicBezTo>
                  <a:pt x="1219200" y="2530764"/>
                  <a:pt x="1250228" y="2535464"/>
                  <a:pt x="1274618" y="2521527"/>
                </a:cubicBezTo>
                <a:cubicBezTo>
                  <a:pt x="1287298" y="2514282"/>
                  <a:pt x="1284931" y="2494132"/>
                  <a:pt x="1288473" y="2479964"/>
                </a:cubicBezTo>
                <a:cubicBezTo>
                  <a:pt x="1294184" y="2457119"/>
                  <a:pt x="1294059" y="2432740"/>
                  <a:pt x="1302327" y="2410691"/>
                </a:cubicBezTo>
                <a:cubicBezTo>
                  <a:pt x="1311726" y="2385627"/>
                  <a:pt x="1326865" y="2372299"/>
                  <a:pt x="1343891" y="2355273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3394075" y="2198688"/>
            <a:ext cx="2979738" cy="2733675"/>
          </a:xfrm>
          <a:custGeom>
            <a:avLst/>
            <a:gdLst>
              <a:gd name="connsiteX0" fmla="*/ 692727 w 2978727"/>
              <a:gd name="connsiteY0" fmla="*/ 60278 h 2734205"/>
              <a:gd name="connsiteX1" fmla="*/ 623454 w 2978727"/>
              <a:gd name="connsiteY1" fmla="*/ 4860 h 2734205"/>
              <a:gd name="connsiteX2" fmla="*/ 387927 w 2978727"/>
              <a:gd name="connsiteY2" fmla="*/ 18714 h 2734205"/>
              <a:gd name="connsiteX3" fmla="*/ 304800 w 2978727"/>
              <a:gd name="connsiteY3" fmla="*/ 74132 h 2734205"/>
              <a:gd name="connsiteX4" fmla="*/ 249381 w 2978727"/>
              <a:gd name="connsiteY4" fmla="*/ 129551 h 2734205"/>
              <a:gd name="connsiteX5" fmla="*/ 207818 w 2978727"/>
              <a:gd name="connsiteY5" fmla="*/ 171114 h 2734205"/>
              <a:gd name="connsiteX6" fmla="*/ 166254 w 2978727"/>
              <a:gd name="connsiteY6" fmla="*/ 198823 h 2734205"/>
              <a:gd name="connsiteX7" fmla="*/ 124691 w 2978727"/>
              <a:gd name="connsiteY7" fmla="*/ 323514 h 2734205"/>
              <a:gd name="connsiteX8" fmla="*/ 110836 w 2978727"/>
              <a:gd name="connsiteY8" fmla="*/ 365078 h 2734205"/>
              <a:gd name="connsiteX9" fmla="*/ 83127 w 2978727"/>
              <a:gd name="connsiteY9" fmla="*/ 475914 h 2734205"/>
              <a:gd name="connsiteX10" fmla="*/ 55418 w 2978727"/>
              <a:gd name="connsiteY10" fmla="*/ 669878 h 2734205"/>
              <a:gd name="connsiteX11" fmla="*/ 27709 w 2978727"/>
              <a:gd name="connsiteY11" fmla="*/ 753005 h 2734205"/>
              <a:gd name="connsiteX12" fmla="*/ 13854 w 2978727"/>
              <a:gd name="connsiteY12" fmla="*/ 794569 h 2734205"/>
              <a:gd name="connsiteX13" fmla="*/ 0 w 2978727"/>
              <a:gd name="connsiteY13" fmla="*/ 849987 h 2734205"/>
              <a:gd name="connsiteX14" fmla="*/ 13854 w 2978727"/>
              <a:gd name="connsiteY14" fmla="*/ 1085514 h 2734205"/>
              <a:gd name="connsiteX15" fmla="*/ 55418 w 2978727"/>
              <a:gd name="connsiteY15" fmla="*/ 1168642 h 2734205"/>
              <a:gd name="connsiteX16" fmla="*/ 124691 w 2978727"/>
              <a:gd name="connsiteY16" fmla="*/ 1237914 h 2734205"/>
              <a:gd name="connsiteX17" fmla="*/ 193963 w 2978727"/>
              <a:gd name="connsiteY17" fmla="*/ 1321042 h 2734205"/>
              <a:gd name="connsiteX18" fmla="*/ 235527 w 2978727"/>
              <a:gd name="connsiteY18" fmla="*/ 1348751 h 2734205"/>
              <a:gd name="connsiteX19" fmla="*/ 304800 w 2978727"/>
              <a:gd name="connsiteY19" fmla="*/ 1418023 h 2734205"/>
              <a:gd name="connsiteX20" fmla="*/ 374072 w 2978727"/>
              <a:gd name="connsiteY20" fmla="*/ 1473442 h 2734205"/>
              <a:gd name="connsiteX21" fmla="*/ 401781 w 2978727"/>
              <a:gd name="connsiteY21" fmla="*/ 1515005 h 2734205"/>
              <a:gd name="connsiteX22" fmla="*/ 471054 w 2978727"/>
              <a:gd name="connsiteY22" fmla="*/ 1584278 h 2734205"/>
              <a:gd name="connsiteX23" fmla="*/ 498763 w 2978727"/>
              <a:gd name="connsiteY23" fmla="*/ 1681260 h 2734205"/>
              <a:gd name="connsiteX24" fmla="*/ 526472 w 2978727"/>
              <a:gd name="connsiteY24" fmla="*/ 1764387 h 2734205"/>
              <a:gd name="connsiteX25" fmla="*/ 540327 w 2978727"/>
              <a:gd name="connsiteY25" fmla="*/ 1805951 h 2734205"/>
              <a:gd name="connsiteX26" fmla="*/ 554181 w 2978727"/>
              <a:gd name="connsiteY26" fmla="*/ 1875223 h 2734205"/>
              <a:gd name="connsiteX27" fmla="*/ 568036 w 2978727"/>
              <a:gd name="connsiteY27" fmla="*/ 1972205 h 2734205"/>
              <a:gd name="connsiteX28" fmla="*/ 609600 w 2978727"/>
              <a:gd name="connsiteY28" fmla="*/ 2055332 h 2734205"/>
              <a:gd name="connsiteX29" fmla="*/ 637309 w 2978727"/>
              <a:gd name="connsiteY29" fmla="*/ 2083042 h 2734205"/>
              <a:gd name="connsiteX30" fmla="*/ 678872 w 2978727"/>
              <a:gd name="connsiteY30" fmla="*/ 2110751 h 2734205"/>
              <a:gd name="connsiteX31" fmla="*/ 692727 w 2978727"/>
              <a:gd name="connsiteY31" fmla="*/ 2152314 h 2734205"/>
              <a:gd name="connsiteX32" fmla="*/ 734291 w 2978727"/>
              <a:gd name="connsiteY32" fmla="*/ 2332423 h 2734205"/>
              <a:gd name="connsiteX33" fmla="*/ 831272 w 2978727"/>
              <a:gd name="connsiteY33" fmla="*/ 2401696 h 2734205"/>
              <a:gd name="connsiteX34" fmla="*/ 914400 w 2978727"/>
              <a:gd name="connsiteY34" fmla="*/ 2429405 h 2734205"/>
              <a:gd name="connsiteX35" fmla="*/ 942109 w 2978727"/>
              <a:gd name="connsiteY35" fmla="*/ 2470969 h 2734205"/>
              <a:gd name="connsiteX36" fmla="*/ 1039091 w 2978727"/>
              <a:gd name="connsiteY36" fmla="*/ 2526387 h 2734205"/>
              <a:gd name="connsiteX37" fmla="*/ 1122218 w 2978727"/>
              <a:gd name="connsiteY37" fmla="*/ 2595660 h 2734205"/>
              <a:gd name="connsiteX38" fmla="*/ 1163781 w 2978727"/>
              <a:gd name="connsiteY38" fmla="*/ 2609514 h 2734205"/>
              <a:gd name="connsiteX39" fmla="*/ 1233054 w 2978727"/>
              <a:gd name="connsiteY39" fmla="*/ 2664932 h 2734205"/>
              <a:gd name="connsiteX40" fmla="*/ 1274618 w 2978727"/>
              <a:gd name="connsiteY40" fmla="*/ 2678787 h 2734205"/>
              <a:gd name="connsiteX41" fmla="*/ 1357745 w 2978727"/>
              <a:gd name="connsiteY41" fmla="*/ 2720351 h 2734205"/>
              <a:gd name="connsiteX42" fmla="*/ 1510145 w 2978727"/>
              <a:gd name="connsiteY42" fmla="*/ 2734205 h 2734205"/>
              <a:gd name="connsiteX43" fmla="*/ 1565563 w 2978727"/>
              <a:gd name="connsiteY43" fmla="*/ 2720351 h 2734205"/>
              <a:gd name="connsiteX44" fmla="*/ 1593272 w 2978727"/>
              <a:gd name="connsiteY44" fmla="*/ 2637223 h 2734205"/>
              <a:gd name="connsiteX45" fmla="*/ 1593272 w 2978727"/>
              <a:gd name="connsiteY45" fmla="*/ 2526387 h 2734205"/>
              <a:gd name="connsiteX46" fmla="*/ 1648691 w 2978727"/>
              <a:gd name="connsiteY46" fmla="*/ 2512532 h 2734205"/>
              <a:gd name="connsiteX47" fmla="*/ 1690254 w 2978727"/>
              <a:gd name="connsiteY47" fmla="*/ 2498678 h 2734205"/>
              <a:gd name="connsiteX48" fmla="*/ 1787236 w 2978727"/>
              <a:gd name="connsiteY48" fmla="*/ 2470969 h 2734205"/>
              <a:gd name="connsiteX49" fmla="*/ 1828800 w 2978727"/>
              <a:gd name="connsiteY49" fmla="*/ 2443260 h 2734205"/>
              <a:gd name="connsiteX50" fmla="*/ 1856509 w 2978727"/>
              <a:gd name="connsiteY50" fmla="*/ 2360132 h 2734205"/>
              <a:gd name="connsiteX51" fmla="*/ 1870363 w 2978727"/>
              <a:gd name="connsiteY51" fmla="*/ 2249296 h 2734205"/>
              <a:gd name="connsiteX52" fmla="*/ 1925781 w 2978727"/>
              <a:gd name="connsiteY52" fmla="*/ 2166169 h 2734205"/>
              <a:gd name="connsiteX53" fmla="*/ 1953491 w 2978727"/>
              <a:gd name="connsiteY53" fmla="*/ 2124605 h 2734205"/>
              <a:gd name="connsiteX54" fmla="*/ 1967345 w 2978727"/>
              <a:gd name="connsiteY54" fmla="*/ 2083042 h 2734205"/>
              <a:gd name="connsiteX55" fmla="*/ 1995054 w 2978727"/>
              <a:gd name="connsiteY55" fmla="*/ 2041478 h 2734205"/>
              <a:gd name="connsiteX56" fmla="*/ 2022763 w 2978727"/>
              <a:gd name="connsiteY56" fmla="*/ 1958351 h 2734205"/>
              <a:gd name="connsiteX57" fmla="*/ 1995054 w 2978727"/>
              <a:gd name="connsiteY57" fmla="*/ 1833660 h 2734205"/>
              <a:gd name="connsiteX58" fmla="*/ 2022763 w 2978727"/>
              <a:gd name="connsiteY58" fmla="*/ 1792096 h 2734205"/>
              <a:gd name="connsiteX59" fmla="*/ 2105891 w 2978727"/>
              <a:gd name="connsiteY59" fmla="*/ 1736678 h 2734205"/>
              <a:gd name="connsiteX60" fmla="*/ 2175163 w 2978727"/>
              <a:gd name="connsiteY60" fmla="*/ 1667405 h 2734205"/>
              <a:gd name="connsiteX61" fmla="*/ 2202872 w 2978727"/>
              <a:gd name="connsiteY61" fmla="*/ 1625842 h 2734205"/>
              <a:gd name="connsiteX62" fmla="*/ 2258291 w 2978727"/>
              <a:gd name="connsiteY62" fmla="*/ 1570423 h 2734205"/>
              <a:gd name="connsiteX63" fmla="*/ 2299854 w 2978727"/>
              <a:gd name="connsiteY63" fmla="*/ 1528860 h 2734205"/>
              <a:gd name="connsiteX64" fmla="*/ 2341418 w 2978727"/>
              <a:gd name="connsiteY64" fmla="*/ 1487296 h 2734205"/>
              <a:gd name="connsiteX65" fmla="*/ 2424545 w 2978727"/>
              <a:gd name="connsiteY65" fmla="*/ 1445732 h 2734205"/>
              <a:gd name="connsiteX66" fmla="*/ 2507672 w 2978727"/>
              <a:gd name="connsiteY66" fmla="*/ 1404169 h 2734205"/>
              <a:gd name="connsiteX67" fmla="*/ 2646218 w 2978727"/>
              <a:gd name="connsiteY67" fmla="*/ 1376460 h 2734205"/>
              <a:gd name="connsiteX68" fmla="*/ 2687781 w 2978727"/>
              <a:gd name="connsiteY68" fmla="*/ 1362605 h 2734205"/>
              <a:gd name="connsiteX69" fmla="*/ 2770909 w 2978727"/>
              <a:gd name="connsiteY69" fmla="*/ 1307187 h 2734205"/>
              <a:gd name="connsiteX70" fmla="*/ 2798618 w 2978727"/>
              <a:gd name="connsiteY70" fmla="*/ 1265623 h 2734205"/>
              <a:gd name="connsiteX71" fmla="*/ 2867891 w 2978727"/>
              <a:gd name="connsiteY71" fmla="*/ 1196351 h 2734205"/>
              <a:gd name="connsiteX72" fmla="*/ 2881745 w 2978727"/>
              <a:gd name="connsiteY72" fmla="*/ 1154787 h 2734205"/>
              <a:gd name="connsiteX73" fmla="*/ 2909454 w 2978727"/>
              <a:gd name="connsiteY73" fmla="*/ 1113223 h 2734205"/>
              <a:gd name="connsiteX74" fmla="*/ 2923309 w 2978727"/>
              <a:gd name="connsiteY74" fmla="*/ 974678 h 2734205"/>
              <a:gd name="connsiteX75" fmla="*/ 2937163 w 2978727"/>
              <a:gd name="connsiteY75" fmla="*/ 933114 h 2734205"/>
              <a:gd name="connsiteX76" fmla="*/ 2978727 w 2978727"/>
              <a:gd name="connsiteY76" fmla="*/ 891551 h 2734205"/>
              <a:gd name="connsiteX77" fmla="*/ 2937163 w 2978727"/>
              <a:gd name="connsiteY77" fmla="*/ 919260 h 2734205"/>
              <a:gd name="connsiteX78" fmla="*/ 2923309 w 2978727"/>
              <a:gd name="connsiteY78" fmla="*/ 919260 h 273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978727" h="2734205">
                <a:moveTo>
                  <a:pt x="692727" y="60278"/>
                </a:moveTo>
                <a:cubicBezTo>
                  <a:pt x="669636" y="41805"/>
                  <a:pt x="652754" y="8855"/>
                  <a:pt x="623454" y="4860"/>
                </a:cubicBezTo>
                <a:cubicBezTo>
                  <a:pt x="545530" y="-5766"/>
                  <a:pt x="464777" y="2008"/>
                  <a:pt x="387927" y="18714"/>
                </a:cubicBezTo>
                <a:cubicBezTo>
                  <a:pt x="355385" y="25788"/>
                  <a:pt x="328348" y="50584"/>
                  <a:pt x="304800" y="74132"/>
                </a:cubicBezTo>
                <a:lnTo>
                  <a:pt x="249381" y="129551"/>
                </a:lnTo>
                <a:cubicBezTo>
                  <a:pt x="235527" y="143405"/>
                  <a:pt x="224120" y="160246"/>
                  <a:pt x="207818" y="171114"/>
                </a:cubicBezTo>
                <a:lnTo>
                  <a:pt x="166254" y="198823"/>
                </a:lnTo>
                <a:lnTo>
                  <a:pt x="124691" y="323514"/>
                </a:lnTo>
                <a:cubicBezTo>
                  <a:pt x="120073" y="337369"/>
                  <a:pt x="113700" y="350757"/>
                  <a:pt x="110836" y="365078"/>
                </a:cubicBezTo>
                <a:cubicBezTo>
                  <a:pt x="94117" y="448671"/>
                  <a:pt x="104427" y="412011"/>
                  <a:pt x="83127" y="475914"/>
                </a:cubicBezTo>
                <a:cubicBezTo>
                  <a:pt x="79027" y="508710"/>
                  <a:pt x="65404" y="629934"/>
                  <a:pt x="55418" y="669878"/>
                </a:cubicBezTo>
                <a:cubicBezTo>
                  <a:pt x="48334" y="698214"/>
                  <a:pt x="36945" y="725296"/>
                  <a:pt x="27709" y="753005"/>
                </a:cubicBezTo>
                <a:cubicBezTo>
                  <a:pt x="23091" y="766860"/>
                  <a:pt x="17396" y="780401"/>
                  <a:pt x="13854" y="794569"/>
                </a:cubicBezTo>
                <a:lnTo>
                  <a:pt x="0" y="849987"/>
                </a:lnTo>
                <a:cubicBezTo>
                  <a:pt x="4618" y="928496"/>
                  <a:pt x="6029" y="1007260"/>
                  <a:pt x="13854" y="1085514"/>
                </a:cubicBezTo>
                <a:cubicBezTo>
                  <a:pt x="16597" y="1112939"/>
                  <a:pt x="38282" y="1149058"/>
                  <a:pt x="55418" y="1168642"/>
                </a:cubicBezTo>
                <a:cubicBezTo>
                  <a:pt x="76922" y="1193218"/>
                  <a:pt x="106577" y="1210743"/>
                  <a:pt x="124691" y="1237914"/>
                </a:cubicBezTo>
                <a:cubicBezTo>
                  <a:pt x="151935" y="1278781"/>
                  <a:pt x="153961" y="1287707"/>
                  <a:pt x="193963" y="1321042"/>
                </a:cubicBezTo>
                <a:cubicBezTo>
                  <a:pt x="206755" y="1331702"/>
                  <a:pt x="221672" y="1339515"/>
                  <a:pt x="235527" y="1348751"/>
                </a:cubicBezTo>
                <a:cubicBezTo>
                  <a:pt x="309420" y="1459589"/>
                  <a:pt x="212434" y="1325657"/>
                  <a:pt x="304800" y="1418023"/>
                </a:cubicBezTo>
                <a:cubicBezTo>
                  <a:pt x="367469" y="1480692"/>
                  <a:pt x="293156" y="1446469"/>
                  <a:pt x="374072" y="1473442"/>
                </a:cubicBezTo>
                <a:cubicBezTo>
                  <a:pt x="383308" y="1487296"/>
                  <a:pt x="390007" y="1503231"/>
                  <a:pt x="401781" y="1515005"/>
                </a:cubicBezTo>
                <a:cubicBezTo>
                  <a:pt x="457200" y="1570423"/>
                  <a:pt x="434108" y="1510386"/>
                  <a:pt x="471054" y="1584278"/>
                </a:cubicBezTo>
                <a:cubicBezTo>
                  <a:pt x="482697" y="1607563"/>
                  <a:pt x="492103" y="1659058"/>
                  <a:pt x="498763" y="1681260"/>
                </a:cubicBezTo>
                <a:cubicBezTo>
                  <a:pt x="507156" y="1709236"/>
                  <a:pt x="517236" y="1736678"/>
                  <a:pt x="526472" y="1764387"/>
                </a:cubicBezTo>
                <a:cubicBezTo>
                  <a:pt x="531090" y="1778242"/>
                  <a:pt x="537463" y="1791630"/>
                  <a:pt x="540327" y="1805951"/>
                </a:cubicBezTo>
                <a:cubicBezTo>
                  <a:pt x="544945" y="1829042"/>
                  <a:pt x="550310" y="1851995"/>
                  <a:pt x="554181" y="1875223"/>
                </a:cubicBezTo>
                <a:cubicBezTo>
                  <a:pt x="559550" y="1907434"/>
                  <a:pt x="561632" y="1940184"/>
                  <a:pt x="568036" y="1972205"/>
                </a:cubicBezTo>
                <a:cubicBezTo>
                  <a:pt x="574865" y="2006350"/>
                  <a:pt x="587804" y="2028087"/>
                  <a:pt x="609600" y="2055332"/>
                </a:cubicBezTo>
                <a:cubicBezTo>
                  <a:pt x="617760" y="2065532"/>
                  <a:pt x="627109" y="2074882"/>
                  <a:pt x="637309" y="2083042"/>
                </a:cubicBezTo>
                <a:cubicBezTo>
                  <a:pt x="650311" y="2093444"/>
                  <a:pt x="665018" y="2101515"/>
                  <a:pt x="678872" y="2110751"/>
                </a:cubicBezTo>
                <a:cubicBezTo>
                  <a:pt x="683490" y="2124605"/>
                  <a:pt x="690506" y="2137880"/>
                  <a:pt x="692727" y="2152314"/>
                </a:cubicBezTo>
                <a:cubicBezTo>
                  <a:pt x="704566" y="2229265"/>
                  <a:pt x="682153" y="2280285"/>
                  <a:pt x="734291" y="2332423"/>
                </a:cubicBezTo>
                <a:cubicBezTo>
                  <a:pt x="738384" y="2336516"/>
                  <a:pt x="817112" y="2395403"/>
                  <a:pt x="831272" y="2401696"/>
                </a:cubicBezTo>
                <a:cubicBezTo>
                  <a:pt x="857963" y="2413559"/>
                  <a:pt x="914400" y="2429405"/>
                  <a:pt x="914400" y="2429405"/>
                </a:cubicBezTo>
                <a:cubicBezTo>
                  <a:pt x="923636" y="2443260"/>
                  <a:pt x="930335" y="2459195"/>
                  <a:pt x="942109" y="2470969"/>
                </a:cubicBezTo>
                <a:cubicBezTo>
                  <a:pt x="984046" y="2512906"/>
                  <a:pt x="991537" y="2510535"/>
                  <a:pt x="1039091" y="2526387"/>
                </a:cubicBezTo>
                <a:cubicBezTo>
                  <a:pt x="1069733" y="2557029"/>
                  <a:pt x="1083639" y="2576371"/>
                  <a:pt x="1122218" y="2595660"/>
                </a:cubicBezTo>
                <a:cubicBezTo>
                  <a:pt x="1135280" y="2602191"/>
                  <a:pt x="1149927" y="2604896"/>
                  <a:pt x="1163781" y="2609514"/>
                </a:cubicBezTo>
                <a:cubicBezTo>
                  <a:pt x="1189553" y="2635285"/>
                  <a:pt x="1198101" y="2647455"/>
                  <a:pt x="1233054" y="2664932"/>
                </a:cubicBezTo>
                <a:cubicBezTo>
                  <a:pt x="1246116" y="2671463"/>
                  <a:pt x="1261556" y="2672256"/>
                  <a:pt x="1274618" y="2678787"/>
                </a:cubicBezTo>
                <a:cubicBezTo>
                  <a:pt x="1318518" y="2700737"/>
                  <a:pt x="1308992" y="2713386"/>
                  <a:pt x="1357745" y="2720351"/>
                </a:cubicBezTo>
                <a:cubicBezTo>
                  <a:pt x="1408242" y="2727565"/>
                  <a:pt x="1459345" y="2729587"/>
                  <a:pt x="1510145" y="2734205"/>
                </a:cubicBezTo>
                <a:cubicBezTo>
                  <a:pt x="1528618" y="2729587"/>
                  <a:pt x="1553171" y="2734808"/>
                  <a:pt x="1565563" y="2720351"/>
                </a:cubicBezTo>
                <a:cubicBezTo>
                  <a:pt x="1584571" y="2698174"/>
                  <a:pt x="1593272" y="2637223"/>
                  <a:pt x="1593272" y="2637223"/>
                </a:cubicBezTo>
                <a:cubicBezTo>
                  <a:pt x="1589582" y="2618772"/>
                  <a:pt x="1563892" y="2549891"/>
                  <a:pt x="1593272" y="2526387"/>
                </a:cubicBezTo>
                <a:cubicBezTo>
                  <a:pt x="1608141" y="2514492"/>
                  <a:pt x="1630382" y="2517763"/>
                  <a:pt x="1648691" y="2512532"/>
                </a:cubicBezTo>
                <a:cubicBezTo>
                  <a:pt x="1662733" y="2508520"/>
                  <a:pt x="1676212" y="2502690"/>
                  <a:pt x="1690254" y="2498678"/>
                </a:cubicBezTo>
                <a:cubicBezTo>
                  <a:pt x="1812038" y="2463883"/>
                  <a:pt x="1687574" y="2504188"/>
                  <a:pt x="1787236" y="2470969"/>
                </a:cubicBezTo>
                <a:cubicBezTo>
                  <a:pt x="1801091" y="2461733"/>
                  <a:pt x="1819975" y="2457380"/>
                  <a:pt x="1828800" y="2443260"/>
                </a:cubicBezTo>
                <a:cubicBezTo>
                  <a:pt x="1844280" y="2418492"/>
                  <a:pt x="1856509" y="2360132"/>
                  <a:pt x="1856509" y="2360132"/>
                </a:cubicBezTo>
                <a:cubicBezTo>
                  <a:pt x="1861127" y="2323187"/>
                  <a:pt x="1857840" y="2284360"/>
                  <a:pt x="1870363" y="2249296"/>
                </a:cubicBezTo>
                <a:cubicBezTo>
                  <a:pt x="1881564" y="2217934"/>
                  <a:pt x="1907308" y="2193878"/>
                  <a:pt x="1925781" y="2166169"/>
                </a:cubicBezTo>
                <a:lnTo>
                  <a:pt x="1953491" y="2124605"/>
                </a:lnTo>
                <a:cubicBezTo>
                  <a:pt x="1958109" y="2110751"/>
                  <a:pt x="1960814" y="2096104"/>
                  <a:pt x="1967345" y="2083042"/>
                </a:cubicBezTo>
                <a:cubicBezTo>
                  <a:pt x="1974792" y="2068149"/>
                  <a:pt x="1988291" y="2056694"/>
                  <a:pt x="1995054" y="2041478"/>
                </a:cubicBezTo>
                <a:cubicBezTo>
                  <a:pt x="2006916" y="2014788"/>
                  <a:pt x="2022763" y="1958351"/>
                  <a:pt x="2022763" y="1958351"/>
                </a:cubicBezTo>
                <a:cubicBezTo>
                  <a:pt x="2018606" y="1941722"/>
                  <a:pt x="1993589" y="1845381"/>
                  <a:pt x="1995054" y="1833660"/>
                </a:cubicBezTo>
                <a:cubicBezTo>
                  <a:pt x="1997119" y="1817137"/>
                  <a:pt x="2012103" y="1804888"/>
                  <a:pt x="2022763" y="1792096"/>
                </a:cubicBezTo>
                <a:cubicBezTo>
                  <a:pt x="2062679" y="1744197"/>
                  <a:pt x="2054664" y="1753753"/>
                  <a:pt x="2105891" y="1736678"/>
                </a:cubicBezTo>
                <a:cubicBezTo>
                  <a:pt x="2179780" y="1625844"/>
                  <a:pt x="2082803" y="1759765"/>
                  <a:pt x="2175163" y="1667405"/>
                </a:cubicBezTo>
                <a:cubicBezTo>
                  <a:pt x="2186937" y="1655631"/>
                  <a:pt x="2192036" y="1638484"/>
                  <a:pt x="2202872" y="1625842"/>
                </a:cubicBezTo>
                <a:cubicBezTo>
                  <a:pt x="2219874" y="1606007"/>
                  <a:pt x="2239818" y="1588896"/>
                  <a:pt x="2258291" y="1570423"/>
                </a:cubicBezTo>
                <a:lnTo>
                  <a:pt x="2299854" y="1528860"/>
                </a:lnTo>
                <a:cubicBezTo>
                  <a:pt x="2313709" y="1515005"/>
                  <a:pt x="2325115" y="1498165"/>
                  <a:pt x="2341418" y="1487296"/>
                </a:cubicBezTo>
                <a:cubicBezTo>
                  <a:pt x="2460525" y="1407890"/>
                  <a:pt x="2309830" y="1503090"/>
                  <a:pt x="2424545" y="1445732"/>
                </a:cubicBezTo>
                <a:cubicBezTo>
                  <a:pt x="2484329" y="1415840"/>
                  <a:pt x="2444990" y="1418098"/>
                  <a:pt x="2507672" y="1404169"/>
                </a:cubicBezTo>
                <a:cubicBezTo>
                  <a:pt x="2630119" y="1376959"/>
                  <a:pt x="2549627" y="1404058"/>
                  <a:pt x="2646218" y="1376460"/>
                </a:cubicBezTo>
                <a:cubicBezTo>
                  <a:pt x="2660260" y="1372448"/>
                  <a:pt x="2675015" y="1369697"/>
                  <a:pt x="2687781" y="1362605"/>
                </a:cubicBezTo>
                <a:cubicBezTo>
                  <a:pt x="2716892" y="1346432"/>
                  <a:pt x="2770909" y="1307187"/>
                  <a:pt x="2770909" y="1307187"/>
                </a:cubicBezTo>
                <a:cubicBezTo>
                  <a:pt x="2780145" y="1293332"/>
                  <a:pt x="2787653" y="1278154"/>
                  <a:pt x="2798618" y="1265623"/>
                </a:cubicBezTo>
                <a:cubicBezTo>
                  <a:pt x="2820122" y="1241047"/>
                  <a:pt x="2867891" y="1196351"/>
                  <a:pt x="2867891" y="1196351"/>
                </a:cubicBezTo>
                <a:cubicBezTo>
                  <a:pt x="2872509" y="1182496"/>
                  <a:pt x="2875214" y="1167849"/>
                  <a:pt x="2881745" y="1154787"/>
                </a:cubicBezTo>
                <a:cubicBezTo>
                  <a:pt x="2889191" y="1139894"/>
                  <a:pt x="2905710" y="1129448"/>
                  <a:pt x="2909454" y="1113223"/>
                </a:cubicBezTo>
                <a:cubicBezTo>
                  <a:pt x="2919890" y="1068000"/>
                  <a:pt x="2916252" y="1020550"/>
                  <a:pt x="2923309" y="974678"/>
                </a:cubicBezTo>
                <a:cubicBezTo>
                  <a:pt x="2925530" y="960244"/>
                  <a:pt x="2929062" y="945265"/>
                  <a:pt x="2937163" y="933114"/>
                </a:cubicBezTo>
                <a:cubicBezTo>
                  <a:pt x="2948031" y="916811"/>
                  <a:pt x="2978727" y="911144"/>
                  <a:pt x="2978727" y="891551"/>
                </a:cubicBezTo>
                <a:cubicBezTo>
                  <a:pt x="2978727" y="874900"/>
                  <a:pt x="2952056" y="911813"/>
                  <a:pt x="2937163" y="919260"/>
                </a:cubicBezTo>
                <a:cubicBezTo>
                  <a:pt x="2933033" y="921325"/>
                  <a:pt x="2927927" y="919260"/>
                  <a:pt x="2923309" y="919260"/>
                </a:cubicBez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2036763" y="2244725"/>
            <a:ext cx="2008187" cy="636588"/>
          </a:xfrm>
          <a:custGeom>
            <a:avLst/>
            <a:gdLst>
              <a:gd name="connsiteX0" fmla="*/ 2008909 w 2008909"/>
              <a:gd name="connsiteY0" fmla="*/ 13855 h 637309"/>
              <a:gd name="connsiteX1" fmla="*/ 1939637 w 2008909"/>
              <a:gd name="connsiteY1" fmla="*/ 0 h 637309"/>
              <a:gd name="connsiteX2" fmla="*/ 1676400 w 2008909"/>
              <a:gd name="connsiteY2" fmla="*/ 13855 h 637309"/>
              <a:gd name="connsiteX3" fmla="*/ 1565564 w 2008909"/>
              <a:gd name="connsiteY3" fmla="*/ 41564 h 637309"/>
              <a:gd name="connsiteX4" fmla="*/ 1468582 w 2008909"/>
              <a:gd name="connsiteY4" fmla="*/ 69273 h 637309"/>
              <a:gd name="connsiteX5" fmla="*/ 1371600 w 2008909"/>
              <a:gd name="connsiteY5" fmla="*/ 110837 h 637309"/>
              <a:gd name="connsiteX6" fmla="*/ 1330037 w 2008909"/>
              <a:gd name="connsiteY6" fmla="*/ 138546 h 637309"/>
              <a:gd name="connsiteX7" fmla="*/ 1288473 w 2008909"/>
              <a:gd name="connsiteY7" fmla="*/ 152400 h 637309"/>
              <a:gd name="connsiteX8" fmla="*/ 1205346 w 2008909"/>
              <a:gd name="connsiteY8" fmla="*/ 193964 h 637309"/>
              <a:gd name="connsiteX9" fmla="*/ 1163782 w 2008909"/>
              <a:gd name="connsiteY9" fmla="*/ 221673 h 637309"/>
              <a:gd name="connsiteX10" fmla="*/ 1122218 w 2008909"/>
              <a:gd name="connsiteY10" fmla="*/ 235528 h 637309"/>
              <a:gd name="connsiteX11" fmla="*/ 1039091 w 2008909"/>
              <a:gd name="connsiteY11" fmla="*/ 290946 h 637309"/>
              <a:gd name="connsiteX12" fmla="*/ 997527 w 2008909"/>
              <a:gd name="connsiteY12" fmla="*/ 318655 h 637309"/>
              <a:gd name="connsiteX13" fmla="*/ 955964 w 2008909"/>
              <a:gd name="connsiteY13" fmla="*/ 332509 h 637309"/>
              <a:gd name="connsiteX14" fmla="*/ 886691 w 2008909"/>
              <a:gd name="connsiteY14" fmla="*/ 374073 h 637309"/>
              <a:gd name="connsiteX15" fmla="*/ 803564 w 2008909"/>
              <a:gd name="connsiteY15" fmla="*/ 429491 h 637309"/>
              <a:gd name="connsiteX16" fmla="*/ 762000 w 2008909"/>
              <a:gd name="connsiteY16" fmla="*/ 457200 h 637309"/>
              <a:gd name="connsiteX17" fmla="*/ 637309 w 2008909"/>
              <a:gd name="connsiteY17" fmla="*/ 498764 h 637309"/>
              <a:gd name="connsiteX18" fmla="*/ 595746 w 2008909"/>
              <a:gd name="connsiteY18" fmla="*/ 512619 h 637309"/>
              <a:gd name="connsiteX19" fmla="*/ 554182 w 2008909"/>
              <a:gd name="connsiteY19" fmla="*/ 540328 h 637309"/>
              <a:gd name="connsiteX20" fmla="*/ 429491 w 2008909"/>
              <a:gd name="connsiteY20" fmla="*/ 581891 h 637309"/>
              <a:gd name="connsiteX21" fmla="*/ 346364 w 2008909"/>
              <a:gd name="connsiteY21" fmla="*/ 609600 h 637309"/>
              <a:gd name="connsiteX22" fmla="*/ 304800 w 2008909"/>
              <a:gd name="connsiteY22" fmla="*/ 623455 h 637309"/>
              <a:gd name="connsiteX23" fmla="*/ 249382 w 2008909"/>
              <a:gd name="connsiteY23" fmla="*/ 637309 h 637309"/>
              <a:gd name="connsiteX24" fmla="*/ 0 w 2008909"/>
              <a:gd name="connsiteY24" fmla="*/ 623455 h 6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008909" h="637309">
                <a:moveTo>
                  <a:pt x="2008909" y="13855"/>
                </a:moveTo>
                <a:cubicBezTo>
                  <a:pt x="1985818" y="9237"/>
                  <a:pt x="1963185" y="0"/>
                  <a:pt x="1939637" y="0"/>
                </a:cubicBezTo>
                <a:cubicBezTo>
                  <a:pt x="1851770" y="0"/>
                  <a:pt x="1763964" y="6558"/>
                  <a:pt x="1676400" y="13855"/>
                </a:cubicBezTo>
                <a:cubicBezTo>
                  <a:pt x="1616744" y="18826"/>
                  <a:pt x="1614622" y="27547"/>
                  <a:pt x="1565564" y="41564"/>
                </a:cubicBezTo>
                <a:cubicBezTo>
                  <a:pt x="1443754" y="76368"/>
                  <a:pt x="1568264" y="36047"/>
                  <a:pt x="1468582" y="69273"/>
                </a:cubicBezTo>
                <a:cubicBezTo>
                  <a:pt x="1364231" y="138840"/>
                  <a:pt x="1496854" y="57156"/>
                  <a:pt x="1371600" y="110837"/>
                </a:cubicBezTo>
                <a:cubicBezTo>
                  <a:pt x="1356295" y="117396"/>
                  <a:pt x="1344930" y="131100"/>
                  <a:pt x="1330037" y="138546"/>
                </a:cubicBezTo>
                <a:cubicBezTo>
                  <a:pt x="1316975" y="145077"/>
                  <a:pt x="1302328" y="147782"/>
                  <a:pt x="1288473" y="152400"/>
                </a:cubicBezTo>
                <a:cubicBezTo>
                  <a:pt x="1169355" y="231811"/>
                  <a:pt x="1320067" y="136603"/>
                  <a:pt x="1205346" y="193964"/>
                </a:cubicBezTo>
                <a:cubicBezTo>
                  <a:pt x="1190453" y="201411"/>
                  <a:pt x="1178675" y="214226"/>
                  <a:pt x="1163782" y="221673"/>
                </a:cubicBezTo>
                <a:cubicBezTo>
                  <a:pt x="1150720" y="228204"/>
                  <a:pt x="1134984" y="228436"/>
                  <a:pt x="1122218" y="235528"/>
                </a:cubicBezTo>
                <a:cubicBezTo>
                  <a:pt x="1093107" y="251701"/>
                  <a:pt x="1066800" y="272473"/>
                  <a:pt x="1039091" y="290946"/>
                </a:cubicBezTo>
                <a:cubicBezTo>
                  <a:pt x="1025236" y="300182"/>
                  <a:pt x="1013324" y="313390"/>
                  <a:pt x="997527" y="318655"/>
                </a:cubicBezTo>
                <a:lnTo>
                  <a:pt x="955964" y="332509"/>
                </a:lnTo>
                <a:cubicBezTo>
                  <a:pt x="893800" y="394676"/>
                  <a:pt x="967624" y="329111"/>
                  <a:pt x="886691" y="374073"/>
                </a:cubicBezTo>
                <a:cubicBezTo>
                  <a:pt x="857580" y="390246"/>
                  <a:pt x="831273" y="411018"/>
                  <a:pt x="803564" y="429491"/>
                </a:cubicBezTo>
                <a:cubicBezTo>
                  <a:pt x="789709" y="438727"/>
                  <a:pt x="777797" y="451934"/>
                  <a:pt x="762000" y="457200"/>
                </a:cubicBezTo>
                <a:lnTo>
                  <a:pt x="637309" y="498764"/>
                </a:lnTo>
                <a:cubicBezTo>
                  <a:pt x="623455" y="503382"/>
                  <a:pt x="607897" y="504518"/>
                  <a:pt x="595746" y="512619"/>
                </a:cubicBezTo>
                <a:cubicBezTo>
                  <a:pt x="581891" y="521855"/>
                  <a:pt x="569398" y="533565"/>
                  <a:pt x="554182" y="540328"/>
                </a:cubicBezTo>
                <a:cubicBezTo>
                  <a:pt x="554164" y="540336"/>
                  <a:pt x="450282" y="574961"/>
                  <a:pt x="429491" y="581891"/>
                </a:cubicBezTo>
                <a:lnTo>
                  <a:pt x="346364" y="609600"/>
                </a:lnTo>
                <a:cubicBezTo>
                  <a:pt x="332509" y="614218"/>
                  <a:pt x="318968" y="619913"/>
                  <a:pt x="304800" y="623455"/>
                </a:cubicBezTo>
                <a:lnTo>
                  <a:pt x="249382" y="637309"/>
                </a:lnTo>
                <a:cubicBezTo>
                  <a:pt x="9245" y="623184"/>
                  <a:pt x="92500" y="623455"/>
                  <a:pt x="0" y="62345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189163" y="2271713"/>
            <a:ext cx="1855787" cy="1787525"/>
          </a:xfrm>
          <a:custGeom>
            <a:avLst/>
            <a:gdLst>
              <a:gd name="connsiteX0" fmla="*/ 1856509 w 1856509"/>
              <a:gd name="connsiteY0" fmla="*/ 0 h 1787237"/>
              <a:gd name="connsiteX1" fmla="*/ 1537855 w 1856509"/>
              <a:gd name="connsiteY1" fmla="*/ 13855 h 1787237"/>
              <a:gd name="connsiteX2" fmla="*/ 1454727 w 1856509"/>
              <a:gd name="connsiteY2" fmla="*/ 41564 h 1787237"/>
              <a:gd name="connsiteX3" fmla="*/ 1302327 w 1856509"/>
              <a:gd name="connsiteY3" fmla="*/ 166255 h 1787237"/>
              <a:gd name="connsiteX4" fmla="*/ 1260764 w 1856509"/>
              <a:gd name="connsiteY4" fmla="*/ 207819 h 1787237"/>
              <a:gd name="connsiteX5" fmla="*/ 1219200 w 1856509"/>
              <a:gd name="connsiteY5" fmla="*/ 290946 h 1787237"/>
              <a:gd name="connsiteX6" fmla="*/ 1191491 w 1856509"/>
              <a:gd name="connsiteY6" fmla="*/ 374073 h 1787237"/>
              <a:gd name="connsiteX7" fmla="*/ 1177637 w 1856509"/>
              <a:gd name="connsiteY7" fmla="*/ 415637 h 1787237"/>
              <a:gd name="connsiteX8" fmla="*/ 1149927 w 1856509"/>
              <a:gd name="connsiteY8" fmla="*/ 457200 h 1787237"/>
              <a:gd name="connsiteX9" fmla="*/ 1094509 w 1856509"/>
              <a:gd name="connsiteY9" fmla="*/ 581891 h 1787237"/>
              <a:gd name="connsiteX10" fmla="*/ 1080655 w 1856509"/>
              <a:gd name="connsiteY10" fmla="*/ 872837 h 1787237"/>
              <a:gd name="connsiteX11" fmla="*/ 1108364 w 1856509"/>
              <a:gd name="connsiteY11" fmla="*/ 1343891 h 1787237"/>
              <a:gd name="connsiteX12" fmla="*/ 1122218 w 1856509"/>
              <a:gd name="connsiteY12" fmla="*/ 1537855 h 1787237"/>
              <a:gd name="connsiteX13" fmla="*/ 1108364 w 1856509"/>
              <a:gd name="connsiteY13" fmla="*/ 1593273 h 1787237"/>
              <a:gd name="connsiteX14" fmla="*/ 1039091 w 1856509"/>
              <a:gd name="connsiteY14" fmla="*/ 1662546 h 1787237"/>
              <a:gd name="connsiteX15" fmla="*/ 955964 w 1856509"/>
              <a:gd name="connsiteY15" fmla="*/ 1690255 h 1787237"/>
              <a:gd name="connsiteX16" fmla="*/ 914400 w 1856509"/>
              <a:gd name="connsiteY16" fmla="*/ 1717964 h 1787237"/>
              <a:gd name="connsiteX17" fmla="*/ 720437 w 1856509"/>
              <a:gd name="connsiteY17" fmla="*/ 1731819 h 1787237"/>
              <a:gd name="connsiteX18" fmla="*/ 637309 w 1856509"/>
              <a:gd name="connsiteY18" fmla="*/ 1759528 h 1787237"/>
              <a:gd name="connsiteX19" fmla="*/ 595746 w 1856509"/>
              <a:gd name="connsiteY19" fmla="*/ 1773382 h 1787237"/>
              <a:gd name="connsiteX20" fmla="*/ 526473 w 1856509"/>
              <a:gd name="connsiteY20" fmla="*/ 1787237 h 1787237"/>
              <a:gd name="connsiteX21" fmla="*/ 332509 w 1856509"/>
              <a:gd name="connsiteY21" fmla="*/ 1773382 h 1787237"/>
              <a:gd name="connsiteX22" fmla="*/ 249382 w 1856509"/>
              <a:gd name="connsiteY22" fmla="*/ 1690255 h 1787237"/>
              <a:gd name="connsiteX23" fmla="*/ 152400 w 1856509"/>
              <a:gd name="connsiteY23" fmla="*/ 1662546 h 1787237"/>
              <a:gd name="connsiteX24" fmla="*/ 0 w 1856509"/>
              <a:gd name="connsiteY24" fmla="*/ 1690255 h 1787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56509" h="1787237">
                <a:moveTo>
                  <a:pt x="1856509" y="0"/>
                </a:moveTo>
                <a:cubicBezTo>
                  <a:pt x="1750291" y="4618"/>
                  <a:pt x="1643609" y="2915"/>
                  <a:pt x="1537855" y="13855"/>
                </a:cubicBezTo>
                <a:cubicBezTo>
                  <a:pt x="1508802" y="16861"/>
                  <a:pt x="1454727" y="41564"/>
                  <a:pt x="1454727" y="41564"/>
                </a:cubicBezTo>
                <a:cubicBezTo>
                  <a:pt x="1344431" y="115094"/>
                  <a:pt x="1395146" y="73436"/>
                  <a:pt x="1302327" y="166255"/>
                </a:cubicBezTo>
                <a:lnTo>
                  <a:pt x="1260764" y="207819"/>
                </a:lnTo>
                <a:cubicBezTo>
                  <a:pt x="1210230" y="359412"/>
                  <a:pt x="1290826" y="129786"/>
                  <a:pt x="1219200" y="290946"/>
                </a:cubicBezTo>
                <a:cubicBezTo>
                  <a:pt x="1207338" y="317636"/>
                  <a:pt x="1200727" y="346364"/>
                  <a:pt x="1191491" y="374073"/>
                </a:cubicBezTo>
                <a:cubicBezTo>
                  <a:pt x="1186873" y="387928"/>
                  <a:pt x="1185738" y="403486"/>
                  <a:pt x="1177637" y="415637"/>
                </a:cubicBezTo>
                <a:lnTo>
                  <a:pt x="1149927" y="457200"/>
                </a:lnTo>
                <a:cubicBezTo>
                  <a:pt x="1116953" y="556124"/>
                  <a:pt x="1138420" y="516025"/>
                  <a:pt x="1094509" y="581891"/>
                </a:cubicBezTo>
                <a:cubicBezTo>
                  <a:pt x="1043082" y="736173"/>
                  <a:pt x="1069049" y="623300"/>
                  <a:pt x="1080655" y="872837"/>
                </a:cubicBezTo>
                <a:cubicBezTo>
                  <a:pt x="1101743" y="1326222"/>
                  <a:pt x="1071884" y="1125017"/>
                  <a:pt x="1108364" y="1343891"/>
                </a:cubicBezTo>
                <a:cubicBezTo>
                  <a:pt x="1112982" y="1408546"/>
                  <a:pt x="1122218" y="1473036"/>
                  <a:pt x="1122218" y="1537855"/>
                </a:cubicBezTo>
                <a:cubicBezTo>
                  <a:pt x="1122218" y="1556896"/>
                  <a:pt x="1115865" y="1575771"/>
                  <a:pt x="1108364" y="1593273"/>
                </a:cubicBezTo>
                <a:cubicBezTo>
                  <a:pt x="1094238" y="1626235"/>
                  <a:pt x="1071691" y="1648057"/>
                  <a:pt x="1039091" y="1662546"/>
                </a:cubicBezTo>
                <a:cubicBezTo>
                  <a:pt x="1012401" y="1674408"/>
                  <a:pt x="980266" y="1674054"/>
                  <a:pt x="955964" y="1690255"/>
                </a:cubicBezTo>
                <a:cubicBezTo>
                  <a:pt x="942109" y="1699491"/>
                  <a:pt x="930798" y="1715070"/>
                  <a:pt x="914400" y="1717964"/>
                </a:cubicBezTo>
                <a:cubicBezTo>
                  <a:pt x="850567" y="1729229"/>
                  <a:pt x="785091" y="1727201"/>
                  <a:pt x="720437" y="1731819"/>
                </a:cubicBezTo>
                <a:lnTo>
                  <a:pt x="637309" y="1759528"/>
                </a:lnTo>
                <a:cubicBezTo>
                  <a:pt x="623455" y="1764146"/>
                  <a:pt x="610066" y="1770518"/>
                  <a:pt x="595746" y="1773382"/>
                </a:cubicBezTo>
                <a:lnTo>
                  <a:pt x="526473" y="1787237"/>
                </a:lnTo>
                <a:cubicBezTo>
                  <a:pt x="461818" y="1782619"/>
                  <a:pt x="393689" y="1794795"/>
                  <a:pt x="332509" y="1773382"/>
                </a:cubicBezTo>
                <a:cubicBezTo>
                  <a:pt x="295523" y="1760437"/>
                  <a:pt x="286557" y="1702647"/>
                  <a:pt x="249382" y="1690255"/>
                </a:cubicBezTo>
                <a:cubicBezTo>
                  <a:pt x="189754" y="1670379"/>
                  <a:pt x="221986" y="1679942"/>
                  <a:pt x="152400" y="1662546"/>
                </a:cubicBezTo>
                <a:cubicBezTo>
                  <a:pt x="9326" y="1691161"/>
                  <a:pt x="60951" y="1690255"/>
                  <a:pt x="0" y="1690255"/>
                </a:cubicBezTo>
              </a:path>
            </a:pathLst>
          </a:cu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4288" y="2300288"/>
            <a:ext cx="4017962" cy="3074987"/>
          </a:xfrm>
          <a:custGeom>
            <a:avLst/>
            <a:gdLst>
              <a:gd name="connsiteX0" fmla="*/ 4017818 w 4017818"/>
              <a:gd name="connsiteY0" fmla="*/ 0 h 3075709"/>
              <a:gd name="connsiteX1" fmla="*/ 3893127 w 4017818"/>
              <a:gd name="connsiteY1" fmla="*/ 13854 h 3075709"/>
              <a:gd name="connsiteX2" fmla="*/ 3754581 w 4017818"/>
              <a:gd name="connsiteY2" fmla="*/ 55418 h 3075709"/>
              <a:gd name="connsiteX3" fmla="*/ 3699163 w 4017818"/>
              <a:gd name="connsiteY3" fmla="*/ 69272 h 3075709"/>
              <a:gd name="connsiteX4" fmla="*/ 3657600 w 4017818"/>
              <a:gd name="connsiteY4" fmla="*/ 96981 h 3075709"/>
              <a:gd name="connsiteX5" fmla="*/ 3560618 w 4017818"/>
              <a:gd name="connsiteY5" fmla="*/ 207818 h 3075709"/>
              <a:gd name="connsiteX6" fmla="*/ 3532909 w 4017818"/>
              <a:gd name="connsiteY6" fmla="*/ 290945 h 3075709"/>
              <a:gd name="connsiteX7" fmla="*/ 3519054 w 4017818"/>
              <a:gd name="connsiteY7" fmla="*/ 332509 h 3075709"/>
              <a:gd name="connsiteX8" fmla="*/ 3505200 w 4017818"/>
              <a:gd name="connsiteY8" fmla="*/ 387927 h 3075709"/>
              <a:gd name="connsiteX9" fmla="*/ 3491345 w 4017818"/>
              <a:gd name="connsiteY9" fmla="*/ 692727 h 3075709"/>
              <a:gd name="connsiteX10" fmla="*/ 3463636 w 4017818"/>
              <a:gd name="connsiteY10" fmla="*/ 831272 h 3075709"/>
              <a:gd name="connsiteX11" fmla="*/ 3449781 w 4017818"/>
              <a:gd name="connsiteY11" fmla="*/ 914400 h 3075709"/>
              <a:gd name="connsiteX12" fmla="*/ 3463636 w 4017818"/>
              <a:gd name="connsiteY12" fmla="*/ 1302327 h 3075709"/>
              <a:gd name="connsiteX13" fmla="*/ 3463636 w 4017818"/>
              <a:gd name="connsiteY13" fmla="*/ 1565563 h 3075709"/>
              <a:gd name="connsiteX14" fmla="*/ 3422072 w 4017818"/>
              <a:gd name="connsiteY14" fmla="*/ 1607127 h 3075709"/>
              <a:gd name="connsiteX15" fmla="*/ 3394363 w 4017818"/>
              <a:gd name="connsiteY15" fmla="*/ 1704109 h 3075709"/>
              <a:gd name="connsiteX16" fmla="*/ 3338945 w 4017818"/>
              <a:gd name="connsiteY16" fmla="*/ 1801090 h 3075709"/>
              <a:gd name="connsiteX17" fmla="*/ 3297381 w 4017818"/>
              <a:gd name="connsiteY17" fmla="*/ 1884218 h 3075709"/>
              <a:gd name="connsiteX18" fmla="*/ 3241963 w 4017818"/>
              <a:gd name="connsiteY18" fmla="*/ 1953490 h 3075709"/>
              <a:gd name="connsiteX19" fmla="*/ 3172690 w 4017818"/>
              <a:gd name="connsiteY19" fmla="*/ 2022763 h 3075709"/>
              <a:gd name="connsiteX20" fmla="*/ 3158836 w 4017818"/>
              <a:gd name="connsiteY20" fmla="*/ 2147454 h 3075709"/>
              <a:gd name="connsiteX21" fmla="*/ 3144981 w 4017818"/>
              <a:gd name="connsiteY21" fmla="*/ 2189018 h 3075709"/>
              <a:gd name="connsiteX22" fmla="*/ 3103418 w 4017818"/>
              <a:gd name="connsiteY22" fmla="*/ 2216727 h 3075709"/>
              <a:gd name="connsiteX23" fmla="*/ 3089563 w 4017818"/>
              <a:gd name="connsiteY23" fmla="*/ 2258290 h 3075709"/>
              <a:gd name="connsiteX24" fmla="*/ 3048000 w 4017818"/>
              <a:gd name="connsiteY24" fmla="*/ 2272145 h 3075709"/>
              <a:gd name="connsiteX25" fmla="*/ 2978727 w 4017818"/>
              <a:gd name="connsiteY25" fmla="*/ 2313709 h 3075709"/>
              <a:gd name="connsiteX26" fmla="*/ 2923309 w 4017818"/>
              <a:gd name="connsiteY26" fmla="*/ 2396836 h 3075709"/>
              <a:gd name="connsiteX27" fmla="*/ 2895600 w 4017818"/>
              <a:gd name="connsiteY27" fmla="*/ 2438400 h 3075709"/>
              <a:gd name="connsiteX28" fmla="*/ 2812472 w 4017818"/>
              <a:gd name="connsiteY28" fmla="*/ 2549236 h 3075709"/>
              <a:gd name="connsiteX29" fmla="*/ 2784763 w 4017818"/>
              <a:gd name="connsiteY29" fmla="*/ 2604654 h 3075709"/>
              <a:gd name="connsiteX30" fmla="*/ 2770909 w 4017818"/>
              <a:gd name="connsiteY30" fmla="*/ 2646218 h 3075709"/>
              <a:gd name="connsiteX31" fmla="*/ 2729345 w 4017818"/>
              <a:gd name="connsiteY31" fmla="*/ 2729345 h 3075709"/>
              <a:gd name="connsiteX32" fmla="*/ 2729345 w 4017818"/>
              <a:gd name="connsiteY32" fmla="*/ 3006436 h 3075709"/>
              <a:gd name="connsiteX33" fmla="*/ 2646218 w 4017818"/>
              <a:gd name="connsiteY33" fmla="*/ 3075709 h 3075709"/>
              <a:gd name="connsiteX34" fmla="*/ 2452254 w 4017818"/>
              <a:gd name="connsiteY34" fmla="*/ 3061854 h 3075709"/>
              <a:gd name="connsiteX35" fmla="*/ 2327563 w 4017818"/>
              <a:gd name="connsiteY35" fmla="*/ 2964872 h 3075709"/>
              <a:gd name="connsiteX36" fmla="*/ 2286000 w 4017818"/>
              <a:gd name="connsiteY36" fmla="*/ 2937163 h 3075709"/>
              <a:gd name="connsiteX37" fmla="*/ 2272145 w 4017818"/>
              <a:gd name="connsiteY37" fmla="*/ 2895600 h 3075709"/>
              <a:gd name="connsiteX38" fmla="*/ 2244436 w 4017818"/>
              <a:gd name="connsiteY38" fmla="*/ 2840181 h 3075709"/>
              <a:gd name="connsiteX39" fmla="*/ 2230581 w 4017818"/>
              <a:gd name="connsiteY39" fmla="*/ 2784763 h 3075709"/>
              <a:gd name="connsiteX40" fmla="*/ 2202872 w 4017818"/>
              <a:gd name="connsiteY40" fmla="*/ 2715490 h 3075709"/>
              <a:gd name="connsiteX41" fmla="*/ 2189018 w 4017818"/>
              <a:gd name="connsiteY41" fmla="*/ 2660072 h 3075709"/>
              <a:gd name="connsiteX42" fmla="*/ 2147454 w 4017818"/>
              <a:gd name="connsiteY42" fmla="*/ 2618509 h 3075709"/>
              <a:gd name="connsiteX43" fmla="*/ 2133600 w 4017818"/>
              <a:gd name="connsiteY43" fmla="*/ 2576945 h 3075709"/>
              <a:gd name="connsiteX44" fmla="*/ 2078181 w 4017818"/>
              <a:gd name="connsiteY44" fmla="*/ 2493818 h 3075709"/>
              <a:gd name="connsiteX45" fmla="*/ 2064327 w 4017818"/>
              <a:gd name="connsiteY45" fmla="*/ 2452254 h 3075709"/>
              <a:gd name="connsiteX46" fmla="*/ 2008909 w 4017818"/>
              <a:gd name="connsiteY46" fmla="*/ 2369127 h 3075709"/>
              <a:gd name="connsiteX47" fmla="*/ 1995054 w 4017818"/>
              <a:gd name="connsiteY47" fmla="*/ 2327563 h 3075709"/>
              <a:gd name="connsiteX48" fmla="*/ 1939636 w 4017818"/>
              <a:gd name="connsiteY48" fmla="*/ 2258290 h 3075709"/>
              <a:gd name="connsiteX49" fmla="*/ 1884218 w 4017818"/>
              <a:gd name="connsiteY49" fmla="*/ 2175163 h 3075709"/>
              <a:gd name="connsiteX50" fmla="*/ 1870363 w 4017818"/>
              <a:gd name="connsiteY50" fmla="*/ 2133600 h 3075709"/>
              <a:gd name="connsiteX51" fmla="*/ 1842654 w 4017818"/>
              <a:gd name="connsiteY51" fmla="*/ 2092036 h 3075709"/>
              <a:gd name="connsiteX52" fmla="*/ 1814945 w 4017818"/>
              <a:gd name="connsiteY52" fmla="*/ 2008909 h 3075709"/>
              <a:gd name="connsiteX53" fmla="*/ 1801090 w 4017818"/>
              <a:gd name="connsiteY53" fmla="*/ 1967345 h 3075709"/>
              <a:gd name="connsiteX54" fmla="*/ 1731818 w 4017818"/>
              <a:gd name="connsiteY54" fmla="*/ 1870363 h 3075709"/>
              <a:gd name="connsiteX55" fmla="*/ 1704109 w 4017818"/>
              <a:gd name="connsiteY55" fmla="*/ 1828800 h 3075709"/>
              <a:gd name="connsiteX56" fmla="*/ 1676400 w 4017818"/>
              <a:gd name="connsiteY56" fmla="*/ 1801090 h 3075709"/>
              <a:gd name="connsiteX57" fmla="*/ 1579418 w 4017818"/>
              <a:gd name="connsiteY57" fmla="*/ 1690254 h 3075709"/>
              <a:gd name="connsiteX58" fmla="*/ 1482436 w 4017818"/>
              <a:gd name="connsiteY58" fmla="*/ 1579418 h 3075709"/>
              <a:gd name="connsiteX59" fmla="*/ 1413163 w 4017818"/>
              <a:gd name="connsiteY59" fmla="*/ 1524000 h 3075709"/>
              <a:gd name="connsiteX60" fmla="*/ 1343890 w 4017818"/>
              <a:gd name="connsiteY60" fmla="*/ 1454727 h 3075709"/>
              <a:gd name="connsiteX61" fmla="*/ 1302327 w 4017818"/>
              <a:gd name="connsiteY61" fmla="*/ 1413163 h 3075709"/>
              <a:gd name="connsiteX62" fmla="*/ 1246909 w 4017818"/>
              <a:gd name="connsiteY62" fmla="*/ 1343890 h 3075709"/>
              <a:gd name="connsiteX63" fmla="*/ 1205345 w 4017818"/>
              <a:gd name="connsiteY63" fmla="*/ 1316181 h 3075709"/>
              <a:gd name="connsiteX64" fmla="*/ 1080654 w 4017818"/>
              <a:gd name="connsiteY64" fmla="*/ 1219200 h 3075709"/>
              <a:gd name="connsiteX65" fmla="*/ 997527 w 4017818"/>
              <a:gd name="connsiteY65" fmla="*/ 1191490 h 3075709"/>
              <a:gd name="connsiteX66" fmla="*/ 942109 w 4017818"/>
              <a:gd name="connsiteY66" fmla="*/ 1163781 h 3075709"/>
              <a:gd name="connsiteX67" fmla="*/ 900545 w 4017818"/>
              <a:gd name="connsiteY67" fmla="*/ 1136072 h 3075709"/>
              <a:gd name="connsiteX68" fmla="*/ 803563 w 4017818"/>
              <a:gd name="connsiteY68" fmla="*/ 1108363 h 3075709"/>
              <a:gd name="connsiteX69" fmla="*/ 678872 w 4017818"/>
              <a:gd name="connsiteY69" fmla="*/ 1039090 h 3075709"/>
              <a:gd name="connsiteX70" fmla="*/ 637309 w 4017818"/>
              <a:gd name="connsiteY70" fmla="*/ 1025236 h 3075709"/>
              <a:gd name="connsiteX71" fmla="*/ 554181 w 4017818"/>
              <a:gd name="connsiteY71" fmla="*/ 969818 h 3075709"/>
              <a:gd name="connsiteX72" fmla="*/ 457200 w 4017818"/>
              <a:gd name="connsiteY72" fmla="*/ 928254 h 3075709"/>
              <a:gd name="connsiteX73" fmla="*/ 429490 w 4017818"/>
              <a:gd name="connsiteY73" fmla="*/ 900545 h 3075709"/>
              <a:gd name="connsiteX74" fmla="*/ 387927 w 4017818"/>
              <a:gd name="connsiteY74" fmla="*/ 886690 h 3075709"/>
              <a:gd name="connsiteX75" fmla="*/ 346363 w 4017818"/>
              <a:gd name="connsiteY75" fmla="*/ 858981 h 3075709"/>
              <a:gd name="connsiteX76" fmla="*/ 277090 w 4017818"/>
              <a:gd name="connsiteY76" fmla="*/ 803563 h 3075709"/>
              <a:gd name="connsiteX77" fmla="*/ 235527 w 4017818"/>
              <a:gd name="connsiteY77" fmla="*/ 762000 h 3075709"/>
              <a:gd name="connsiteX78" fmla="*/ 152400 w 4017818"/>
              <a:gd name="connsiteY78" fmla="*/ 720436 h 3075709"/>
              <a:gd name="connsiteX79" fmla="*/ 41563 w 4017818"/>
              <a:gd name="connsiteY79" fmla="*/ 637309 h 3075709"/>
              <a:gd name="connsiteX80" fmla="*/ 0 w 4017818"/>
              <a:gd name="connsiteY80" fmla="*/ 637309 h 307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4017818" h="3075709">
                <a:moveTo>
                  <a:pt x="4017818" y="0"/>
                </a:moveTo>
                <a:cubicBezTo>
                  <a:pt x="3976254" y="4618"/>
                  <a:pt x="3934460" y="7495"/>
                  <a:pt x="3893127" y="13854"/>
                </a:cubicBezTo>
                <a:cubicBezTo>
                  <a:pt x="3835961" y="22649"/>
                  <a:pt x="3814988" y="40317"/>
                  <a:pt x="3754581" y="55418"/>
                </a:cubicBezTo>
                <a:lnTo>
                  <a:pt x="3699163" y="69272"/>
                </a:lnTo>
                <a:cubicBezTo>
                  <a:pt x="3685309" y="78508"/>
                  <a:pt x="3670242" y="86145"/>
                  <a:pt x="3657600" y="96981"/>
                </a:cubicBezTo>
                <a:cubicBezTo>
                  <a:pt x="3607376" y="140030"/>
                  <a:pt x="3598833" y="156865"/>
                  <a:pt x="3560618" y="207818"/>
                </a:cubicBezTo>
                <a:lnTo>
                  <a:pt x="3532909" y="290945"/>
                </a:lnTo>
                <a:cubicBezTo>
                  <a:pt x="3528291" y="304800"/>
                  <a:pt x="3522596" y="318341"/>
                  <a:pt x="3519054" y="332509"/>
                </a:cubicBezTo>
                <a:lnTo>
                  <a:pt x="3505200" y="387927"/>
                </a:lnTo>
                <a:cubicBezTo>
                  <a:pt x="3500582" y="489527"/>
                  <a:pt x="3498591" y="591281"/>
                  <a:pt x="3491345" y="692727"/>
                </a:cubicBezTo>
                <a:cubicBezTo>
                  <a:pt x="3486071" y="766567"/>
                  <a:pt x="3476365" y="767627"/>
                  <a:pt x="3463636" y="831272"/>
                </a:cubicBezTo>
                <a:cubicBezTo>
                  <a:pt x="3458127" y="858818"/>
                  <a:pt x="3454399" y="886691"/>
                  <a:pt x="3449781" y="914400"/>
                </a:cubicBezTo>
                <a:cubicBezTo>
                  <a:pt x="3454399" y="1043709"/>
                  <a:pt x="3455808" y="1173173"/>
                  <a:pt x="3463636" y="1302327"/>
                </a:cubicBezTo>
                <a:cubicBezTo>
                  <a:pt x="3472827" y="1453984"/>
                  <a:pt x="3526992" y="1296299"/>
                  <a:pt x="3463636" y="1565563"/>
                </a:cubicBezTo>
                <a:cubicBezTo>
                  <a:pt x="3459148" y="1584636"/>
                  <a:pt x="3435927" y="1593272"/>
                  <a:pt x="3422072" y="1607127"/>
                </a:cubicBezTo>
                <a:cubicBezTo>
                  <a:pt x="3415040" y="1635255"/>
                  <a:pt x="3406290" y="1676279"/>
                  <a:pt x="3394363" y="1704109"/>
                </a:cubicBezTo>
                <a:cubicBezTo>
                  <a:pt x="3321495" y="1874134"/>
                  <a:pt x="3408515" y="1661951"/>
                  <a:pt x="3338945" y="1801090"/>
                </a:cubicBezTo>
                <a:cubicBezTo>
                  <a:pt x="3281582" y="1915815"/>
                  <a:pt x="3376794" y="1765097"/>
                  <a:pt x="3297381" y="1884218"/>
                </a:cubicBezTo>
                <a:cubicBezTo>
                  <a:pt x="3270410" y="1965133"/>
                  <a:pt x="3304630" y="1890823"/>
                  <a:pt x="3241963" y="1953490"/>
                </a:cubicBezTo>
                <a:cubicBezTo>
                  <a:pt x="3149599" y="2045854"/>
                  <a:pt x="3283527" y="1948872"/>
                  <a:pt x="3172690" y="2022763"/>
                </a:cubicBezTo>
                <a:cubicBezTo>
                  <a:pt x="3168072" y="2064327"/>
                  <a:pt x="3165711" y="2106204"/>
                  <a:pt x="3158836" y="2147454"/>
                </a:cubicBezTo>
                <a:cubicBezTo>
                  <a:pt x="3156435" y="2161859"/>
                  <a:pt x="3154104" y="2177614"/>
                  <a:pt x="3144981" y="2189018"/>
                </a:cubicBezTo>
                <a:cubicBezTo>
                  <a:pt x="3134579" y="2202020"/>
                  <a:pt x="3117272" y="2207491"/>
                  <a:pt x="3103418" y="2216727"/>
                </a:cubicBezTo>
                <a:cubicBezTo>
                  <a:pt x="3098800" y="2230581"/>
                  <a:pt x="3099889" y="2247964"/>
                  <a:pt x="3089563" y="2258290"/>
                </a:cubicBezTo>
                <a:cubicBezTo>
                  <a:pt x="3079237" y="2268616"/>
                  <a:pt x="3060523" y="2264631"/>
                  <a:pt x="3048000" y="2272145"/>
                </a:cubicBezTo>
                <a:cubicBezTo>
                  <a:pt x="2952911" y="2329199"/>
                  <a:pt x="3096467" y="2274461"/>
                  <a:pt x="2978727" y="2313709"/>
                </a:cubicBezTo>
                <a:lnTo>
                  <a:pt x="2923309" y="2396836"/>
                </a:lnTo>
                <a:cubicBezTo>
                  <a:pt x="2914073" y="2410691"/>
                  <a:pt x="2907374" y="2426626"/>
                  <a:pt x="2895600" y="2438400"/>
                </a:cubicBezTo>
                <a:cubicBezTo>
                  <a:pt x="2856631" y="2477368"/>
                  <a:pt x="2843805" y="2486570"/>
                  <a:pt x="2812472" y="2549236"/>
                </a:cubicBezTo>
                <a:cubicBezTo>
                  <a:pt x="2803236" y="2567709"/>
                  <a:pt x="2792899" y="2585671"/>
                  <a:pt x="2784763" y="2604654"/>
                </a:cubicBezTo>
                <a:cubicBezTo>
                  <a:pt x="2779010" y="2618077"/>
                  <a:pt x="2777440" y="2633156"/>
                  <a:pt x="2770909" y="2646218"/>
                </a:cubicBezTo>
                <a:cubicBezTo>
                  <a:pt x="2717191" y="2753656"/>
                  <a:pt x="2764172" y="2624865"/>
                  <a:pt x="2729345" y="2729345"/>
                </a:cubicBezTo>
                <a:cubicBezTo>
                  <a:pt x="2740156" y="2826637"/>
                  <a:pt x="2757571" y="2907647"/>
                  <a:pt x="2729345" y="3006436"/>
                </a:cubicBezTo>
                <a:cubicBezTo>
                  <a:pt x="2723070" y="3028398"/>
                  <a:pt x="2664089" y="3063795"/>
                  <a:pt x="2646218" y="3075709"/>
                </a:cubicBezTo>
                <a:cubicBezTo>
                  <a:pt x="2581563" y="3071091"/>
                  <a:pt x="2515138" y="3077575"/>
                  <a:pt x="2452254" y="3061854"/>
                </a:cubicBezTo>
                <a:cubicBezTo>
                  <a:pt x="2392227" y="3046847"/>
                  <a:pt x="2369492" y="2999813"/>
                  <a:pt x="2327563" y="2964872"/>
                </a:cubicBezTo>
                <a:cubicBezTo>
                  <a:pt x="2314771" y="2954212"/>
                  <a:pt x="2299854" y="2946399"/>
                  <a:pt x="2286000" y="2937163"/>
                </a:cubicBezTo>
                <a:cubicBezTo>
                  <a:pt x="2281382" y="2923309"/>
                  <a:pt x="2277898" y="2909023"/>
                  <a:pt x="2272145" y="2895600"/>
                </a:cubicBezTo>
                <a:cubicBezTo>
                  <a:pt x="2264009" y="2876617"/>
                  <a:pt x="2251688" y="2859519"/>
                  <a:pt x="2244436" y="2840181"/>
                </a:cubicBezTo>
                <a:cubicBezTo>
                  <a:pt x="2237750" y="2822352"/>
                  <a:pt x="2236602" y="2802827"/>
                  <a:pt x="2230581" y="2784763"/>
                </a:cubicBezTo>
                <a:cubicBezTo>
                  <a:pt x="2222716" y="2761170"/>
                  <a:pt x="2210736" y="2739084"/>
                  <a:pt x="2202872" y="2715490"/>
                </a:cubicBezTo>
                <a:cubicBezTo>
                  <a:pt x="2196851" y="2697426"/>
                  <a:pt x="2198465" y="2676604"/>
                  <a:pt x="2189018" y="2660072"/>
                </a:cubicBezTo>
                <a:cubicBezTo>
                  <a:pt x="2179297" y="2643060"/>
                  <a:pt x="2161309" y="2632363"/>
                  <a:pt x="2147454" y="2618509"/>
                </a:cubicBezTo>
                <a:cubicBezTo>
                  <a:pt x="2142836" y="2604654"/>
                  <a:pt x="2140692" y="2589711"/>
                  <a:pt x="2133600" y="2576945"/>
                </a:cubicBezTo>
                <a:cubicBezTo>
                  <a:pt x="2117427" y="2547834"/>
                  <a:pt x="2078181" y="2493818"/>
                  <a:pt x="2078181" y="2493818"/>
                </a:cubicBezTo>
                <a:cubicBezTo>
                  <a:pt x="2073563" y="2479963"/>
                  <a:pt x="2071419" y="2465020"/>
                  <a:pt x="2064327" y="2452254"/>
                </a:cubicBezTo>
                <a:cubicBezTo>
                  <a:pt x="2048154" y="2423143"/>
                  <a:pt x="2019440" y="2400720"/>
                  <a:pt x="2008909" y="2369127"/>
                </a:cubicBezTo>
                <a:cubicBezTo>
                  <a:pt x="2004291" y="2355272"/>
                  <a:pt x="2001585" y="2340625"/>
                  <a:pt x="1995054" y="2327563"/>
                </a:cubicBezTo>
                <a:cubicBezTo>
                  <a:pt x="1977577" y="2292610"/>
                  <a:pt x="1965407" y="2284062"/>
                  <a:pt x="1939636" y="2258290"/>
                </a:cubicBezTo>
                <a:cubicBezTo>
                  <a:pt x="1906692" y="2159464"/>
                  <a:pt x="1953405" y="2278943"/>
                  <a:pt x="1884218" y="2175163"/>
                </a:cubicBezTo>
                <a:cubicBezTo>
                  <a:pt x="1876117" y="2163012"/>
                  <a:pt x="1876894" y="2146662"/>
                  <a:pt x="1870363" y="2133600"/>
                </a:cubicBezTo>
                <a:cubicBezTo>
                  <a:pt x="1862916" y="2118707"/>
                  <a:pt x="1851890" y="2105891"/>
                  <a:pt x="1842654" y="2092036"/>
                </a:cubicBezTo>
                <a:lnTo>
                  <a:pt x="1814945" y="2008909"/>
                </a:lnTo>
                <a:cubicBezTo>
                  <a:pt x="1810327" y="1995054"/>
                  <a:pt x="1809191" y="1979496"/>
                  <a:pt x="1801090" y="1967345"/>
                </a:cubicBezTo>
                <a:cubicBezTo>
                  <a:pt x="1735797" y="1869404"/>
                  <a:pt x="1817729" y="1990638"/>
                  <a:pt x="1731818" y="1870363"/>
                </a:cubicBezTo>
                <a:cubicBezTo>
                  <a:pt x="1722140" y="1856814"/>
                  <a:pt x="1714511" y="1841802"/>
                  <a:pt x="1704109" y="1828800"/>
                </a:cubicBezTo>
                <a:cubicBezTo>
                  <a:pt x="1695949" y="1818600"/>
                  <a:pt x="1684237" y="1811540"/>
                  <a:pt x="1676400" y="1801090"/>
                </a:cubicBezTo>
                <a:cubicBezTo>
                  <a:pt x="1595583" y="1693334"/>
                  <a:pt x="1656771" y="1741823"/>
                  <a:pt x="1579418" y="1690254"/>
                </a:cubicBezTo>
                <a:cubicBezTo>
                  <a:pt x="1514764" y="1593272"/>
                  <a:pt x="1551709" y="1625600"/>
                  <a:pt x="1482436" y="1579418"/>
                </a:cubicBezTo>
                <a:cubicBezTo>
                  <a:pt x="1410292" y="1471201"/>
                  <a:pt x="1502391" y="1590920"/>
                  <a:pt x="1413163" y="1524000"/>
                </a:cubicBezTo>
                <a:cubicBezTo>
                  <a:pt x="1387038" y="1504407"/>
                  <a:pt x="1366981" y="1477818"/>
                  <a:pt x="1343890" y="1454727"/>
                </a:cubicBezTo>
                <a:cubicBezTo>
                  <a:pt x="1330036" y="1440872"/>
                  <a:pt x="1313195" y="1429465"/>
                  <a:pt x="1302327" y="1413163"/>
                </a:cubicBezTo>
                <a:cubicBezTo>
                  <a:pt x="1281755" y="1382305"/>
                  <a:pt x="1275109" y="1366450"/>
                  <a:pt x="1246909" y="1343890"/>
                </a:cubicBezTo>
                <a:cubicBezTo>
                  <a:pt x="1233907" y="1333488"/>
                  <a:pt x="1218137" y="1326841"/>
                  <a:pt x="1205345" y="1316181"/>
                </a:cubicBezTo>
                <a:cubicBezTo>
                  <a:pt x="1157529" y="1276335"/>
                  <a:pt x="1150686" y="1242545"/>
                  <a:pt x="1080654" y="1219200"/>
                </a:cubicBezTo>
                <a:cubicBezTo>
                  <a:pt x="1052945" y="1209963"/>
                  <a:pt x="1023651" y="1204552"/>
                  <a:pt x="997527" y="1191490"/>
                </a:cubicBezTo>
                <a:cubicBezTo>
                  <a:pt x="979054" y="1182254"/>
                  <a:pt x="960041" y="1174028"/>
                  <a:pt x="942109" y="1163781"/>
                </a:cubicBezTo>
                <a:cubicBezTo>
                  <a:pt x="927652" y="1155520"/>
                  <a:pt x="915438" y="1143518"/>
                  <a:pt x="900545" y="1136072"/>
                </a:cubicBezTo>
                <a:cubicBezTo>
                  <a:pt x="880673" y="1126136"/>
                  <a:pt x="821313" y="1112801"/>
                  <a:pt x="803563" y="1108363"/>
                </a:cubicBezTo>
                <a:cubicBezTo>
                  <a:pt x="741347" y="1046147"/>
                  <a:pt x="780587" y="1072995"/>
                  <a:pt x="678872" y="1039090"/>
                </a:cubicBezTo>
                <a:lnTo>
                  <a:pt x="637309" y="1025236"/>
                </a:lnTo>
                <a:cubicBezTo>
                  <a:pt x="609600" y="1006763"/>
                  <a:pt x="585774" y="980350"/>
                  <a:pt x="554181" y="969818"/>
                </a:cubicBezTo>
                <a:cubicBezTo>
                  <a:pt x="517237" y="957503"/>
                  <a:pt x="491439" y="951080"/>
                  <a:pt x="457200" y="928254"/>
                </a:cubicBezTo>
                <a:cubicBezTo>
                  <a:pt x="446331" y="921008"/>
                  <a:pt x="440691" y="907266"/>
                  <a:pt x="429490" y="900545"/>
                </a:cubicBezTo>
                <a:cubicBezTo>
                  <a:pt x="416967" y="893031"/>
                  <a:pt x="400989" y="893221"/>
                  <a:pt x="387927" y="886690"/>
                </a:cubicBezTo>
                <a:cubicBezTo>
                  <a:pt x="373034" y="879243"/>
                  <a:pt x="360218" y="868217"/>
                  <a:pt x="346363" y="858981"/>
                </a:cubicBezTo>
                <a:cubicBezTo>
                  <a:pt x="284393" y="766028"/>
                  <a:pt x="357394" y="857099"/>
                  <a:pt x="277090" y="803563"/>
                </a:cubicBezTo>
                <a:cubicBezTo>
                  <a:pt x="260788" y="792695"/>
                  <a:pt x="250579" y="774543"/>
                  <a:pt x="235527" y="762000"/>
                </a:cubicBezTo>
                <a:cubicBezTo>
                  <a:pt x="199715" y="732157"/>
                  <a:pt x="194058" y="734322"/>
                  <a:pt x="152400" y="720436"/>
                </a:cubicBezTo>
                <a:cubicBezTo>
                  <a:pt x="125722" y="693758"/>
                  <a:pt x="72893" y="637309"/>
                  <a:pt x="41563" y="637309"/>
                </a:cubicBezTo>
                <a:lnTo>
                  <a:pt x="0" y="637309"/>
                </a:lnTo>
              </a:path>
            </a:pathLst>
          </a:cu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698875" y="2327275"/>
            <a:ext cx="5430838" cy="2522538"/>
          </a:xfrm>
          <a:custGeom>
            <a:avLst/>
            <a:gdLst>
              <a:gd name="connsiteX0" fmla="*/ 5430981 w 5430981"/>
              <a:gd name="connsiteY0" fmla="*/ 665018 h 2521527"/>
              <a:gd name="connsiteX1" fmla="*/ 5306291 w 5430981"/>
              <a:gd name="connsiteY1" fmla="*/ 665018 h 2521527"/>
              <a:gd name="connsiteX2" fmla="*/ 4932218 w 5430981"/>
              <a:gd name="connsiteY2" fmla="*/ 678872 h 2521527"/>
              <a:gd name="connsiteX3" fmla="*/ 4876800 w 5430981"/>
              <a:gd name="connsiteY3" fmla="*/ 692727 h 2521527"/>
              <a:gd name="connsiteX4" fmla="*/ 4793672 w 5430981"/>
              <a:gd name="connsiteY4" fmla="*/ 720436 h 2521527"/>
              <a:gd name="connsiteX5" fmla="*/ 4696691 w 5430981"/>
              <a:gd name="connsiteY5" fmla="*/ 748145 h 2521527"/>
              <a:gd name="connsiteX6" fmla="*/ 4599709 w 5430981"/>
              <a:gd name="connsiteY6" fmla="*/ 775854 h 2521527"/>
              <a:gd name="connsiteX7" fmla="*/ 4475018 w 5430981"/>
              <a:gd name="connsiteY7" fmla="*/ 831272 h 2521527"/>
              <a:gd name="connsiteX8" fmla="*/ 4433454 w 5430981"/>
              <a:gd name="connsiteY8" fmla="*/ 845127 h 2521527"/>
              <a:gd name="connsiteX9" fmla="*/ 4391891 w 5430981"/>
              <a:gd name="connsiteY9" fmla="*/ 872836 h 2521527"/>
              <a:gd name="connsiteX10" fmla="*/ 4281054 w 5430981"/>
              <a:gd name="connsiteY10" fmla="*/ 900545 h 2521527"/>
              <a:gd name="connsiteX11" fmla="*/ 4197927 w 5430981"/>
              <a:gd name="connsiteY11" fmla="*/ 928254 h 2521527"/>
              <a:gd name="connsiteX12" fmla="*/ 4142509 w 5430981"/>
              <a:gd name="connsiteY12" fmla="*/ 1011381 h 2521527"/>
              <a:gd name="connsiteX13" fmla="*/ 4114800 w 5430981"/>
              <a:gd name="connsiteY13" fmla="*/ 1094509 h 2521527"/>
              <a:gd name="connsiteX14" fmla="*/ 4142509 w 5430981"/>
              <a:gd name="connsiteY14" fmla="*/ 1191491 h 2521527"/>
              <a:gd name="connsiteX15" fmla="*/ 4156363 w 5430981"/>
              <a:gd name="connsiteY15" fmla="*/ 1246909 h 2521527"/>
              <a:gd name="connsiteX16" fmla="*/ 4184072 w 5430981"/>
              <a:gd name="connsiteY16" fmla="*/ 1288472 h 2521527"/>
              <a:gd name="connsiteX17" fmla="*/ 4225636 w 5430981"/>
              <a:gd name="connsiteY17" fmla="*/ 1371600 h 2521527"/>
              <a:gd name="connsiteX18" fmla="*/ 4170218 w 5430981"/>
              <a:gd name="connsiteY18" fmla="*/ 1468581 h 2521527"/>
              <a:gd name="connsiteX19" fmla="*/ 4087091 w 5430981"/>
              <a:gd name="connsiteY19" fmla="*/ 1496291 h 2521527"/>
              <a:gd name="connsiteX20" fmla="*/ 4045527 w 5430981"/>
              <a:gd name="connsiteY20" fmla="*/ 1510145 h 2521527"/>
              <a:gd name="connsiteX21" fmla="*/ 3768436 w 5430981"/>
              <a:gd name="connsiteY21" fmla="*/ 1482436 h 2521527"/>
              <a:gd name="connsiteX22" fmla="*/ 3657600 w 5430981"/>
              <a:gd name="connsiteY22" fmla="*/ 1454727 h 2521527"/>
              <a:gd name="connsiteX23" fmla="*/ 3616036 w 5430981"/>
              <a:gd name="connsiteY23" fmla="*/ 1440872 h 2521527"/>
              <a:gd name="connsiteX24" fmla="*/ 3532909 w 5430981"/>
              <a:gd name="connsiteY24" fmla="*/ 1385454 h 2521527"/>
              <a:gd name="connsiteX25" fmla="*/ 3491345 w 5430981"/>
              <a:gd name="connsiteY25" fmla="*/ 1357745 h 2521527"/>
              <a:gd name="connsiteX26" fmla="*/ 3449781 w 5430981"/>
              <a:gd name="connsiteY26" fmla="*/ 1343891 h 2521527"/>
              <a:gd name="connsiteX27" fmla="*/ 3408218 w 5430981"/>
              <a:gd name="connsiteY27" fmla="*/ 1316181 h 2521527"/>
              <a:gd name="connsiteX28" fmla="*/ 3352800 w 5430981"/>
              <a:gd name="connsiteY28" fmla="*/ 1302327 h 2521527"/>
              <a:gd name="connsiteX29" fmla="*/ 3269672 w 5430981"/>
              <a:gd name="connsiteY29" fmla="*/ 1274618 h 2521527"/>
              <a:gd name="connsiteX30" fmla="*/ 3186545 w 5430981"/>
              <a:gd name="connsiteY30" fmla="*/ 1246909 h 2521527"/>
              <a:gd name="connsiteX31" fmla="*/ 3144981 w 5430981"/>
              <a:gd name="connsiteY31" fmla="*/ 1233054 h 2521527"/>
              <a:gd name="connsiteX32" fmla="*/ 3089563 w 5430981"/>
              <a:gd name="connsiteY32" fmla="*/ 1219200 h 2521527"/>
              <a:gd name="connsiteX33" fmla="*/ 2909454 w 5430981"/>
              <a:gd name="connsiteY33" fmla="*/ 1233054 h 2521527"/>
              <a:gd name="connsiteX34" fmla="*/ 2840181 w 5430981"/>
              <a:gd name="connsiteY34" fmla="*/ 1274618 h 2521527"/>
              <a:gd name="connsiteX35" fmla="*/ 2798618 w 5430981"/>
              <a:gd name="connsiteY35" fmla="*/ 1302327 h 2521527"/>
              <a:gd name="connsiteX36" fmla="*/ 2757054 w 5430981"/>
              <a:gd name="connsiteY36" fmla="*/ 1343891 h 2521527"/>
              <a:gd name="connsiteX37" fmla="*/ 2715491 w 5430981"/>
              <a:gd name="connsiteY37" fmla="*/ 1371600 h 2521527"/>
              <a:gd name="connsiteX38" fmla="*/ 2660072 w 5430981"/>
              <a:gd name="connsiteY38" fmla="*/ 1440872 h 2521527"/>
              <a:gd name="connsiteX39" fmla="*/ 2646218 w 5430981"/>
              <a:gd name="connsiteY39" fmla="*/ 1482436 h 2521527"/>
              <a:gd name="connsiteX40" fmla="*/ 2576945 w 5430981"/>
              <a:gd name="connsiteY40" fmla="*/ 1565563 h 2521527"/>
              <a:gd name="connsiteX41" fmla="*/ 2535381 w 5430981"/>
              <a:gd name="connsiteY41" fmla="*/ 1593272 h 2521527"/>
              <a:gd name="connsiteX42" fmla="*/ 2452254 w 5430981"/>
              <a:gd name="connsiteY42" fmla="*/ 1662545 h 2521527"/>
              <a:gd name="connsiteX43" fmla="*/ 2424545 w 5430981"/>
              <a:gd name="connsiteY43" fmla="*/ 1704109 h 2521527"/>
              <a:gd name="connsiteX44" fmla="*/ 2382981 w 5430981"/>
              <a:gd name="connsiteY44" fmla="*/ 1745672 h 2521527"/>
              <a:gd name="connsiteX45" fmla="*/ 2355272 w 5430981"/>
              <a:gd name="connsiteY45" fmla="*/ 1828800 h 2521527"/>
              <a:gd name="connsiteX46" fmla="*/ 2299854 w 5430981"/>
              <a:gd name="connsiteY46" fmla="*/ 1911927 h 2521527"/>
              <a:gd name="connsiteX47" fmla="*/ 2272145 w 5430981"/>
              <a:gd name="connsiteY47" fmla="*/ 1953491 h 2521527"/>
              <a:gd name="connsiteX48" fmla="*/ 2230581 w 5430981"/>
              <a:gd name="connsiteY48" fmla="*/ 1995054 h 2521527"/>
              <a:gd name="connsiteX49" fmla="*/ 2175163 w 5430981"/>
              <a:gd name="connsiteY49" fmla="*/ 2078181 h 2521527"/>
              <a:gd name="connsiteX50" fmla="*/ 2147454 w 5430981"/>
              <a:gd name="connsiteY50" fmla="*/ 2119745 h 2521527"/>
              <a:gd name="connsiteX51" fmla="*/ 2078181 w 5430981"/>
              <a:gd name="connsiteY51" fmla="*/ 2189018 h 2521527"/>
              <a:gd name="connsiteX52" fmla="*/ 2050472 w 5430981"/>
              <a:gd name="connsiteY52" fmla="*/ 2230581 h 2521527"/>
              <a:gd name="connsiteX53" fmla="*/ 2008909 w 5430981"/>
              <a:gd name="connsiteY53" fmla="*/ 2244436 h 2521527"/>
              <a:gd name="connsiteX54" fmla="*/ 1925781 w 5430981"/>
              <a:gd name="connsiteY54" fmla="*/ 2299854 h 2521527"/>
              <a:gd name="connsiteX55" fmla="*/ 1870363 w 5430981"/>
              <a:gd name="connsiteY55" fmla="*/ 2327563 h 2521527"/>
              <a:gd name="connsiteX56" fmla="*/ 1828800 w 5430981"/>
              <a:gd name="connsiteY56" fmla="*/ 2355272 h 2521527"/>
              <a:gd name="connsiteX57" fmla="*/ 1787236 w 5430981"/>
              <a:gd name="connsiteY57" fmla="*/ 2369127 h 2521527"/>
              <a:gd name="connsiteX58" fmla="*/ 1745672 w 5430981"/>
              <a:gd name="connsiteY58" fmla="*/ 2410691 h 2521527"/>
              <a:gd name="connsiteX59" fmla="*/ 1704109 w 5430981"/>
              <a:gd name="connsiteY59" fmla="*/ 2424545 h 2521527"/>
              <a:gd name="connsiteX60" fmla="*/ 1662545 w 5430981"/>
              <a:gd name="connsiteY60" fmla="*/ 2452254 h 2521527"/>
              <a:gd name="connsiteX61" fmla="*/ 1579418 w 5430981"/>
              <a:gd name="connsiteY61" fmla="*/ 2479963 h 2521527"/>
              <a:gd name="connsiteX62" fmla="*/ 1537854 w 5430981"/>
              <a:gd name="connsiteY62" fmla="*/ 2493818 h 2521527"/>
              <a:gd name="connsiteX63" fmla="*/ 1427018 w 5430981"/>
              <a:gd name="connsiteY63" fmla="*/ 2521527 h 2521527"/>
              <a:gd name="connsiteX64" fmla="*/ 1039091 w 5430981"/>
              <a:gd name="connsiteY64" fmla="*/ 2507672 h 2521527"/>
              <a:gd name="connsiteX65" fmla="*/ 928254 w 5430981"/>
              <a:gd name="connsiteY65" fmla="*/ 2479963 h 2521527"/>
              <a:gd name="connsiteX66" fmla="*/ 845127 w 5430981"/>
              <a:gd name="connsiteY66" fmla="*/ 2424545 h 2521527"/>
              <a:gd name="connsiteX67" fmla="*/ 720436 w 5430981"/>
              <a:gd name="connsiteY67" fmla="*/ 2313709 h 2521527"/>
              <a:gd name="connsiteX68" fmla="*/ 665018 w 5430981"/>
              <a:gd name="connsiteY68" fmla="*/ 2230581 h 2521527"/>
              <a:gd name="connsiteX69" fmla="*/ 637309 w 5430981"/>
              <a:gd name="connsiteY69" fmla="*/ 2147454 h 2521527"/>
              <a:gd name="connsiteX70" fmla="*/ 609600 w 5430981"/>
              <a:gd name="connsiteY70" fmla="*/ 2050472 h 2521527"/>
              <a:gd name="connsiteX71" fmla="*/ 568036 w 5430981"/>
              <a:gd name="connsiteY71" fmla="*/ 1911927 h 2521527"/>
              <a:gd name="connsiteX72" fmla="*/ 554181 w 5430981"/>
              <a:gd name="connsiteY72" fmla="*/ 1870363 h 2521527"/>
              <a:gd name="connsiteX73" fmla="*/ 484909 w 5430981"/>
              <a:gd name="connsiteY73" fmla="*/ 1787236 h 2521527"/>
              <a:gd name="connsiteX74" fmla="*/ 457200 w 5430981"/>
              <a:gd name="connsiteY74" fmla="*/ 1704109 h 2521527"/>
              <a:gd name="connsiteX75" fmla="*/ 429491 w 5430981"/>
              <a:gd name="connsiteY75" fmla="*/ 1620981 h 2521527"/>
              <a:gd name="connsiteX76" fmla="*/ 415636 w 5430981"/>
              <a:gd name="connsiteY76" fmla="*/ 1579418 h 2521527"/>
              <a:gd name="connsiteX77" fmla="*/ 346363 w 5430981"/>
              <a:gd name="connsiteY77" fmla="*/ 1496291 h 2521527"/>
              <a:gd name="connsiteX78" fmla="*/ 304800 w 5430981"/>
              <a:gd name="connsiteY78" fmla="*/ 1454727 h 2521527"/>
              <a:gd name="connsiteX79" fmla="*/ 277091 w 5430981"/>
              <a:gd name="connsiteY79" fmla="*/ 1413163 h 2521527"/>
              <a:gd name="connsiteX80" fmla="*/ 180109 w 5430981"/>
              <a:gd name="connsiteY80" fmla="*/ 1302327 h 2521527"/>
              <a:gd name="connsiteX81" fmla="*/ 152400 w 5430981"/>
              <a:gd name="connsiteY81" fmla="*/ 1205345 h 2521527"/>
              <a:gd name="connsiteX82" fmla="*/ 138545 w 5430981"/>
              <a:gd name="connsiteY82" fmla="*/ 1163781 h 2521527"/>
              <a:gd name="connsiteX83" fmla="*/ 124691 w 5430981"/>
              <a:gd name="connsiteY83" fmla="*/ 1066800 h 2521527"/>
              <a:gd name="connsiteX84" fmla="*/ 110836 w 5430981"/>
              <a:gd name="connsiteY84" fmla="*/ 1025236 h 2521527"/>
              <a:gd name="connsiteX85" fmla="*/ 96981 w 5430981"/>
              <a:gd name="connsiteY85" fmla="*/ 914400 h 2521527"/>
              <a:gd name="connsiteX86" fmla="*/ 69272 w 5430981"/>
              <a:gd name="connsiteY86" fmla="*/ 817418 h 2521527"/>
              <a:gd name="connsiteX87" fmla="*/ 41563 w 5430981"/>
              <a:gd name="connsiteY87" fmla="*/ 665018 h 2521527"/>
              <a:gd name="connsiteX88" fmla="*/ 27709 w 5430981"/>
              <a:gd name="connsiteY88" fmla="*/ 581891 h 2521527"/>
              <a:gd name="connsiteX89" fmla="*/ 0 w 5430981"/>
              <a:gd name="connsiteY89" fmla="*/ 498763 h 2521527"/>
              <a:gd name="connsiteX90" fmla="*/ 13854 w 5430981"/>
              <a:gd name="connsiteY90" fmla="*/ 318654 h 2521527"/>
              <a:gd name="connsiteX91" fmla="*/ 27709 w 5430981"/>
              <a:gd name="connsiteY91" fmla="*/ 277091 h 2521527"/>
              <a:gd name="connsiteX92" fmla="*/ 96981 w 5430981"/>
              <a:gd name="connsiteY92" fmla="*/ 207818 h 2521527"/>
              <a:gd name="connsiteX93" fmla="*/ 180109 w 5430981"/>
              <a:gd name="connsiteY93" fmla="*/ 152400 h 2521527"/>
              <a:gd name="connsiteX94" fmla="*/ 221672 w 5430981"/>
              <a:gd name="connsiteY94" fmla="*/ 124691 h 2521527"/>
              <a:gd name="connsiteX95" fmla="*/ 304800 w 5430981"/>
              <a:gd name="connsiteY95" fmla="*/ 96981 h 2521527"/>
              <a:gd name="connsiteX96" fmla="*/ 346363 w 5430981"/>
              <a:gd name="connsiteY96" fmla="*/ 83127 h 2521527"/>
              <a:gd name="connsiteX97" fmla="*/ 387927 w 5430981"/>
              <a:gd name="connsiteY97" fmla="*/ 41563 h 2521527"/>
              <a:gd name="connsiteX98" fmla="*/ 401781 w 5430981"/>
              <a:gd name="connsiteY98" fmla="*/ 0 h 2521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5430981" h="2521527">
                <a:moveTo>
                  <a:pt x="5430981" y="665018"/>
                </a:moveTo>
                <a:cubicBezTo>
                  <a:pt x="5275168" y="633854"/>
                  <a:pt x="5439434" y="656428"/>
                  <a:pt x="5306291" y="665018"/>
                </a:cubicBezTo>
                <a:cubicBezTo>
                  <a:pt x="5181773" y="673051"/>
                  <a:pt x="5056909" y="674254"/>
                  <a:pt x="4932218" y="678872"/>
                </a:cubicBezTo>
                <a:cubicBezTo>
                  <a:pt x="4913745" y="683490"/>
                  <a:pt x="4895038" y="687256"/>
                  <a:pt x="4876800" y="692727"/>
                </a:cubicBezTo>
                <a:cubicBezTo>
                  <a:pt x="4848824" y="701120"/>
                  <a:pt x="4822008" y="713352"/>
                  <a:pt x="4793672" y="720436"/>
                </a:cubicBezTo>
                <a:cubicBezTo>
                  <a:pt x="4620409" y="763753"/>
                  <a:pt x="4835833" y="708390"/>
                  <a:pt x="4696691" y="748145"/>
                </a:cubicBezTo>
                <a:cubicBezTo>
                  <a:pt x="4574916" y="782938"/>
                  <a:pt x="4699362" y="742637"/>
                  <a:pt x="4599709" y="775854"/>
                </a:cubicBezTo>
                <a:cubicBezTo>
                  <a:pt x="4533842" y="819765"/>
                  <a:pt x="4573942" y="798297"/>
                  <a:pt x="4475018" y="831272"/>
                </a:cubicBezTo>
                <a:cubicBezTo>
                  <a:pt x="4461163" y="835890"/>
                  <a:pt x="4445605" y="837026"/>
                  <a:pt x="4433454" y="845127"/>
                </a:cubicBezTo>
                <a:cubicBezTo>
                  <a:pt x="4419600" y="854363"/>
                  <a:pt x="4407539" y="867146"/>
                  <a:pt x="4391891" y="872836"/>
                </a:cubicBezTo>
                <a:cubicBezTo>
                  <a:pt x="4356101" y="885850"/>
                  <a:pt x="4317182" y="888502"/>
                  <a:pt x="4281054" y="900545"/>
                </a:cubicBezTo>
                <a:lnTo>
                  <a:pt x="4197927" y="928254"/>
                </a:lnTo>
                <a:cubicBezTo>
                  <a:pt x="4179454" y="955963"/>
                  <a:pt x="4153040" y="979788"/>
                  <a:pt x="4142509" y="1011381"/>
                </a:cubicBezTo>
                <a:lnTo>
                  <a:pt x="4114800" y="1094509"/>
                </a:lnTo>
                <a:cubicBezTo>
                  <a:pt x="4158109" y="1267753"/>
                  <a:pt x="4102757" y="1052360"/>
                  <a:pt x="4142509" y="1191491"/>
                </a:cubicBezTo>
                <a:cubicBezTo>
                  <a:pt x="4147740" y="1209800"/>
                  <a:pt x="4148862" y="1229407"/>
                  <a:pt x="4156363" y="1246909"/>
                </a:cubicBezTo>
                <a:cubicBezTo>
                  <a:pt x="4162922" y="1262214"/>
                  <a:pt x="4176625" y="1273579"/>
                  <a:pt x="4184072" y="1288472"/>
                </a:cubicBezTo>
                <a:cubicBezTo>
                  <a:pt x="4241435" y="1403197"/>
                  <a:pt x="4146223" y="1252479"/>
                  <a:pt x="4225636" y="1371600"/>
                </a:cubicBezTo>
                <a:cubicBezTo>
                  <a:pt x="4212734" y="1436105"/>
                  <a:pt x="4228391" y="1442726"/>
                  <a:pt x="4170218" y="1468581"/>
                </a:cubicBezTo>
                <a:cubicBezTo>
                  <a:pt x="4143528" y="1480444"/>
                  <a:pt x="4114800" y="1487055"/>
                  <a:pt x="4087091" y="1496291"/>
                </a:cubicBezTo>
                <a:lnTo>
                  <a:pt x="4045527" y="1510145"/>
                </a:lnTo>
                <a:cubicBezTo>
                  <a:pt x="3890129" y="1499786"/>
                  <a:pt x="3880038" y="1508190"/>
                  <a:pt x="3768436" y="1482436"/>
                </a:cubicBezTo>
                <a:cubicBezTo>
                  <a:pt x="3731329" y="1473873"/>
                  <a:pt x="3693728" y="1466770"/>
                  <a:pt x="3657600" y="1454727"/>
                </a:cubicBezTo>
                <a:cubicBezTo>
                  <a:pt x="3643745" y="1450109"/>
                  <a:pt x="3628802" y="1447964"/>
                  <a:pt x="3616036" y="1440872"/>
                </a:cubicBezTo>
                <a:cubicBezTo>
                  <a:pt x="3586925" y="1424699"/>
                  <a:pt x="3560618" y="1403927"/>
                  <a:pt x="3532909" y="1385454"/>
                </a:cubicBezTo>
                <a:cubicBezTo>
                  <a:pt x="3519054" y="1376218"/>
                  <a:pt x="3507142" y="1363010"/>
                  <a:pt x="3491345" y="1357745"/>
                </a:cubicBezTo>
                <a:lnTo>
                  <a:pt x="3449781" y="1343891"/>
                </a:lnTo>
                <a:cubicBezTo>
                  <a:pt x="3435927" y="1334654"/>
                  <a:pt x="3423523" y="1322740"/>
                  <a:pt x="3408218" y="1316181"/>
                </a:cubicBezTo>
                <a:cubicBezTo>
                  <a:pt x="3390716" y="1308680"/>
                  <a:pt x="3371038" y="1307798"/>
                  <a:pt x="3352800" y="1302327"/>
                </a:cubicBezTo>
                <a:cubicBezTo>
                  <a:pt x="3324824" y="1293934"/>
                  <a:pt x="3297381" y="1283855"/>
                  <a:pt x="3269672" y="1274618"/>
                </a:cubicBezTo>
                <a:lnTo>
                  <a:pt x="3186545" y="1246909"/>
                </a:lnTo>
                <a:cubicBezTo>
                  <a:pt x="3172690" y="1242291"/>
                  <a:pt x="3159149" y="1236596"/>
                  <a:pt x="3144981" y="1233054"/>
                </a:cubicBezTo>
                <a:lnTo>
                  <a:pt x="3089563" y="1219200"/>
                </a:lnTo>
                <a:cubicBezTo>
                  <a:pt x="3029527" y="1223818"/>
                  <a:pt x="2969203" y="1225585"/>
                  <a:pt x="2909454" y="1233054"/>
                </a:cubicBezTo>
                <a:cubicBezTo>
                  <a:pt x="2859555" y="1239291"/>
                  <a:pt x="2874590" y="1247091"/>
                  <a:pt x="2840181" y="1274618"/>
                </a:cubicBezTo>
                <a:cubicBezTo>
                  <a:pt x="2827179" y="1285020"/>
                  <a:pt x="2811410" y="1291667"/>
                  <a:pt x="2798618" y="1302327"/>
                </a:cubicBezTo>
                <a:cubicBezTo>
                  <a:pt x="2783566" y="1314870"/>
                  <a:pt x="2772106" y="1331348"/>
                  <a:pt x="2757054" y="1343891"/>
                </a:cubicBezTo>
                <a:cubicBezTo>
                  <a:pt x="2744262" y="1354551"/>
                  <a:pt x="2728493" y="1361198"/>
                  <a:pt x="2715491" y="1371600"/>
                </a:cubicBezTo>
                <a:cubicBezTo>
                  <a:pt x="2687287" y="1394163"/>
                  <a:pt x="2680648" y="1410008"/>
                  <a:pt x="2660072" y="1440872"/>
                </a:cubicBezTo>
                <a:cubicBezTo>
                  <a:pt x="2655454" y="1454727"/>
                  <a:pt x="2652749" y="1469374"/>
                  <a:pt x="2646218" y="1482436"/>
                </a:cubicBezTo>
                <a:cubicBezTo>
                  <a:pt x="2630649" y="1513575"/>
                  <a:pt x="2603210" y="1543676"/>
                  <a:pt x="2576945" y="1565563"/>
                </a:cubicBezTo>
                <a:cubicBezTo>
                  <a:pt x="2564153" y="1576223"/>
                  <a:pt x="2548173" y="1582612"/>
                  <a:pt x="2535381" y="1593272"/>
                </a:cubicBezTo>
                <a:cubicBezTo>
                  <a:pt x="2428706" y="1682169"/>
                  <a:pt x="2555450" y="1593749"/>
                  <a:pt x="2452254" y="1662545"/>
                </a:cubicBezTo>
                <a:cubicBezTo>
                  <a:pt x="2443018" y="1676400"/>
                  <a:pt x="2435205" y="1691317"/>
                  <a:pt x="2424545" y="1704109"/>
                </a:cubicBezTo>
                <a:cubicBezTo>
                  <a:pt x="2412002" y="1719161"/>
                  <a:pt x="2392496" y="1728544"/>
                  <a:pt x="2382981" y="1745672"/>
                </a:cubicBezTo>
                <a:cubicBezTo>
                  <a:pt x="2368796" y="1771205"/>
                  <a:pt x="2371474" y="1804497"/>
                  <a:pt x="2355272" y="1828800"/>
                </a:cubicBezTo>
                <a:lnTo>
                  <a:pt x="2299854" y="1911927"/>
                </a:lnTo>
                <a:cubicBezTo>
                  <a:pt x="2290618" y="1925782"/>
                  <a:pt x="2283919" y="1941717"/>
                  <a:pt x="2272145" y="1953491"/>
                </a:cubicBezTo>
                <a:lnTo>
                  <a:pt x="2230581" y="1995054"/>
                </a:lnTo>
                <a:cubicBezTo>
                  <a:pt x="2206234" y="2068099"/>
                  <a:pt x="2232819" y="2008994"/>
                  <a:pt x="2175163" y="2078181"/>
                </a:cubicBezTo>
                <a:cubicBezTo>
                  <a:pt x="2164503" y="2090973"/>
                  <a:pt x="2158419" y="2107214"/>
                  <a:pt x="2147454" y="2119745"/>
                </a:cubicBezTo>
                <a:cubicBezTo>
                  <a:pt x="2125950" y="2144321"/>
                  <a:pt x="2096295" y="2161847"/>
                  <a:pt x="2078181" y="2189018"/>
                </a:cubicBezTo>
                <a:cubicBezTo>
                  <a:pt x="2068945" y="2202872"/>
                  <a:pt x="2063474" y="2220179"/>
                  <a:pt x="2050472" y="2230581"/>
                </a:cubicBezTo>
                <a:cubicBezTo>
                  <a:pt x="2039068" y="2239704"/>
                  <a:pt x="2021675" y="2237344"/>
                  <a:pt x="2008909" y="2244436"/>
                </a:cubicBezTo>
                <a:cubicBezTo>
                  <a:pt x="1979798" y="2260609"/>
                  <a:pt x="1955568" y="2284961"/>
                  <a:pt x="1925781" y="2299854"/>
                </a:cubicBezTo>
                <a:cubicBezTo>
                  <a:pt x="1907308" y="2309090"/>
                  <a:pt x="1888295" y="2317316"/>
                  <a:pt x="1870363" y="2327563"/>
                </a:cubicBezTo>
                <a:cubicBezTo>
                  <a:pt x="1855906" y="2335824"/>
                  <a:pt x="1843693" y="2347825"/>
                  <a:pt x="1828800" y="2355272"/>
                </a:cubicBezTo>
                <a:cubicBezTo>
                  <a:pt x="1815738" y="2361803"/>
                  <a:pt x="1801091" y="2364509"/>
                  <a:pt x="1787236" y="2369127"/>
                </a:cubicBezTo>
                <a:cubicBezTo>
                  <a:pt x="1773381" y="2382982"/>
                  <a:pt x="1761975" y="2399823"/>
                  <a:pt x="1745672" y="2410691"/>
                </a:cubicBezTo>
                <a:cubicBezTo>
                  <a:pt x="1733521" y="2418792"/>
                  <a:pt x="1717171" y="2418014"/>
                  <a:pt x="1704109" y="2424545"/>
                </a:cubicBezTo>
                <a:cubicBezTo>
                  <a:pt x="1689216" y="2431992"/>
                  <a:pt x="1677761" y="2445491"/>
                  <a:pt x="1662545" y="2452254"/>
                </a:cubicBezTo>
                <a:cubicBezTo>
                  <a:pt x="1635855" y="2464116"/>
                  <a:pt x="1607127" y="2470727"/>
                  <a:pt x="1579418" y="2479963"/>
                </a:cubicBezTo>
                <a:cubicBezTo>
                  <a:pt x="1565563" y="2484581"/>
                  <a:pt x="1552175" y="2490954"/>
                  <a:pt x="1537854" y="2493818"/>
                </a:cubicBezTo>
                <a:cubicBezTo>
                  <a:pt x="1454261" y="2510536"/>
                  <a:pt x="1490921" y="2500225"/>
                  <a:pt x="1427018" y="2521527"/>
                </a:cubicBezTo>
                <a:cubicBezTo>
                  <a:pt x="1297709" y="2516909"/>
                  <a:pt x="1168245" y="2515500"/>
                  <a:pt x="1039091" y="2507672"/>
                </a:cubicBezTo>
                <a:cubicBezTo>
                  <a:pt x="1025300" y="2506836"/>
                  <a:pt x="948867" y="2491415"/>
                  <a:pt x="928254" y="2479963"/>
                </a:cubicBezTo>
                <a:cubicBezTo>
                  <a:pt x="899143" y="2463790"/>
                  <a:pt x="872836" y="2443018"/>
                  <a:pt x="845127" y="2424545"/>
                </a:cubicBezTo>
                <a:cubicBezTo>
                  <a:pt x="795153" y="2391229"/>
                  <a:pt x="758397" y="2370651"/>
                  <a:pt x="720436" y="2313709"/>
                </a:cubicBezTo>
                <a:cubicBezTo>
                  <a:pt x="701963" y="2286000"/>
                  <a:pt x="675549" y="2262174"/>
                  <a:pt x="665018" y="2230581"/>
                </a:cubicBezTo>
                <a:cubicBezTo>
                  <a:pt x="655782" y="2202872"/>
                  <a:pt x="644393" y="2175790"/>
                  <a:pt x="637309" y="2147454"/>
                </a:cubicBezTo>
                <a:cubicBezTo>
                  <a:pt x="593996" y="1974209"/>
                  <a:pt x="649352" y="2189603"/>
                  <a:pt x="609600" y="2050472"/>
                </a:cubicBezTo>
                <a:cubicBezTo>
                  <a:pt x="567731" y="1903931"/>
                  <a:pt x="633871" y="2109430"/>
                  <a:pt x="568036" y="1911927"/>
                </a:cubicBezTo>
                <a:cubicBezTo>
                  <a:pt x="563418" y="1898072"/>
                  <a:pt x="564508" y="1880690"/>
                  <a:pt x="554181" y="1870363"/>
                </a:cubicBezTo>
                <a:cubicBezTo>
                  <a:pt x="528079" y="1844261"/>
                  <a:pt x="500340" y="1821957"/>
                  <a:pt x="484909" y="1787236"/>
                </a:cubicBezTo>
                <a:cubicBezTo>
                  <a:pt x="473047" y="1760546"/>
                  <a:pt x="466436" y="1731818"/>
                  <a:pt x="457200" y="1704109"/>
                </a:cubicBezTo>
                <a:lnTo>
                  <a:pt x="429491" y="1620981"/>
                </a:lnTo>
                <a:cubicBezTo>
                  <a:pt x="424873" y="1607127"/>
                  <a:pt x="425962" y="1589744"/>
                  <a:pt x="415636" y="1579418"/>
                </a:cubicBezTo>
                <a:cubicBezTo>
                  <a:pt x="294214" y="1457996"/>
                  <a:pt x="442799" y="1612015"/>
                  <a:pt x="346363" y="1496291"/>
                </a:cubicBezTo>
                <a:cubicBezTo>
                  <a:pt x="333820" y="1481239"/>
                  <a:pt x="317343" y="1469779"/>
                  <a:pt x="304800" y="1454727"/>
                </a:cubicBezTo>
                <a:cubicBezTo>
                  <a:pt x="294140" y="1441935"/>
                  <a:pt x="288056" y="1425694"/>
                  <a:pt x="277091" y="1413163"/>
                </a:cubicBezTo>
                <a:cubicBezTo>
                  <a:pt x="234954" y="1365007"/>
                  <a:pt x="206091" y="1354291"/>
                  <a:pt x="180109" y="1302327"/>
                </a:cubicBezTo>
                <a:cubicBezTo>
                  <a:pt x="169034" y="1280177"/>
                  <a:pt x="158321" y="1226067"/>
                  <a:pt x="152400" y="1205345"/>
                </a:cubicBezTo>
                <a:cubicBezTo>
                  <a:pt x="148388" y="1191303"/>
                  <a:pt x="143163" y="1177636"/>
                  <a:pt x="138545" y="1163781"/>
                </a:cubicBezTo>
                <a:cubicBezTo>
                  <a:pt x="133927" y="1131454"/>
                  <a:pt x="131095" y="1098821"/>
                  <a:pt x="124691" y="1066800"/>
                </a:cubicBezTo>
                <a:cubicBezTo>
                  <a:pt x="121827" y="1052479"/>
                  <a:pt x="113449" y="1039605"/>
                  <a:pt x="110836" y="1025236"/>
                </a:cubicBezTo>
                <a:cubicBezTo>
                  <a:pt x="104175" y="988604"/>
                  <a:pt x="103102" y="951126"/>
                  <a:pt x="96981" y="914400"/>
                </a:cubicBezTo>
                <a:cubicBezTo>
                  <a:pt x="91181" y="879598"/>
                  <a:pt x="80256" y="850367"/>
                  <a:pt x="69272" y="817418"/>
                </a:cubicBezTo>
                <a:cubicBezTo>
                  <a:pt x="28449" y="572468"/>
                  <a:pt x="80290" y="878018"/>
                  <a:pt x="41563" y="665018"/>
                </a:cubicBezTo>
                <a:cubicBezTo>
                  <a:pt x="36538" y="637380"/>
                  <a:pt x="34522" y="609143"/>
                  <a:pt x="27709" y="581891"/>
                </a:cubicBezTo>
                <a:cubicBezTo>
                  <a:pt x="20625" y="553555"/>
                  <a:pt x="0" y="498763"/>
                  <a:pt x="0" y="498763"/>
                </a:cubicBezTo>
                <a:cubicBezTo>
                  <a:pt x="4618" y="438727"/>
                  <a:pt x="6385" y="378403"/>
                  <a:pt x="13854" y="318654"/>
                </a:cubicBezTo>
                <a:cubicBezTo>
                  <a:pt x="15665" y="304163"/>
                  <a:pt x="18947" y="288774"/>
                  <a:pt x="27709" y="277091"/>
                </a:cubicBezTo>
                <a:cubicBezTo>
                  <a:pt x="47302" y="250967"/>
                  <a:pt x="69810" y="225932"/>
                  <a:pt x="96981" y="207818"/>
                </a:cubicBezTo>
                <a:lnTo>
                  <a:pt x="180109" y="152400"/>
                </a:lnTo>
                <a:cubicBezTo>
                  <a:pt x="193963" y="143164"/>
                  <a:pt x="205876" y="129957"/>
                  <a:pt x="221672" y="124691"/>
                </a:cubicBezTo>
                <a:lnTo>
                  <a:pt x="304800" y="96981"/>
                </a:lnTo>
                <a:lnTo>
                  <a:pt x="346363" y="83127"/>
                </a:lnTo>
                <a:cubicBezTo>
                  <a:pt x="360218" y="69272"/>
                  <a:pt x="377059" y="57866"/>
                  <a:pt x="387927" y="41563"/>
                </a:cubicBezTo>
                <a:cubicBezTo>
                  <a:pt x="396028" y="29412"/>
                  <a:pt x="401781" y="0"/>
                  <a:pt x="401781" y="0"/>
                </a:cubicBezTo>
              </a:path>
            </a:pathLst>
          </a:cu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14288" y="5773738"/>
            <a:ext cx="2773362" cy="4000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tx2">
                    <a:lumMod val="50000"/>
                  </a:schemeClr>
                </a:solidFill>
              </a:rPr>
              <a:t>BARTOLOMEO DIAZ </a:t>
            </a:r>
          </a:p>
        </p:txBody>
      </p:sp>
      <p:sp>
        <p:nvSpPr>
          <p:cNvPr id="9227" name="TextovéPole 16"/>
          <p:cNvSpPr txBox="1">
            <a:spLocks noChangeArrowheads="1"/>
          </p:cNvSpPr>
          <p:nvPr/>
        </p:nvSpPr>
        <p:spPr bwMode="auto">
          <a:xfrm>
            <a:off x="39688" y="6173788"/>
            <a:ext cx="236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92D050"/>
                </a:solidFill>
              </a:rPr>
              <a:t>VASCO DA GAMA</a:t>
            </a:r>
          </a:p>
        </p:txBody>
      </p:sp>
      <p:sp>
        <p:nvSpPr>
          <p:cNvPr id="9228" name="TextovéPole 17"/>
          <p:cNvSpPr txBox="1">
            <a:spLocks noChangeArrowheads="1"/>
          </p:cNvSpPr>
          <p:nvPr/>
        </p:nvSpPr>
        <p:spPr bwMode="auto">
          <a:xfrm>
            <a:off x="3041650" y="5853113"/>
            <a:ext cx="2952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0000"/>
                </a:solidFill>
              </a:rPr>
              <a:t>KRYŠTOF KOLUMBUS</a:t>
            </a:r>
          </a:p>
        </p:txBody>
      </p:sp>
      <p:sp>
        <p:nvSpPr>
          <p:cNvPr id="9229" name="TextovéPole 18"/>
          <p:cNvSpPr txBox="1">
            <a:spLocks noChangeArrowheads="1"/>
          </p:cNvSpPr>
          <p:nvPr/>
        </p:nvSpPr>
        <p:spPr bwMode="auto">
          <a:xfrm>
            <a:off x="2640013" y="6253163"/>
            <a:ext cx="2795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000" b="1">
                <a:solidFill>
                  <a:srgbClr val="FFFF00"/>
                </a:solidFill>
              </a:rPr>
              <a:t>AMERIGO VESPUCI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948363" y="6159500"/>
            <a:ext cx="31813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FERNAO MAGALHAENS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4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4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ZDROJ OBRÁZKU</a:t>
            </a:r>
            <a:endParaRPr lang="cs-CZ" dirty="0"/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r>
              <a:rPr lang="cs-CZ" altLang="cs-CZ" smtClean="0"/>
              <a:t>1. </a:t>
            </a:r>
            <a:r>
              <a:rPr lang="nl-NL" altLang="cs-CZ" sz="1600" smtClean="0"/>
              <a:t>NEUVEDEN. </a:t>
            </a:r>
            <a:r>
              <a:rPr lang="nl-NL" altLang="cs-CZ" sz="1600" i="1" smtClean="0"/>
              <a:t>google.cz</a:t>
            </a:r>
            <a:r>
              <a:rPr lang="nl-NL" altLang="cs-CZ" sz="1600" smtClean="0"/>
              <a:t> [online]. [cit. 30.11.2012]. Dostupný na WWW: http://www.canocar.cz/images/world-0.png </a:t>
            </a:r>
            <a:endParaRPr lang="cs-CZ" alt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216</TotalTime>
  <Words>135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Trebuchet MS</vt:lpstr>
      <vt:lpstr>Georgia</vt:lpstr>
      <vt:lpstr>Calibri</vt:lpstr>
      <vt:lpstr>Wingdings 2</vt:lpstr>
      <vt:lpstr>Aerodynamika</vt:lpstr>
      <vt:lpstr>Prezentace aplikace PowerPoint</vt:lpstr>
      <vt:lpstr>OBJEVNÉ PLAVBY</vt:lpstr>
      <vt:lpstr>příčiny zámořských plaveb</vt:lpstr>
      <vt:lpstr>Spojte mořeplavce s událostí</vt:lpstr>
      <vt:lpstr>Prezentace aplikace PowerPoint</vt:lpstr>
      <vt:lpstr>ZDROJ OBRÁZKU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ZÁMOŘSKÉ  OBJEVY</dc:title>
  <dc:creator>Jášová</dc:creator>
  <cp:keywords>zámořské objevy</cp:keywords>
  <cp:lastModifiedBy>zchalupsky</cp:lastModifiedBy>
  <cp:revision>24</cp:revision>
  <dcterms:created xsi:type="dcterms:W3CDTF">2011-02-10T04:30:14Z</dcterms:created>
  <dcterms:modified xsi:type="dcterms:W3CDTF">2014-03-06T17:48:43Z</dcterms:modified>
</cp:coreProperties>
</file>