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8" r:id="rId4"/>
    <p:sldId id="256" r:id="rId5"/>
    <p:sldId id="257" r:id="rId6"/>
    <p:sldId id="259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4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011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57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780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45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937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691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074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73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280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71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461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9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81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0544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473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797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024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8812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561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9083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41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1371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362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3962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3006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70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51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8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07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6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40CF-BD7D-46B1-967C-23F880192B0B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946F6-450A-4A2A-9846-BC2229359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95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792CD-F765-448A-B1CD-0D0296366816}" type="datetimeFigureOut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24.6.2013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11B26-EAAA-43F1-9971-7169B2713914}" type="slidenum">
              <a:rPr lang="cs-CZ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44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18. 05.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 	VY_32_INOVACE_09_AJ_EP</a:t>
            </a:r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</a:t>
            </a:r>
            <a:r>
              <a:rPr lang="cs-CZ" sz="1400" dirty="0"/>
              <a:t>odborná slovní zásoba pro studenty </a:t>
            </a:r>
            <a:r>
              <a:rPr lang="cs-CZ" sz="1400"/>
              <a:t>ekonomických </a:t>
            </a:r>
            <a:r>
              <a:rPr lang="cs-CZ" sz="1400" smtClean="0"/>
              <a:t>oborů</a:t>
            </a:r>
            <a:br>
              <a:rPr lang="cs-CZ" sz="1400" smtClean="0"/>
            </a:br>
            <a:r>
              <a:rPr lang="cs-CZ" sz="1400" smtClean="0"/>
              <a:t>		(</a:t>
            </a:r>
            <a:r>
              <a:rPr lang="cs-CZ" sz="1400" dirty="0"/>
              <a:t>Ekonomika </a:t>
            </a:r>
            <a:r>
              <a:rPr lang="cs-CZ" sz="1400"/>
              <a:t>a </a:t>
            </a:r>
            <a:r>
              <a:rPr lang="cs-CZ" sz="1400" smtClean="0"/>
              <a:t>podnikání</a:t>
            </a:r>
            <a:r>
              <a:rPr lang="cs-CZ" sz="1400" dirty="0"/>
              <a:t>, Obchodník, Podnikání</a:t>
            </a:r>
            <a:r>
              <a:rPr lang="cs-CZ" sz="1400" dirty="0" smtClean="0"/>
              <a:t>)</a:t>
            </a:r>
          </a:p>
          <a:p>
            <a:pPr marL="0" indent="0">
              <a:buNone/>
            </a:pPr>
            <a:r>
              <a:rPr lang="cs-CZ" sz="1400" dirty="0" smtClean="0"/>
              <a:t>Klíčová slova:       	podnik, podnikatelský plán, faktory právní a politické</a:t>
            </a:r>
          </a:p>
          <a:p>
            <a:pPr marL="0" lvl="0" indent="0">
              <a:buNone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Metodický </a:t>
            </a:r>
            <a:r>
              <a:rPr lang="cs-CZ" sz="1400" dirty="0">
                <a:solidFill>
                  <a:prstClr val="black"/>
                </a:solidFill>
              </a:rPr>
              <a:t>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ekonomických oborů. Jedná se zejména o termíny z oblasti ekonomie.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78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Business </a:t>
            </a:r>
            <a:r>
              <a:rPr lang="cs-CZ" dirty="0" err="1" smtClean="0"/>
              <a:t>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892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Sole traders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</a:t>
            </a:r>
            <a:r>
              <a:rPr lang="en-US" dirty="0" smtClean="0"/>
              <a:t> </a:t>
            </a:r>
            <a:r>
              <a:rPr lang="en-US" b="1" i="1" dirty="0" smtClean="0"/>
              <a:t>sole trader </a:t>
            </a:r>
            <a:r>
              <a:rPr lang="en-US" dirty="0" smtClean="0"/>
              <a:t>describes </a:t>
            </a:r>
            <a:r>
              <a:rPr lang="cs-CZ" dirty="0" smtClean="0"/>
              <a:t>a</a:t>
            </a:r>
            <a:r>
              <a:rPr lang="en-US" dirty="0" smtClean="0"/>
              <a:t> business that is owned and controlled by one person - although they may employ workers</a:t>
            </a:r>
            <a:endParaRPr lang="cs-CZ" dirty="0" smtClean="0"/>
          </a:p>
          <a:p>
            <a:r>
              <a:rPr lang="cs-CZ" dirty="0" smtClean="0"/>
              <a:t>i</a:t>
            </a:r>
            <a:r>
              <a:rPr lang="en-US" dirty="0" err="1" smtClean="0"/>
              <a:t>ndividuals</a:t>
            </a:r>
            <a:r>
              <a:rPr lang="en-US" dirty="0" smtClean="0"/>
              <a:t> who provide a specialist service like hairdressers or photographers are sole traders</a:t>
            </a:r>
          </a:p>
          <a:p>
            <a:r>
              <a:rPr lang="en-US" dirty="0" smtClean="0"/>
              <a:t>the owner is personally liable for the firm's debts and may have to pay for losses made by the business </a:t>
            </a:r>
            <a:r>
              <a:rPr lang="cs-CZ" dirty="0" smtClean="0"/>
              <a:t>.</a:t>
            </a:r>
            <a:r>
              <a:rPr lang="en-US" dirty="0" smtClean="0"/>
              <a:t>This is called </a:t>
            </a:r>
            <a:r>
              <a:rPr lang="en-US" b="1" i="1" dirty="0" smtClean="0"/>
              <a:t>unlimited liability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958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Partnerships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/>
              <a:t>p</a:t>
            </a:r>
            <a:r>
              <a:rPr lang="en-US" dirty="0" err="1" smtClean="0"/>
              <a:t>artnerships</a:t>
            </a:r>
            <a:r>
              <a:rPr lang="en-US" dirty="0" smtClean="0"/>
              <a:t> are businesses owned by two or more people</a:t>
            </a:r>
          </a:p>
          <a:p>
            <a:r>
              <a:rPr lang="cs-CZ" dirty="0"/>
              <a:t>d</a:t>
            </a:r>
            <a:r>
              <a:rPr lang="en-US" dirty="0" err="1" smtClean="0"/>
              <a:t>octors</a:t>
            </a:r>
            <a:r>
              <a:rPr lang="en-US" dirty="0" smtClean="0"/>
              <a:t>, dentists and solicitors are typical examples of professionals who may go into partnership together and can benefit from shared expertise. </a:t>
            </a:r>
          </a:p>
          <a:p>
            <a:r>
              <a:rPr lang="en-US" dirty="0" smtClean="0"/>
              <a:t>partners have unlimited 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617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Limited companies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</a:t>
            </a:r>
            <a:r>
              <a:rPr lang="en-US" dirty="0" smtClean="0"/>
              <a:t>he ownership of a limited company is divided up into equal parts called shares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owners are not personally liable for the firm's debts. </a:t>
            </a:r>
            <a:endParaRPr lang="cs-CZ" dirty="0" smtClean="0"/>
          </a:p>
          <a:p>
            <a:r>
              <a:rPr lang="en-US" dirty="0" smtClean="0"/>
              <a:t>the owners of a limited company are not necessarily involved in running the business</a:t>
            </a:r>
            <a:endParaRPr lang="cs-CZ" dirty="0" smtClean="0"/>
          </a:p>
          <a:p>
            <a:r>
              <a:rPr lang="cs-CZ" dirty="0" err="1" smtClean="0"/>
              <a:t>th</a:t>
            </a:r>
            <a:r>
              <a:rPr lang="en-US" dirty="0" smtClean="0"/>
              <a:t>ere are two main types of limited company: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</a:t>
            </a:r>
            <a:r>
              <a:rPr lang="cs-CZ" dirty="0" smtClean="0"/>
              <a:t>a</a:t>
            </a:r>
            <a:r>
              <a:rPr lang="en-US" dirty="0" smtClean="0"/>
              <a:t> private limited company (ltd</a:t>
            </a:r>
            <a:r>
              <a:rPr lang="cs-CZ" dirty="0" smtClean="0"/>
              <a:t>)</a:t>
            </a:r>
            <a:r>
              <a:rPr lang="en-US" dirty="0" smtClean="0"/>
              <a:t> is often a small business such as an independent retailer in a market town</a:t>
            </a:r>
            <a:r>
              <a:rPr lang="cs-CZ" dirty="0" smtClean="0"/>
              <a:t> (s</a:t>
            </a:r>
            <a:r>
              <a:rPr lang="en-US" dirty="0" smtClean="0"/>
              <a:t>hares do not trade on the stock </a:t>
            </a:r>
            <a:r>
              <a:rPr lang="en-US" dirty="0" err="1" smtClean="0"/>
              <a:t>exchang</a:t>
            </a:r>
            <a:r>
              <a:rPr lang="cs-CZ" dirty="0" smtClean="0"/>
              <a:t>e)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  </a:t>
            </a:r>
            <a:r>
              <a:rPr lang="cs-CZ" dirty="0" smtClean="0"/>
              <a:t>a</a:t>
            </a:r>
            <a:r>
              <a:rPr lang="en-US" dirty="0" smtClean="0"/>
              <a:t> public limited company (</a:t>
            </a:r>
            <a:r>
              <a:rPr lang="en-US" dirty="0" err="1" smtClean="0"/>
              <a:t>plc</a:t>
            </a:r>
            <a:r>
              <a:rPr lang="en-US" dirty="0" smtClean="0"/>
              <a:t>) is usually a large, well-known business</a:t>
            </a:r>
            <a:r>
              <a:rPr lang="cs-CZ" dirty="0" smtClean="0"/>
              <a:t> (s</a:t>
            </a:r>
            <a:r>
              <a:rPr lang="en-US" dirty="0" smtClean="0"/>
              <a:t>hares trade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stock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8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Franchising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franchise is a joint venture between: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cs-CZ" dirty="0" smtClean="0"/>
              <a:t>	</a:t>
            </a:r>
            <a:r>
              <a:rPr lang="cs-CZ" b="1" i="1" dirty="0"/>
              <a:t>a</a:t>
            </a:r>
            <a:r>
              <a:rPr lang="en-US" b="1" i="1" dirty="0" smtClean="0"/>
              <a:t> franchisee</a:t>
            </a:r>
            <a:r>
              <a:rPr lang="en-US" dirty="0" smtClean="0"/>
              <a:t>, who buys the right from a franchisor to copy a business format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and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en-US" b="1" i="1" dirty="0" smtClean="0"/>
              <a:t>a franchisor</a:t>
            </a:r>
            <a:r>
              <a:rPr lang="en-US" dirty="0" smtClean="0"/>
              <a:t>, who sells the right to use a business idea in a particular location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cs-CZ" dirty="0"/>
              <a:t>m</a:t>
            </a:r>
            <a:r>
              <a:rPr lang="en-US" dirty="0" smtClean="0"/>
              <a:t>any </a:t>
            </a:r>
            <a:r>
              <a:rPr lang="cs-CZ" dirty="0" smtClean="0"/>
              <a:t>fast </a:t>
            </a:r>
            <a:r>
              <a:rPr lang="cs-CZ" dirty="0" err="1" smtClean="0"/>
              <a:t>foods</a:t>
            </a:r>
            <a:r>
              <a:rPr lang="cs-CZ" dirty="0" smtClean="0"/>
              <a:t> </a:t>
            </a:r>
            <a:r>
              <a:rPr lang="en-US" dirty="0" smtClean="0"/>
              <a:t>are franchises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559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</a:t>
            </a:r>
            <a:r>
              <a:rPr lang="cs-CZ" dirty="0" err="1" smtClean="0"/>
              <a:t>emember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t</a:t>
            </a:r>
            <a:r>
              <a:rPr lang="en-US" dirty="0" smtClean="0"/>
              <a:t>he sole trader has no one to share the responsibility of running the business with</a:t>
            </a:r>
          </a:p>
          <a:p>
            <a:r>
              <a:rPr lang="cs-CZ" dirty="0"/>
              <a:t>s</a:t>
            </a:r>
            <a:r>
              <a:rPr lang="en-US" dirty="0" smtClean="0"/>
              <a:t>ole traders often work </a:t>
            </a:r>
            <a:r>
              <a:rPr lang="en-US" i="1" dirty="0" smtClean="0"/>
              <a:t>long hours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en-US" dirty="0" smtClean="0"/>
              <a:t> difficult to take holidays or time off if they </a:t>
            </a:r>
            <a:r>
              <a:rPr lang="cs-CZ" dirty="0" err="1" smtClean="0"/>
              <a:t>need</a:t>
            </a:r>
            <a:endParaRPr lang="cs-CZ" dirty="0" smtClean="0"/>
          </a:p>
          <a:p>
            <a:r>
              <a:rPr lang="cs-CZ" dirty="0"/>
              <a:t>o</a:t>
            </a:r>
            <a:r>
              <a:rPr lang="en-US" dirty="0" err="1" smtClean="0"/>
              <a:t>pening</a:t>
            </a:r>
            <a:r>
              <a:rPr lang="en-US" dirty="0" smtClean="0"/>
              <a:t> a franchise is usually </a:t>
            </a:r>
            <a:r>
              <a:rPr lang="en-US" i="1" dirty="0" smtClean="0"/>
              <a:t>less risky </a:t>
            </a:r>
            <a:r>
              <a:rPr lang="en-US" dirty="0" smtClean="0"/>
              <a:t>than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en-US" dirty="0" smtClean="0"/>
              <a:t>as an independent retailer. The franchisee is adopting a </a:t>
            </a:r>
            <a:r>
              <a:rPr lang="cs-CZ" dirty="0" err="1" smtClean="0"/>
              <a:t>well</a:t>
            </a:r>
            <a:r>
              <a:rPr lang="cs-CZ" dirty="0" smtClean="0"/>
              <a:t> </a:t>
            </a:r>
            <a:r>
              <a:rPr lang="cs-CZ" dirty="0" err="1" smtClean="0"/>
              <a:t>known</a:t>
            </a:r>
            <a:r>
              <a:rPr lang="en-US" dirty="0" smtClean="0"/>
              <a:t> business model and selling a </a:t>
            </a:r>
            <a:r>
              <a:rPr lang="cs-CZ" dirty="0" err="1" smtClean="0"/>
              <a:t>famous</a:t>
            </a:r>
            <a:r>
              <a:rPr lang="cs-CZ" dirty="0" smtClean="0"/>
              <a:t> </a:t>
            </a:r>
            <a:r>
              <a:rPr lang="en-US" dirty="0" smtClean="0"/>
              <a:t>product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778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  <a:latin typeface="Calibri"/>
              </a:rPr>
              <a:t>JURASZKOVÁ ING, Marcela.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Podniková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ekonomika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I: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Učební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texty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pro 1.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ročník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.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Střední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obchodu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služeb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podnikání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a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Vyšší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odborná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škola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, 2012. </a:t>
            </a:r>
            <a:endParaRPr lang="cs-CZ" dirty="0">
              <a:solidFill>
                <a:prstClr val="black"/>
              </a:solidFill>
              <a:latin typeface="Calibri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Calibri"/>
              </a:rPr>
              <a:t>PHILLIPS, Janet a kol. Oxford studijní slovník. Oxford: Oxford University Press, 2010, ISBN 978019 430655 3.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00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347</Words>
  <Application>Microsoft Office PowerPoint</Application>
  <PresentationFormat>Předvádění na obrazovce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Motiv systému Office</vt:lpstr>
      <vt:lpstr>1_Motiv systému Office</vt:lpstr>
      <vt:lpstr>2_Motiv systému Office</vt:lpstr>
      <vt:lpstr>Prezentace aplikace PowerPoint</vt:lpstr>
      <vt:lpstr>Business structure</vt:lpstr>
      <vt:lpstr>Sole traders</vt:lpstr>
      <vt:lpstr>Partnerships</vt:lpstr>
      <vt:lpstr>Limited companies </vt:lpstr>
      <vt:lpstr>Franchising</vt:lpstr>
      <vt:lpstr>Remember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8</cp:revision>
  <dcterms:created xsi:type="dcterms:W3CDTF">2013-06-03T11:45:14Z</dcterms:created>
  <dcterms:modified xsi:type="dcterms:W3CDTF">2013-06-24T06:35:10Z</dcterms:modified>
</cp:coreProperties>
</file>