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1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5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8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45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37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91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7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73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80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1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6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81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54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73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79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24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8812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56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08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1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71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62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3962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006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0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5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8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40CF-BD7D-46B1-967C-23F880192B0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946F6-450A-4A2A-9846-BC2229359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5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4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18.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VY_32_INOVACE_09_AJ_EP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podnik, podnikatelský plán, faktory právní a politické</a:t>
            </a:r>
          </a:p>
          <a:p>
            <a:pPr marL="0" lvl="0" indent="0"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Metodický </a:t>
            </a:r>
            <a:r>
              <a:rPr lang="cs-CZ" sz="1400" dirty="0">
                <a:solidFill>
                  <a:prstClr val="black"/>
                </a:solidFill>
              </a:rPr>
              <a:t>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8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9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traders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</a:t>
            </a:r>
            <a:r>
              <a:rPr lang="en-US" dirty="0" smtClean="0"/>
              <a:t> </a:t>
            </a:r>
            <a:r>
              <a:rPr lang="en-US" b="1" i="1" dirty="0" smtClean="0"/>
              <a:t>sole trader </a:t>
            </a:r>
            <a:r>
              <a:rPr lang="en-US" dirty="0" smtClean="0"/>
              <a:t>describes </a:t>
            </a:r>
            <a:r>
              <a:rPr lang="cs-CZ" dirty="0" smtClean="0"/>
              <a:t>a</a:t>
            </a:r>
            <a:r>
              <a:rPr lang="en-US" dirty="0" smtClean="0"/>
              <a:t> business that is owned and controlled by one person - although they may employ workers</a:t>
            </a:r>
            <a:endParaRPr lang="cs-CZ" dirty="0" smtClean="0"/>
          </a:p>
          <a:p>
            <a:r>
              <a:rPr lang="cs-CZ" dirty="0" smtClean="0"/>
              <a:t>i</a:t>
            </a:r>
            <a:r>
              <a:rPr lang="en-US" dirty="0" err="1" smtClean="0"/>
              <a:t>ndividuals</a:t>
            </a:r>
            <a:r>
              <a:rPr lang="en-US" dirty="0" smtClean="0"/>
              <a:t> who provide a specialist service like hairdressers or photographers are sole traders</a:t>
            </a:r>
          </a:p>
          <a:p>
            <a:r>
              <a:rPr lang="en-US" dirty="0" smtClean="0"/>
              <a:t>the owner is personally liable for the firm's debts and may have to pay for losses made by the business </a:t>
            </a:r>
            <a:r>
              <a:rPr lang="cs-CZ" dirty="0" smtClean="0"/>
              <a:t>.</a:t>
            </a:r>
            <a:r>
              <a:rPr lang="en-US" dirty="0" smtClean="0"/>
              <a:t>This is called </a:t>
            </a:r>
            <a:r>
              <a:rPr lang="en-US" b="1" i="1" dirty="0" smtClean="0"/>
              <a:t>unlimited liability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5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Partnerships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p</a:t>
            </a:r>
            <a:r>
              <a:rPr lang="en-US" dirty="0" err="1" smtClean="0"/>
              <a:t>artnerships</a:t>
            </a:r>
            <a:r>
              <a:rPr lang="en-US" dirty="0" smtClean="0"/>
              <a:t> are businesses owned by two or more people</a:t>
            </a:r>
          </a:p>
          <a:p>
            <a:r>
              <a:rPr lang="cs-CZ" dirty="0"/>
              <a:t>d</a:t>
            </a:r>
            <a:r>
              <a:rPr lang="en-US" dirty="0" err="1" smtClean="0"/>
              <a:t>octors</a:t>
            </a:r>
            <a:r>
              <a:rPr lang="en-US" dirty="0" smtClean="0"/>
              <a:t>, dentists and solicitors are typical examples of professionals who may go into partnership together and can benefit from shared expertise. </a:t>
            </a:r>
          </a:p>
          <a:p>
            <a:r>
              <a:rPr lang="en-US" dirty="0" smtClean="0"/>
              <a:t>partners have unlimited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1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Limited companies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</a:t>
            </a:r>
            <a:r>
              <a:rPr lang="en-US" dirty="0" smtClean="0"/>
              <a:t>he ownership of a limited company is divided up into equal parts called shares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owners are not personally liable for the firm's debts. </a:t>
            </a:r>
            <a:endParaRPr lang="cs-CZ" dirty="0" smtClean="0"/>
          </a:p>
          <a:p>
            <a:r>
              <a:rPr lang="en-US" dirty="0" smtClean="0"/>
              <a:t>the owners of a limited company are not necessarily involved in running the business</a:t>
            </a:r>
            <a:endParaRPr lang="cs-CZ" dirty="0" smtClean="0"/>
          </a:p>
          <a:p>
            <a:r>
              <a:rPr lang="cs-CZ" dirty="0" err="1" smtClean="0"/>
              <a:t>th</a:t>
            </a:r>
            <a:r>
              <a:rPr lang="en-US" dirty="0" smtClean="0"/>
              <a:t>ere are two main types of limited company: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cs-CZ" dirty="0" smtClean="0"/>
              <a:t>a</a:t>
            </a:r>
            <a:r>
              <a:rPr lang="en-US" dirty="0" smtClean="0"/>
              <a:t> private limited company (ltd</a:t>
            </a:r>
            <a:r>
              <a:rPr lang="cs-CZ" dirty="0" smtClean="0"/>
              <a:t>)</a:t>
            </a:r>
            <a:r>
              <a:rPr lang="en-US" dirty="0" smtClean="0"/>
              <a:t> is often a small business such as an independent retailer in a market town</a:t>
            </a:r>
            <a:r>
              <a:rPr lang="cs-CZ" dirty="0" smtClean="0"/>
              <a:t> (s</a:t>
            </a:r>
            <a:r>
              <a:rPr lang="en-US" dirty="0" smtClean="0"/>
              <a:t>hares do not trade on the stock </a:t>
            </a:r>
            <a:r>
              <a:rPr lang="en-US" dirty="0" err="1" smtClean="0"/>
              <a:t>exchang</a:t>
            </a:r>
            <a:r>
              <a:rPr lang="cs-CZ" dirty="0" smtClean="0"/>
              <a:t>e)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cs-CZ" dirty="0" smtClean="0"/>
              <a:t>a</a:t>
            </a:r>
            <a:r>
              <a:rPr lang="en-US" dirty="0" smtClean="0"/>
              <a:t> public limited company (</a:t>
            </a:r>
            <a:r>
              <a:rPr lang="en-US" dirty="0" err="1" smtClean="0"/>
              <a:t>plc</a:t>
            </a:r>
            <a:r>
              <a:rPr lang="en-US" dirty="0" smtClean="0"/>
              <a:t>) is usually a large, well-known business</a:t>
            </a:r>
            <a:r>
              <a:rPr lang="cs-CZ" dirty="0" smtClean="0"/>
              <a:t> (s</a:t>
            </a:r>
            <a:r>
              <a:rPr lang="en-US" dirty="0" smtClean="0"/>
              <a:t>hares trade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stock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franchise is a joint venture between: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cs-CZ" dirty="0" smtClean="0"/>
              <a:t>	</a:t>
            </a:r>
            <a:r>
              <a:rPr lang="cs-CZ" b="1" i="1" dirty="0"/>
              <a:t>a</a:t>
            </a:r>
            <a:r>
              <a:rPr lang="en-US" b="1" i="1" dirty="0" smtClean="0"/>
              <a:t> franchisee</a:t>
            </a:r>
            <a:r>
              <a:rPr lang="en-US" dirty="0" smtClean="0"/>
              <a:t>, who buys the right from a franchisor to copy a business format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and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n-US" b="1" i="1" dirty="0" smtClean="0"/>
              <a:t>a franchisor</a:t>
            </a:r>
            <a:r>
              <a:rPr lang="en-US" dirty="0" smtClean="0"/>
              <a:t>, who sells the right to use a business idea in a particular location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cs-CZ" dirty="0"/>
              <a:t>m</a:t>
            </a:r>
            <a:r>
              <a:rPr lang="en-US" dirty="0" smtClean="0"/>
              <a:t>any </a:t>
            </a:r>
            <a:r>
              <a:rPr lang="cs-CZ" dirty="0" smtClean="0"/>
              <a:t>fast </a:t>
            </a:r>
            <a:r>
              <a:rPr lang="cs-CZ" dirty="0" err="1" smtClean="0"/>
              <a:t>foods</a:t>
            </a:r>
            <a:r>
              <a:rPr lang="cs-CZ" dirty="0" smtClean="0"/>
              <a:t> </a:t>
            </a:r>
            <a:r>
              <a:rPr lang="en-US" dirty="0" smtClean="0"/>
              <a:t>are franchises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5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</a:t>
            </a:r>
            <a:r>
              <a:rPr lang="cs-CZ" dirty="0" err="1" smtClean="0"/>
              <a:t>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</a:t>
            </a:r>
            <a:r>
              <a:rPr lang="en-US" dirty="0" smtClean="0"/>
              <a:t>he sole trader has no one to share the responsibility of running the business with</a:t>
            </a:r>
          </a:p>
          <a:p>
            <a:r>
              <a:rPr lang="cs-CZ" dirty="0"/>
              <a:t>s</a:t>
            </a:r>
            <a:r>
              <a:rPr lang="en-US" dirty="0" smtClean="0"/>
              <a:t>ole traders often work </a:t>
            </a:r>
            <a:r>
              <a:rPr lang="en-US" i="1" dirty="0" smtClean="0"/>
              <a:t>long hours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en-US" dirty="0" smtClean="0"/>
              <a:t> difficult to take holidays or time off if they </a:t>
            </a:r>
            <a:r>
              <a:rPr lang="cs-CZ" dirty="0" err="1" smtClean="0"/>
              <a:t>need</a:t>
            </a:r>
            <a:endParaRPr lang="cs-CZ" dirty="0" smtClean="0"/>
          </a:p>
          <a:p>
            <a:r>
              <a:rPr lang="cs-CZ" dirty="0"/>
              <a:t>o</a:t>
            </a:r>
            <a:r>
              <a:rPr lang="en-US" dirty="0" err="1" smtClean="0"/>
              <a:t>pening</a:t>
            </a:r>
            <a:r>
              <a:rPr lang="en-US" dirty="0" smtClean="0"/>
              <a:t> a franchise is usually </a:t>
            </a:r>
            <a:r>
              <a:rPr lang="en-US" i="1" dirty="0" smtClean="0"/>
              <a:t>less risky </a:t>
            </a:r>
            <a:r>
              <a:rPr lang="en-US" dirty="0" smtClean="0"/>
              <a:t>than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en-US" dirty="0" smtClean="0"/>
              <a:t>as an independent retailer. The franchisee is adopting a </a:t>
            </a:r>
            <a:r>
              <a:rPr lang="cs-CZ" dirty="0" err="1" smtClean="0"/>
              <a:t>well</a:t>
            </a:r>
            <a:r>
              <a:rPr lang="cs-CZ" dirty="0" smtClean="0"/>
              <a:t> </a:t>
            </a:r>
            <a:r>
              <a:rPr lang="cs-CZ" dirty="0" err="1" smtClean="0"/>
              <a:t>known</a:t>
            </a:r>
            <a:r>
              <a:rPr lang="en-US" dirty="0" smtClean="0"/>
              <a:t> business model and selling a </a:t>
            </a:r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en-US" dirty="0" smtClean="0"/>
              <a:t>product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7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0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347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1_Motiv systému Office</vt:lpstr>
      <vt:lpstr>2_Motiv systému Office</vt:lpstr>
      <vt:lpstr>Prezentace aplikace PowerPoint</vt:lpstr>
      <vt:lpstr>Business structure</vt:lpstr>
      <vt:lpstr>Sole traders</vt:lpstr>
      <vt:lpstr>Partnerships</vt:lpstr>
      <vt:lpstr>Limited companies </vt:lpstr>
      <vt:lpstr>Franchising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8</cp:revision>
  <dcterms:created xsi:type="dcterms:W3CDTF">2013-06-03T11:45:14Z</dcterms:created>
  <dcterms:modified xsi:type="dcterms:W3CDTF">2013-06-24T06:35:10Z</dcterms:modified>
</cp:coreProperties>
</file>