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9" r:id="rId3"/>
    <p:sldId id="341" r:id="rId4"/>
    <p:sldId id="342" r:id="rId5"/>
    <p:sldId id="344" r:id="rId6"/>
    <p:sldId id="263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A95BB2-401C-49D4-9568-4B2769066B31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11.11.2013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60ECE7-D4F5-4F66-A001-2A9382C8C730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58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8F301-E0D3-4E3F-B8D3-F28097E7CD81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11.11.2013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D538F-AA53-48EF-9EAE-53678C7D656E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01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189E45-973E-400C-9011-C479831ADF03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11.11.2013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FA83ED-22A4-4DAB-AC2E-70D14515BFE8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91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A2F0F-05A2-41A1-8531-F72BEE29978E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11.11.2013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F2E38-8BAB-4845-8B60-BD55C948C089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64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0A8EB-795C-4118-8DD0-E7B5DAEF39A8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11.11.2013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AA5B4-7DAD-4F93-8369-5238E42BCFCD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34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15443-5A7A-4AC2-9262-F6CD56987215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11.11.2013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4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3C278-995D-445A-A3C1-BD241FFCACAD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24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2974A3-3027-4BCE-B317-A113B7F76D4D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11.11.2013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399000-D617-4C6A-B25C-E1F1309D04C6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40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2FFBA-2622-4FD1-B6B0-4886EBCA040E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11.11.2013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E60E4-69DC-4C9A-8E2C-9BB67DA04352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9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bdélník s jedním zakulaceným rohem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4B7756-A551-48C3-8552-CBB32D78EBEE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11.11.2013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810359-2480-4CB7-9B78-1C7F3677A553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32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0CF09-C69A-45B1-BD4F-4B0CFEA93942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11.11.2013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501A-5EFB-4F38-B50A-EC29361D04AC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3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6F58C-6F36-405D-B627-98FC781789DE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11.11.2013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9149-9347-43ED-8A6B-F9DB32027A94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C012E85-F212-454F-8E40-E2F675C2316C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C012E85-F212-454F-8E40-E2F675C2316C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C012E85-F212-454F-8E40-E2F675C2316C}" type="datetimeFigureOut">
              <a:rPr lang="cs-CZ" smtClean="0"/>
              <a:pPr/>
              <a:t>11.11.2013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A72A94A-7522-40B5-A47E-9AA0977C6812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11.11.2013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168AC0F-60D1-4A1F-A789-A09C6FADF136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8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4885E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01C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01C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09FFF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7172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3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0 w 7514"/>
                <a:gd name="T1" fmla="*/ 0 h 385"/>
                <a:gd name="T2" fmla="*/ 0 w 7514"/>
                <a:gd name="T3" fmla="*/ 0 h 385"/>
                <a:gd name="T4" fmla="*/ 0 w 7514"/>
                <a:gd name="T5" fmla="*/ 0 h 385"/>
                <a:gd name="T6" fmla="*/ 0 w 7514"/>
                <a:gd name="T7" fmla="*/ 0 h 385"/>
                <a:gd name="T8" fmla="*/ 0 w 7514"/>
                <a:gd name="T9" fmla="*/ 0 h 385"/>
                <a:gd name="T10" fmla="*/ 0 w 7514"/>
                <a:gd name="T11" fmla="*/ 0 h 385"/>
                <a:gd name="T12" fmla="*/ 0 w 7514"/>
                <a:gd name="T13" fmla="*/ 0 h 385"/>
                <a:gd name="T14" fmla="*/ 0 w 7514"/>
                <a:gd name="T15" fmla="*/ 0 h 385"/>
                <a:gd name="T16" fmla="*/ 0 w 7514"/>
                <a:gd name="T17" fmla="*/ 0 h 385"/>
                <a:gd name="T18" fmla="*/ 0 w 7514"/>
                <a:gd name="T19" fmla="*/ 0 h 385"/>
                <a:gd name="T20" fmla="*/ 0 w 7514"/>
                <a:gd name="T21" fmla="*/ 0 h 385"/>
                <a:gd name="T22" fmla="*/ 0 w 7514"/>
                <a:gd name="T23" fmla="*/ 0 h 385"/>
                <a:gd name="T24" fmla="*/ 0 w 7514"/>
                <a:gd name="T25" fmla="*/ 0 h 385"/>
                <a:gd name="T26" fmla="*/ 0 w 7514"/>
                <a:gd name="T27" fmla="*/ 0 h 385"/>
                <a:gd name="T28" fmla="*/ 0 w 7514"/>
                <a:gd name="T29" fmla="*/ 0 h 385"/>
                <a:gd name="T30" fmla="*/ 0 w 7514"/>
                <a:gd name="T31" fmla="*/ 0 h 385"/>
                <a:gd name="T32" fmla="*/ 0 w 7514"/>
                <a:gd name="T33" fmla="*/ 0 h 385"/>
                <a:gd name="T34" fmla="*/ 0 w 7514"/>
                <a:gd name="T35" fmla="*/ 0 h 385"/>
                <a:gd name="T36" fmla="*/ 0 w 7514"/>
                <a:gd name="T37" fmla="*/ 0 h 385"/>
                <a:gd name="T38" fmla="*/ 0 w 7514"/>
                <a:gd name="T39" fmla="*/ 0 h 385"/>
                <a:gd name="T40" fmla="*/ 0 w 7514"/>
                <a:gd name="T41" fmla="*/ 0 h 385"/>
                <a:gd name="T42" fmla="*/ 0 w 7514"/>
                <a:gd name="T43" fmla="*/ 0 h 385"/>
                <a:gd name="T44" fmla="*/ 0 w 7514"/>
                <a:gd name="T45" fmla="*/ 0 h 385"/>
                <a:gd name="T46" fmla="*/ 0 w 7514"/>
                <a:gd name="T47" fmla="*/ 0 h 385"/>
                <a:gd name="T48" fmla="*/ 0 w 7514"/>
                <a:gd name="T49" fmla="*/ 0 h 385"/>
                <a:gd name="T50" fmla="*/ 0 w 7514"/>
                <a:gd name="T51" fmla="*/ 0 h 385"/>
                <a:gd name="T52" fmla="*/ 0 w 7514"/>
                <a:gd name="T53" fmla="*/ 0 h 385"/>
                <a:gd name="T54" fmla="*/ 0 w 7514"/>
                <a:gd name="T55" fmla="*/ 0 h 385"/>
                <a:gd name="T56" fmla="*/ 0 w 7514"/>
                <a:gd name="T57" fmla="*/ 0 h 385"/>
                <a:gd name="T58" fmla="*/ 0 w 7514"/>
                <a:gd name="T59" fmla="*/ 0 h 385"/>
                <a:gd name="T60" fmla="*/ 0 w 7514"/>
                <a:gd name="T61" fmla="*/ 0 h 385"/>
                <a:gd name="T62" fmla="*/ 0 w 7514"/>
                <a:gd name="T63" fmla="*/ 0 h 385"/>
                <a:gd name="T64" fmla="*/ 0 w 7514"/>
                <a:gd name="T65" fmla="*/ 0 h 385"/>
                <a:gd name="T66" fmla="*/ 0 w 7514"/>
                <a:gd name="T67" fmla="*/ 0 h 385"/>
                <a:gd name="T68" fmla="*/ 0 w 7514"/>
                <a:gd name="T69" fmla="*/ 0 h 385"/>
                <a:gd name="T70" fmla="*/ 0 w 7514"/>
                <a:gd name="T71" fmla="*/ 0 h 385"/>
                <a:gd name="T72" fmla="*/ 0 w 7514"/>
                <a:gd name="T73" fmla="*/ 0 h 385"/>
                <a:gd name="T74" fmla="*/ 0 w 7514"/>
                <a:gd name="T75" fmla="*/ 0 h 385"/>
                <a:gd name="T76" fmla="*/ 0 w 7514"/>
                <a:gd name="T77" fmla="*/ 0 h 385"/>
                <a:gd name="T78" fmla="*/ 0 w 7514"/>
                <a:gd name="T79" fmla="*/ 0 h 385"/>
                <a:gd name="T80" fmla="*/ 0 w 7514"/>
                <a:gd name="T81" fmla="*/ 0 h 385"/>
                <a:gd name="T82" fmla="*/ 0 w 7514"/>
                <a:gd name="T83" fmla="*/ 0 h 385"/>
                <a:gd name="T84" fmla="*/ 0 w 7514"/>
                <a:gd name="T85" fmla="*/ 0 h 385"/>
                <a:gd name="T86" fmla="*/ 0 w 7514"/>
                <a:gd name="T87" fmla="*/ 0 h 385"/>
                <a:gd name="T88" fmla="*/ 0 w 7514"/>
                <a:gd name="T89" fmla="*/ 0 h 385"/>
                <a:gd name="T90" fmla="*/ 0 w 7514"/>
                <a:gd name="T91" fmla="*/ 0 h 385"/>
                <a:gd name="T92" fmla="*/ 0 w 7514"/>
                <a:gd name="T93" fmla="*/ 0 h 385"/>
                <a:gd name="T94" fmla="*/ 0 w 7514"/>
                <a:gd name="T95" fmla="*/ 0 h 385"/>
                <a:gd name="T96" fmla="*/ 0 w 7514"/>
                <a:gd name="T97" fmla="*/ 0 h 385"/>
                <a:gd name="T98" fmla="*/ 0 w 7514"/>
                <a:gd name="T99" fmla="*/ 0 h 385"/>
                <a:gd name="T100" fmla="*/ 0 w 7514"/>
                <a:gd name="T101" fmla="*/ 0 h 385"/>
                <a:gd name="T102" fmla="*/ 0 w 7514"/>
                <a:gd name="T103" fmla="*/ 0 h 385"/>
                <a:gd name="T104" fmla="*/ 0 w 7514"/>
                <a:gd name="T105" fmla="*/ 0 h 385"/>
                <a:gd name="T106" fmla="*/ 0 w 7514"/>
                <a:gd name="T107" fmla="*/ 0 h 385"/>
                <a:gd name="T108" fmla="*/ 0 w 7514"/>
                <a:gd name="T109" fmla="*/ 0 h 385"/>
                <a:gd name="T110" fmla="*/ 0 w 7514"/>
                <a:gd name="T111" fmla="*/ 0 h 385"/>
                <a:gd name="T112" fmla="*/ 0 w 7514"/>
                <a:gd name="T113" fmla="*/ 0 h 385"/>
                <a:gd name="T114" fmla="*/ 0 w 7514"/>
                <a:gd name="T115" fmla="*/ 0 h 385"/>
                <a:gd name="T116" fmla="*/ 0 w 7514"/>
                <a:gd name="T117" fmla="*/ 0 h 385"/>
                <a:gd name="T118" fmla="*/ 0 w 7514"/>
                <a:gd name="T119" fmla="*/ 0 h 385"/>
                <a:gd name="T120" fmla="*/ 0 w 7514"/>
                <a:gd name="T121" fmla="*/ 0 h 385"/>
                <a:gd name="T122" fmla="*/ 0 w 7514"/>
                <a:gd name="T123" fmla="*/ 0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4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1 w 2517"/>
                <a:gd name="T1" fmla="*/ 0 h 1689"/>
                <a:gd name="T2" fmla="*/ 1 w 2517"/>
                <a:gd name="T3" fmla="*/ 0 h 1689"/>
                <a:gd name="T4" fmla="*/ 1 w 2517"/>
                <a:gd name="T5" fmla="*/ 0 h 1689"/>
                <a:gd name="T6" fmla="*/ 1 w 2517"/>
                <a:gd name="T7" fmla="*/ 0 h 1689"/>
                <a:gd name="T8" fmla="*/ 1 w 2517"/>
                <a:gd name="T9" fmla="*/ 0 h 1689"/>
                <a:gd name="T10" fmla="*/ 1 w 2517"/>
                <a:gd name="T11" fmla="*/ 0 h 1689"/>
                <a:gd name="T12" fmla="*/ 1 w 2517"/>
                <a:gd name="T13" fmla="*/ 0 h 1689"/>
                <a:gd name="T14" fmla="*/ 1 w 2517"/>
                <a:gd name="T15" fmla="*/ 0 h 1689"/>
                <a:gd name="T16" fmla="*/ 1 w 2517"/>
                <a:gd name="T17" fmla="*/ 0 h 1689"/>
                <a:gd name="T18" fmla="*/ 1 w 2517"/>
                <a:gd name="T19" fmla="*/ 0 h 1689"/>
                <a:gd name="T20" fmla="*/ 1 w 2517"/>
                <a:gd name="T21" fmla="*/ 0 h 1689"/>
                <a:gd name="T22" fmla="*/ 1 w 2517"/>
                <a:gd name="T23" fmla="*/ 0 h 1689"/>
                <a:gd name="T24" fmla="*/ 1 w 2517"/>
                <a:gd name="T25" fmla="*/ 0 h 1689"/>
                <a:gd name="T26" fmla="*/ 1 w 2517"/>
                <a:gd name="T27" fmla="*/ 0 h 1689"/>
                <a:gd name="T28" fmla="*/ 1 w 2517"/>
                <a:gd name="T29" fmla="*/ 0 h 1689"/>
                <a:gd name="T30" fmla="*/ 1 w 2517"/>
                <a:gd name="T31" fmla="*/ 0 h 1689"/>
                <a:gd name="T32" fmla="*/ 1 w 2517"/>
                <a:gd name="T33" fmla="*/ 0 h 1689"/>
                <a:gd name="T34" fmla="*/ 1 w 2517"/>
                <a:gd name="T35" fmla="*/ 0 h 1689"/>
                <a:gd name="T36" fmla="*/ 1 w 2517"/>
                <a:gd name="T37" fmla="*/ 0 h 1689"/>
                <a:gd name="T38" fmla="*/ 1 w 2517"/>
                <a:gd name="T39" fmla="*/ 0 h 1689"/>
                <a:gd name="T40" fmla="*/ 1 w 2517"/>
                <a:gd name="T41" fmla="*/ 0 h 1689"/>
                <a:gd name="T42" fmla="*/ 1 w 2517"/>
                <a:gd name="T43" fmla="*/ 0 h 1689"/>
                <a:gd name="T44" fmla="*/ 1 w 2517"/>
                <a:gd name="T45" fmla="*/ 0 h 1689"/>
                <a:gd name="T46" fmla="*/ 1 w 2517"/>
                <a:gd name="T47" fmla="*/ 0 h 1689"/>
                <a:gd name="T48" fmla="*/ 0 w 2517"/>
                <a:gd name="T49" fmla="*/ 0 h 1689"/>
                <a:gd name="T50" fmla="*/ 0 w 2517"/>
                <a:gd name="T51" fmla="*/ 0 h 1689"/>
                <a:gd name="T52" fmla="*/ 0 w 2517"/>
                <a:gd name="T53" fmla="*/ 0 h 1689"/>
                <a:gd name="T54" fmla="*/ 0 w 2517"/>
                <a:gd name="T55" fmla="*/ 0 h 1689"/>
                <a:gd name="T56" fmla="*/ 0 w 2517"/>
                <a:gd name="T57" fmla="*/ 0 h 1689"/>
                <a:gd name="T58" fmla="*/ 0 w 2517"/>
                <a:gd name="T59" fmla="*/ 0 h 1689"/>
                <a:gd name="T60" fmla="*/ 0 w 2517"/>
                <a:gd name="T61" fmla="*/ 0 h 1689"/>
                <a:gd name="T62" fmla="*/ 0 w 2517"/>
                <a:gd name="T63" fmla="*/ 0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5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1 w 1310"/>
                <a:gd name="T1" fmla="*/ 1 h 1309"/>
                <a:gd name="T2" fmla="*/ 1 w 1310"/>
                <a:gd name="T3" fmla="*/ 1 h 1309"/>
                <a:gd name="T4" fmla="*/ 1 w 1310"/>
                <a:gd name="T5" fmla="*/ 1 h 1309"/>
                <a:gd name="T6" fmla="*/ 1 w 1310"/>
                <a:gd name="T7" fmla="*/ 1 h 1309"/>
                <a:gd name="T8" fmla="*/ 1 w 1310"/>
                <a:gd name="T9" fmla="*/ 1 h 1309"/>
                <a:gd name="T10" fmla="*/ 1 w 1310"/>
                <a:gd name="T11" fmla="*/ 1 h 1309"/>
                <a:gd name="T12" fmla="*/ 1 w 1310"/>
                <a:gd name="T13" fmla="*/ 1 h 1309"/>
                <a:gd name="T14" fmla="*/ 1 w 1310"/>
                <a:gd name="T15" fmla="*/ 1 h 1309"/>
                <a:gd name="T16" fmla="*/ 1 w 1310"/>
                <a:gd name="T17" fmla="*/ 1 h 1309"/>
                <a:gd name="T18" fmla="*/ 1 w 1310"/>
                <a:gd name="T19" fmla="*/ 1 h 1309"/>
                <a:gd name="T20" fmla="*/ 1 w 1310"/>
                <a:gd name="T21" fmla="*/ 1 h 1309"/>
                <a:gd name="T22" fmla="*/ 1 w 1310"/>
                <a:gd name="T23" fmla="*/ 1 h 1309"/>
                <a:gd name="T24" fmla="*/ 1 w 1310"/>
                <a:gd name="T25" fmla="*/ 1 h 1309"/>
                <a:gd name="T26" fmla="*/ 1 w 1310"/>
                <a:gd name="T27" fmla="*/ 1 h 1309"/>
                <a:gd name="T28" fmla="*/ 1 w 1310"/>
                <a:gd name="T29" fmla="*/ 1 h 1309"/>
                <a:gd name="T30" fmla="*/ 1 w 1310"/>
                <a:gd name="T31" fmla="*/ 1 h 1309"/>
                <a:gd name="T32" fmla="*/ 1 w 1310"/>
                <a:gd name="T33" fmla="*/ 1 h 1309"/>
                <a:gd name="T34" fmla="*/ 1 w 1310"/>
                <a:gd name="T35" fmla="*/ 1 h 1309"/>
                <a:gd name="T36" fmla="*/ 0 w 1310"/>
                <a:gd name="T37" fmla="*/ 1 h 1309"/>
                <a:gd name="T38" fmla="*/ 1 w 1310"/>
                <a:gd name="T39" fmla="*/ 1 h 1309"/>
                <a:gd name="T40" fmla="*/ 1 w 1310"/>
                <a:gd name="T41" fmla="*/ 1 h 1309"/>
                <a:gd name="T42" fmla="*/ 1 w 1310"/>
                <a:gd name="T43" fmla="*/ 1 h 1309"/>
                <a:gd name="T44" fmla="*/ 1 w 1310"/>
                <a:gd name="T45" fmla="*/ 1 h 1309"/>
                <a:gd name="T46" fmla="*/ 1 w 1310"/>
                <a:gd name="T47" fmla="*/ 1 h 1309"/>
                <a:gd name="T48" fmla="*/ 1 w 1310"/>
                <a:gd name="T49" fmla="*/ 1 h 1309"/>
                <a:gd name="T50" fmla="*/ 1 w 1310"/>
                <a:gd name="T51" fmla="*/ 1 h 1309"/>
                <a:gd name="T52" fmla="*/ 1 w 1310"/>
                <a:gd name="T53" fmla="*/ 1 h 1309"/>
                <a:gd name="T54" fmla="*/ 1 w 1310"/>
                <a:gd name="T55" fmla="*/ 1 h 1309"/>
                <a:gd name="T56" fmla="*/ 1 w 1310"/>
                <a:gd name="T57" fmla="*/ 1 h 1309"/>
                <a:gd name="T58" fmla="*/ 1 w 1310"/>
                <a:gd name="T59" fmla="*/ 1 h 1309"/>
                <a:gd name="T60" fmla="*/ 1 w 1310"/>
                <a:gd name="T61" fmla="*/ 1 h 1309"/>
                <a:gd name="T62" fmla="*/ 1 w 1310"/>
                <a:gd name="T63" fmla="*/ 1 h 1309"/>
                <a:gd name="T64" fmla="*/ 1 w 1310"/>
                <a:gd name="T65" fmla="*/ 1 h 1309"/>
                <a:gd name="T66" fmla="*/ 1 w 1310"/>
                <a:gd name="T67" fmla="*/ 1 h 1309"/>
                <a:gd name="T68" fmla="*/ 1 w 1310"/>
                <a:gd name="T69" fmla="*/ 1 h 1309"/>
                <a:gd name="T70" fmla="*/ 1 w 1310"/>
                <a:gd name="T71" fmla="*/ 1 h 1309"/>
                <a:gd name="T72" fmla="*/ 1 w 1310"/>
                <a:gd name="T73" fmla="*/ 1 h 1309"/>
                <a:gd name="T74" fmla="*/ 1 w 1310"/>
                <a:gd name="T75" fmla="*/ 1 h 1309"/>
                <a:gd name="T76" fmla="*/ 1 w 1310"/>
                <a:gd name="T77" fmla="*/ 1 h 1309"/>
                <a:gd name="T78" fmla="*/ 1 w 1310"/>
                <a:gd name="T79" fmla="*/ 1 h 1309"/>
                <a:gd name="T80" fmla="*/ 1 w 1310"/>
                <a:gd name="T81" fmla="*/ 1 h 1309"/>
                <a:gd name="T82" fmla="*/ 1 w 1310"/>
                <a:gd name="T83" fmla="*/ 1 h 1309"/>
                <a:gd name="T84" fmla="*/ 1 w 1310"/>
                <a:gd name="T85" fmla="*/ 1 h 1309"/>
                <a:gd name="T86" fmla="*/ 1 w 1310"/>
                <a:gd name="T87" fmla="*/ 1 h 1309"/>
                <a:gd name="T88" fmla="*/ 1 w 1310"/>
                <a:gd name="T89" fmla="*/ 1 h 1309"/>
                <a:gd name="T90" fmla="*/ 1 w 1310"/>
                <a:gd name="T91" fmla="*/ 1 h 1309"/>
                <a:gd name="T92" fmla="*/ 1 w 1310"/>
                <a:gd name="T93" fmla="*/ 1 h 1309"/>
                <a:gd name="T94" fmla="*/ 1 w 1310"/>
                <a:gd name="T95" fmla="*/ 1 h 1309"/>
                <a:gd name="T96" fmla="*/ 1 w 1310"/>
                <a:gd name="T97" fmla="*/ 1 h 1309"/>
                <a:gd name="T98" fmla="*/ 1 w 1310"/>
                <a:gd name="T99" fmla="*/ 1 h 1309"/>
                <a:gd name="T100" fmla="*/ 1 w 1310"/>
                <a:gd name="T101" fmla="*/ 1 h 1309"/>
                <a:gd name="T102" fmla="*/ 1 w 1310"/>
                <a:gd name="T103" fmla="*/ 1 h 1309"/>
                <a:gd name="T104" fmla="*/ 1 w 1310"/>
                <a:gd name="T105" fmla="*/ 1 h 1309"/>
                <a:gd name="T106" fmla="*/ 1 w 1310"/>
                <a:gd name="T107" fmla="*/ 1 h 1309"/>
                <a:gd name="T108" fmla="*/ 1 w 1310"/>
                <a:gd name="T109" fmla="*/ 1 h 1309"/>
                <a:gd name="T110" fmla="*/ 1 w 1310"/>
                <a:gd name="T111" fmla="*/ 1 h 1309"/>
                <a:gd name="T112" fmla="*/ 1 w 1310"/>
                <a:gd name="T113" fmla="*/ 1 h 1309"/>
                <a:gd name="T114" fmla="*/ 1 w 1310"/>
                <a:gd name="T115" fmla="*/ 1 h 1309"/>
                <a:gd name="T116" fmla="*/ 1 w 1310"/>
                <a:gd name="T117" fmla="*/ 1 h 1309"/>
                <a:gd name="T118" fmla="*/ 1 w 1310"/>
                <a:gd name="T119" fmla="*/ 1 h 1309"/>
                <a:gd name="T120" fmla="*/ 1 w 1310"/>
                <a:gd name="T121" fmla="*/ 1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6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1 w 2521"/>
                <a:gd name="T1" fmla="*/ 1 h 294"/>
                <a:gd name="T2" fmla="*/ 1 w 2521"/>
                <a:gd name="T3" fmla="*/ 1 h 294"/>
                <a:gd name="T4" fmla="*/ 0 w 2521"/>
                <a:gd name="T5" fmla="*/ 1 h 294"/>
                <a:gd name="T6" fmla="*/ 1 w 2521"/>
                <a:gd name="T7" fmla="*/ 1 h 294"/>
                <a:gd name="T8" fmla="*/ 1 w 2521"/>
                <a:gd name="T9" fmla="*/ 1 h 294"/>
                <a:gd name="T10" fmla="*/ 1 w 2521"/>
                <a:gd name="T11" fmla="*/ 1 h 294"/>
                <a:gd name="T12" fmla="*/ 1 w 2521"/>
                <a:gd name="T13" fmla="*/ 1 h 294"/>
                <a:gd name="T14" fmla="*/ 1 w 2521"/>
                <a:gd name="T15" fmla="*/ 1 h 294"/>
                <a:gd name="T16" fmla="*/ 1 w 2521"/>
                <a:gd name="T17" fmla="*/ 1 h 294"/>
                <a:gd name="T18" fmla="*/ 1 w 2521"/>
                <a:gd name="T19" fmla="*/ 1 h 294"/>
                <a:gd name="T20" fmla="*/ 1 w 2521"/>
                <a:gd name="T21" fmla="*/ 1 h 294"/>
                <a:gd name="T22" fmla="*/ 1 w 2521"/>
                <a:gd name="T23" fmla="*/ 1 h 294"/>
                <a:gd name="T24" fmla="*/ 1 w 2521"/>
                <a:gd name="T25" fmla="*/ 1 h 294"/>
                <a:gd name="T26" fmla="*/ 1 w 2521"/>
                <a:gd name="T27" fmla="*/ 1 h 294"/>
                <a:gd name="T28" fmla="*/ 1 w 2521"/>
                <a:gd name="T29" fmla="*/ 1 h 294"/>
                <a:gd name="T30" fmla="*/ 1 w 2521"/>
                <a:gd name="T31" fmla="*/ 1 h 294"/>
                <a:gd name="T32" fmla="*/ 1 w 2521"/>
                <a:gd name="T33" fmla="*/ 1 h 294"/>
                <a:gd name="T34" fmla="*/ 1 w 2521"/>
                <a:gd name="T35" fmla="*/ 1 h 294"/>
                <a:gd name="T36" fmla="*/ 1 w 2521"/>
                <a:gd name="T37" fmla="*/ 1 h 294"/>
                <a:gd name="T38" fmla="*/ 1 w 2521"/>
                <a:gd name="T39" fmla="*/ 1 h 294"/>
                <a:gd name="T40" fmla="*/ 1 w 2521"/>
                <a:gd name="T41" fmla="*/ 1 h 294"/>
                <a:gd name="T42" fmla="*/ 1 w 2521"/>
                <a:gd name="T43" fmla="*/ 1 h 294"/>
                <a:gd name="T44" fmla="*/ 1 w 2521"/>
                <a:gd name="T45" fmla="*/ 1 h 294"/>
                <a:gd name="T46" fmla="*/ 1 w 2521"/>
                <a:gd name="T47" fmla="*/ 1 h 294"/>
                <a:gd name="T48" fmla="*/ 1 w 2521"/>
                <a:gd name="T49" fmla="*/ 1 h 294"/>
                <a:gd name="T50" fmla="*/ 1 w 2521"/>
                <a:gd name="T51" fmla="*/ 1 h 294"/>
                <a:gd name="T52" fmla="*/ 1 w 2521"/>
                <a:gd name="T53" fmla="*/ 1 h 294"/>
                <a:gd name="T54" fmla="*/ 1 w 2521"/>
                <a:gd name="T55" fmla="*/ 1 h 294"/>
                <a:gd name="T56" fmla="*/ 1 w 2521"/>
                <a:gd name="T57" fmla="*/ 1 h 294"/>
                <a:gd name="T58" fmla="*/ 1 w 2521"/>
                <a:gd name="T59" fmla="*/ 1 h 294"/>
                <a:gd name="T60" fmla="*/ 1 w 2521"/>
                <a:gd name="T61" fmla="*/ 1 h 294"/>
                <a:gd name="T62" fmla="*/ 1 w 2521"/>
                <a:gd name="T63" fmla="*/ 1 h 294"/>
                <a:gd name="T64" fmla="*/ 1 w 2521"/>
                <a:gd name="T65" fmla="*/ 1 h 294"/>
                <a:gd name="T66" fmla="*/ 1 w 2521"/>
                <a:gd name="T67" fmla="*/ 1 h 294"/>
                <a:gd name="T68" fmla="*/ 1 w 2521"/>
                <a:gd name="T69" fmla="*/ 1 h 294"/>
                <a:gd name="T70" fmla="*/ 1 w 2521"/>
                <a:gd name="T71" fmla="*/ 1 h 294"/>
                <a:gd name="T72" fmla="*/ 1 w 2521"/>
                <a:gd name="T73" fmla="*/ 1 h 294"/>
                <a:gd name="T74" fmla="*/ 1 w 2521"/>
                <a:gd name="T75" fmla="*/ 1 h 294"/>
                <a:gd name="T76" fmla="*/ 1 w 2521"/>
                <a:gd name="T77" fmla="*/ 1 h 294"/>
                <a:gd name="T78" fmla="*/ 1 w 2521"/>
                <a:gd name="T79" fmla="*/ 1 h 294"/>
                <a:gd name="T80" fmla="*/ 1 w 2521"/>
                <a:gd name="T81" fmla="*/ 1 h 294"/>
                <a:gd name="T82" fmla="*/ 1 w 2521"/>
                <a:gd name="T83" fmla="*/ 1 h 294"/>
                <a:gd name="T84" fmla="*/ 1 w 2521"/>
                <a:gd name="T85" fmla="*/ 1 h 294"/>
                <a:gd name="T86" fmla="*/ 1 w 2521"/>
                <a:gd name="T87" fmla="*/ 1 h 294"/>
                <a:gd name="T88" fmla="*/ 1 w 2521"/>
                <a:gd name="T89" fmla="*/ 1 h 294"/>
                <a:gd name="T90" fmla="*/ 1 w 2521"/>
                <a:gd name="T91" fmla="*/ 1 h 294"/>
                <a:gd name="T92" fmla="*/ 1 w 2521"/>
                <a:gd name="T93" fmla="*/ 1 h 294"/>
                <a:gd name="T94" fmla="*/ 1 w 2521"/>
                <a:gd name="T95" fmla="*/ 0 h 294"/>
                <a:gd name="T96" fmla="*/ 1 w 2521"/>
                <a:gd name="T97" fmla="*/ 1 h 294"/>
                <a:gd name="T98" fmla="*/ 1 w 2521"/>
                <a:gd name="T99" fmla="*/ 1 h 294"/>
                <a:gd name="T100" fmla="*/ 1 w 2521"/>
                <a:gd name="T101" fmla="*/ 1 h 294"/>
                <a:gd name="T102" fmla="*/ 1 w 2521"/>
                <a:gd name="T103" fmla="*/ 1 h 294"/>
                <a:gd name="T104" fmla="*/ 1 w 2521"/>
                <a:gd name="T105" fmla="*/ 1 h 294"/>
                <a:gd name="T106" fmla="*/ 1 w 2521"/>
                <a:gd name="T107" fmla="*/ 1 h 294"/>
                <a:gd name="T108" fmla="*/ 1 w 2521"/>
                <a:gd name="T109" fmla="*/ 1 h 294"/>
                <a:gd name="T110" fmla="*/ 1 w 2521"/>
                <a:gd name="T111" fmla="*/ 1 h 294"/>
                <a:gd name="T112" fmla="*/ 1 w 2521"/>
                <a:gd name="T113" fmla="*/ 1 h 294"/>
                <a:gd name="T114" fmla="*/ 1 w 2521"/>
                <a:gd name="T115" fmla="*/ 1 h 294"/>
                <a:gd name="T116" fmla="*/ 1 w 2521"/>
                <a:gd name="T117" fmla="*/ 1 h 294"/>
                <a:gd name="T118" fmla="*/ 1 w 2521"/>
                <a:gd name="T119" fmla="*/ 1 h 294"/>
                <a:gd name="T120" fmla="*/ 1 w 2521"/>
                <a:gd name="T121" fmla="*/ 1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7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1 w 1777"/>
                <a:gd name="T1" fmla="*/ 0 h 1049"/>
                <a:gd name="T2" fmla="*/ 1 w 1777"/>
                <a:gd name="T3" fmla="*/ 0 h 1049"/>
                <a:gd name="T4" fmla="*/ 1 w 1777"/>
                <a:gd name="T5" fmla="*/ 0 h 1049"/>
                <a:gd name="T6" fmla="*/ 1 w 1777"/>
                <a:gd name="T7" fmla="*/ 0 h 1049"/>
                <a:gd name="T8" fmla="*/ 1 w 1777"/>
                <a:gd name="T9" fmla="*/ 0 h 1049"/>
                <a:gd name="T10" fmla="*/ 1 w 1777"/>
                <a:gd name="T11" fmla="*/ 0 h 1049"/>
                <a:gd name="T12" fmla="*/ 1 w 1777"/>
                <a:gd name="T13" fmla="*/ 0 h 1049"/>
                <a:gd name="T14" fmla="*/ 1 w 1777"/>
                <a:gd name="T15" fmla="*/ 0 h 1049"/>
                <a:gd name="T16" fmla="*/ 1 w 1777"/>
                <a:gd name="T17" fmla="*/ 0 h 1049"/>
                <a:gd name="T18" fmla="*/ 1 w 1777"/>
                <a:gd name="T19" fmla="*/ 0 h 1049"/>
                <a:gd name="T20" fmla="*/ 1 w 1777"/>
                <a:gd name="T21" fmla="*/ 0 h 1049"/>
                <a:gd name="T22" fmla="*/ 1 w 1777"/>
                <a:gd name="T23" fmla="*/ 0 h 1049"/>
                <a:gd name="T24" fmla="*/ 1 w 1777"/>
                <a:gd name="T25" fmla="*/ 0 h 1049"/>
                <a:gd name="T26" fmla="*/ 1 w 1777"/>
                <a:gd name="T27" fmla="*/ 0 h 1049"/>
                <a:gd name="T28" fmla="*/ 1 w 1777"/>
                <a:gd name="T29" fmla="*/ 0 h 1049"/>
                <a:gd name="T30" fmla="*/ 1 w 1777"/>
                <a:gd name="T31" fmla="*/ 0 h 1049"/>
                <a:gd name="T32" fmla="*/ 1 w 1777"/>
                <a:gd name="T33" fmla="*/ 0 h 1049"/>
                <a:gd name="T34" fmla="*/ 1 w 1777"/>
                <a:gd name="T35" fmla="*/ 0 h 1049"/>
                <a:gd name="T36" fmla="*/ 1 w 1777"/>
                <a:gd name="T37" fmla="*/ 0 h 1049"/>
                <a:gd name="T38" fmla="*/ 1 w 1777"/>
                <a:gd name="T39" fmla="*/ 0 h 1049"/>
                <a:gd name="T40" fmla="*/ 1 w 1777"/>
                <a:gd name="T41" fmla="*/ 0 h 1049"/>
                <a:gd name="T42" fmla="*/ 1 w 1777"/>
                <a:gd name="T43" fmla="*/ 0 h 1049"/>
                <a:gd name="T44" fmla="*/ 1 w 1777"/>
                <a:gd name="T45" fmla="*/ 0 h 1049"/>
                <a:gd name="T46" fmla="*/ 1 w 1777"/>
                <a:gd name="T47" fmla="*/ 0 h 1049"/>
                <a:gd name="T48" fmla="*/ 0 w 1777"/>
                <a:gd name="T49" fmla="*/ 0 h 1049"/>
                <a:gd name="T50" fmla="*/ 0 w 1777"/>
                <a:gd name="T51" fmla="*/ 0 h 1049"/>
                <a:gd name="T52" fmla="*/ 0 w 1777"/>
                <a:gd name="T53" fmla="*/ 0 h 1049"/>
                <a:gd name="T54" fmla="*/ 0 w 1777"/>
                <a:gd name="T55" fmla="*/ 0 h 1049"/>
                <a:gd name="T56" fmla="*/ 0 w 1777"/>
                <a:gd name="T57" fmla="*/ 0 h 1049"/>
                <a:gd name="T58" fmla="*/ 0 w 1777"/>
                <a:gd name="T59" fmla="*/ 0 h 1049"/>
                <a:gd name="T60" fmla="*/ 0 w 1777"/>
                <a:gd name="T61" fmla="*/ 0 h 1049"/>
                <a:gd name="T62" fmla="*/ 0 w 1777"/>
                <a:gd name="T63" fmla="*/ 0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8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0 w 2355"/>
                <a:gd name="T1" fmla="*/ 1 h 1405"/>
                <a:gd name="T2" fmla="*/ 0 w 2355"/>
                <a:gd name="T3" fmla="*/ 1 h 1405"/>
                <a:gd name="T4" fmla="*/ 0 w 2355"/>
                <a:gd name="T5" fmla="*/ 1 h 1405"/>
                <a:gd name="T6" fmla="*/ 0 w 2355"/>
                <a:gd name="T7" fmla="*/ 1 h 1405"/>
                <a:gd name="T8" fmla="*/ 0 w 2355"/>
                <a:gd name="T9" fmla="*/ 1 h 1405"/>
                <a:gd name="T10" fmla="*/ 0 w 2355"/>
                <a:gd name="T11" fmla="*/ 1 h 1405"/>
                <a:gd name="T12" fmla="*/ 0 w 2355"/>
                <a:gd name="T13" fmla="*/ 1 h 1405"/>
                <a:gd name="T14" fmla="*/ 0 w 2355"/>
                <a:gd name="T15" fmla="*/ 1 h 1405"/>
                <a:gd name="T16" fmla="*/ 0 w 2355"/>
                <a:gd name="T17" fmla="*/ 1 h 1405"/>
                <a:gd name="T18" fmla="*/ 0 w 2355"/>
                <a:gd name="T19" fmla="*/ 1 h 1405"/>
                <a:gd name="T20" fmla="*/ 0 w 2355"/>
                <a:gd name="T21" fmla="*/ 1 h 1405"/>
                <a:gd name="T22" fmla="*/ 0 w 2355"/>
                <a:gd name="T23" fmla="*/ 1 h 1405"/>
                <a:gd name="T24" fmla="*/ 0 w 2355"/>
                <a:gd name="T25" fmla="*/ 1 h 1405"/>
                <a:gd name="T26" fmla="*/ 0 w 2355"/>
                <a:gd name="T27" fmla="*/ 1 h 1405"/>
                <a:gd name="T28" fmla="*/ 0 w 2355"/>
                <a:gd name="T29" fmla="*/ 1 h 1405"/>
                <a:gd name="T30" fmla="*/ 0 w 2355"/>
                <a:gd name="T31" fmla="*/ 1 h 1405"/>
                <a:gd name="T32" fmla="*/ 0 w 2355"/>
                <a:gd name="T33" fmla="*/ 1 h 1405"/>
                <a:gd name="T34" fmla="*/ 0 w 2355"/>
                <a:gd name="T35" fmla="*/ 1 h 1405"/>
                <a:gd name="T36" fmla="*/ 0 w 2355"/>
                <a:gd name="T37" fmla="*/ 1 h 1405"/>
                <a:gd name="T38" fmla="*/ 0 w 2355"/>
                <a:gd name="T39" fmla="*/ 1 h 1405"/>
                <a:gd name="T40" fmla="*/ 0 w 2355"/>
                <a:gd name="T41" fmla="*/ 1 h 1405"/>
                <a:gd name="T42" fmla="*/ 0 w 2355"/>
                <a:gd name="T43" fmla="*/ 1 h 1405"/>
                <a:gd name="T44" fmla="*/ 0 w 2355"/>
                <a:gd name="T45" fmla="*/ 1 h 1405"/>
                <a:gd name="T46" fmla="*/ 0 w 2355"/>
                <a:gd name="T47" fmla="*/ 1 h 1405"/>
                <a:gd name="T48" fmla="*/ 0 w 2355"/>
                <a:gd name="T49" fmla="*/ 1 h 1405"/>
                <a:gd name="T50" fmla="*/ 0 w 2355"/>
                <a:gd name="T51" fmla="*/ 1 h 1405"/>
                <a:gd name="T52" fmla="*/ 0 w 2355"/>
                <a:gd name="T53" fmla="*/ 1 h 1405"/>
                <a:gd name="T54" fmla="*/ 0 w 2355"/>
                <a:gd name="T55" fmla="*/ 1 h 1405"/>
                <a:gd name="T56" fmla="*/ 0 w 2355"/>
                <a:gd name="T57" fmla="*/ 1 h 1405"/>
                <a:gd name="T58" fmla="*/ 0 w 2355"/>
                <a:gd name="T59" fmla="*/ 1 h 1405"/>
                <a:gd name="T60" fmla="*/ 0 w 2355"/>
                <a:gd name="T61" fmla="*/ 1 h 1405"/>
                <a:gd name="T62" fmla="*/ 0 w 2355"/>
                <a:gd name="T63" fmla="*/ 1 h 1405"/>
                <a:gd name="T64" fmla="*/ 0 w 2355"/>
                <a:gd name="T65" fmla="*/ 1 h 1405"/>
                <a:gd name="T66" fmla="*/ 0 w 2355"/>
                <a:gd name="T67" fmla="*/ 1 h 1405"/>
                <a:gd name="T68" fmla="*/ 0 w 2355"/>
                <a:gd name="T69" fmla="*/ 1 h 1405"/>
                <a:gd name="T70" fmla="*/ 0 w 2355"/>
                <a:gd name="T71" fmla="*/ 1 h 1405"/>
                <a:gd name="T72" fmla="*/ 0 w 2355"/>
                <a:gd name="T73" fmla="*/ 1 h 1405"/>
                <a:gd name="T74" fmla="*/ 0 w 2355"/>
                <a:gd name="T75" fmla="*/ 1 h 1405"/>
                <a:gd name="T76" fmla="*/ 0 w 2355"/>
                <a:gd name="T77" fmla="*/ 1 h 1405"/>
                <a:gd name="T78" fmla="*/ 0 w 2355"/>
                <a:gd name="T79" fmla="*/ 1 h 1405"/>
                <a:gd name="T80" fmla="*/ 0 w 2355"/>
                <a:gd name="T81" fmla="*/ 1 h 1405"/>
                <a:gd name="T82" fmla="*/ 0 w 2355"/>
                <a:gd name="T83" fmla="*/ 1 h 1405"/>
                <a:gd name="T84" fmla="*/ 0 w 2355"/>
                <a:gd name="T85" fmla="*/ 1 h 1405"/>
                <a:gd name="T86" fmla="*/ 0 w 2355"/>
                <a:gd name="T87" fmla="*/ 1 h 1405"/>
                <a:gd name="T88" fmla="*/ 0 w 2355"/>
                <a:gd name="T89" fmla="*/ 1 h 1405"/>
                <a:gd name="T90" fmla="*/ 0 w 2355"/>
                <a:gd name="T91" fmla="*/ 1 h 1405"/>
                <a:gd name="T92" fmla="*/ 0 w 2355"/>
                <a:gd name="T93" fmla="*/ 1 h 1405"/>
                <a:gd name="T94" fmla="*/ 0 w 2355"/>
                <a:gd name="T95" fmla="*/ 1 h 1405"/>
                <a:gd name="T96" fmla="*/ 0 w 2355"/>
                <a:gd name="T97" fmla="*/ 1 h 1405"/>
                <a:gd name="T98" fmla="*/ 0 w 2355"/>
                <a:gd name="T99" fmla="*/ 1 h 1405"/>
                <a:gd name="T100" fmla="*/ 0 w 2355"/>
                <a:gd name="T101" fmla="*/ 1 h 1405"/>
                <a:gd name="T102" fmla="*/ 0 w 2355"/>
                <a:gd name="T103" fmla="*/ 1 h 1405"/>
                <a:gd name="T104" fmla="*/ 0 w 2355"/>
                <a:gd name="T105" fmla="*/ 1 h 1405"/>
                <a:gd name="T106" fmla="*/ 0 w 2355"/>
                <a:gd name="T107" fmla="*/ 1 h 1405"/>
                <a:gd name="T108" fmla="*/ 0 w 2355"/>
                <a:gd name="T109" fmla="*/ 1 h 1405"/>
                <a:gd name="T110" fmla="*/ 0 w 2355"/>
                <a:gd name="T111" fmla="*/ 1 h 1405"/>
                <a:gd name="T112" fmla="*/ 0 w 2355"/>
                <a:gd name="T113" fmla="*/ 1 h 1405"/>
                <a:gd name="T114" fmla="*/ 0 w 2355"/>
                <a:gd name="T115" fmla="*/ 1 h 1405"/>
                <a:gd name="T116" fmla="*/ 0 w 2355"/>
                <a:gd name="T117" fmla="*/ 1 h 1405"/>
                <a:gd name="T118" fmla="*/ 0 w 2355"/>
                <a:gd name="T119" fmla="*/ 1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9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0 w 1237"/>
                <a:gd name="T1" fmla="*/ 0 h 939"/>
                <a:gd name="T2" fmla="*/ 0 w 1237"/>
                <a:gd name="T3" fmla="*/ 0 h 939"/>
                <a:gd name="T4" fmla="*/ 0 w 1237"/>
                <a:gd name="T5" fmla="*/ 0 h 939"/>
                <a:gd name="T6" fmla="*/ 0 w 1237"/>
                <a:gd name="T7" fmla="*/ 0 h 939"/>
                <a:gd name="T8" fmla="*/ 0 w 1237"/>
                <a:gd name="T9" fmla="*/ 0 h 939"/>
                <a:gd name="T10" fmla="*/ 0 w 1237"/>
                <a:gd name="T11" fmla="*/ 0 h 939"/>
                <a:gd name="T12" fmla="*/ 0 w 1237"/>
                <a:gd name="T13" fmla="*/ 0 h 939"/>
                <a:gd name="T14" fmla="*/ 0 w 1237"/>
                <a:gd name="T15" fmla="*/ 0 h 939"/>
                <a:gd name="T16" fmla="*/ 0 w 1237"/>
                <a:gd name="T17" fmla="*/ 0 h 939"/>
                <a:gd name="T18" fmla="*/ 0 w 1237"/>
                <a:gd name="T19" fmla="*/ 0 h 939"/>
                <a:gd name="T20" fmla="*/ 0 w 1237"/>
                <a:gd name="T21" fmla="*/ 0 h 939"/>
                <a:gd name="T22" fmla="*/ 0 w 1237"/>
                <a:gd name="T23" fmla="*/ 0 h 939"/>
                <a:gd name="T24" fmla="*/ 0 w 1237"/>
                <a:gd name="T25" fmla="*/ 0 h 939"/>
                <a:gd name="T26" fmla="*/ 0 w 1237"/>
                <a:gd name="T27" fmla="*/ 0 h 939"/>
                <a:gd name="T28" fmla="*/ 0 w 1237"/>
                <a:gd name="T29" fmla="*/ 0 h 939"/>
                <a:gd name="T30" fmla="*/ 0 w 1237"/>
                <a:gd name="T31" fmla="*/ 0 h 939"/>
                <a:gd name="T32" fmla="*/ 0 w 1237"/>
                <a:gd name="T33" fmla="*/ 0 h 939"/>
                <a:gd name="T34" fmla="*/ 0 w 1237"/>
                <a:gd name="T35" fmla="*/ 0 h 939"/>
                <a:gd name="T36" fmla="*/ 0 w 1237"/>
                <a:gd name="T37" fmla="*/ 0 h 939"/>
                <a:gd name="T38" fmla="*/ 0 w 1237"/>
                <a:gd name="T39" fmla="*/ 0 h 939"/>
                <a:gd name="T40" fmla="*/ 0 w 1237"/>
                <a:gd name="T41" fmla="*/ 0 h 939"/>
                <a:gd name="T42" fmla="*/ 0 w 1237"/>
                <a:gd name="T43" fmla="*/ 0 h 939"/>
                <a:gd name="T44" fmla="*/ 0 w 1237"/>
                <a:gd name="T45" fmla="*/ 0 h 939"/>
                <a:gd name="T46" fmla="*/ 0 w 1237"/>
                <a:gd name="T47" fmla="*/ 0 h 939"/>
                <a:gd name="T48" fmla="*/ 0 w 1237"/>
                <a:gd name="T49" fmla="*/ 0 h 939"/>
                <a:gd name="T50" fmla="*/ 0 w 1237"/>
                <a:gd name="T51" fmla="*/ 0 h 939"/>
                <a:gd name="T52" fmla="*/ 0 w 1237"/>
                <a:gd name="T53" fmla="*/ 0 h 939"/>
                <a:gd name="T54" fmla="*/ 0 w 1237"/>
                <a:gd name="T55" fmla="*/ 0 h 939"/>
                <a:gd name="T56" fmla="*/ 0 w 1237"/>
                <a:gd name="T57" fmla="*/ 0 h 939"/>
                <a:gd name="T58" fmla="*/ 0 w 1237"/>
                <a:gd name="T59" fmla="*/ 0 h 939"/>
                <a:gd name="T60" fmla="*/ 0 w 1237"/>
                <a:gd name="T61" fmla="*/ 0 h 939"/>
                <a:gd name="T62" fmla="*/ 0 w 1237"/>
                <a:gd name="T63" fmla="*/ 0 h 939"/>
                <a:gd name="T64" fmla="*/ 0 w 1237"/>
                <a:gd name="T65" fmla="*/ 0 h 939"/>
                <a:gd name="T66" fmla="*/ 0 w 1237"/>
                <a:gd name="T67" fmla="*/ 0 h 939"/>
                <a:gd name="T68" fmla="*/ 0 w 1237"/>
                <a:gd name="T69" fmla="*/ 0 h 939"/>
                <a:gd name="T70" fmla="*/ 0 w 1237"/>
                <a:gd name="T71" fmla="*/ 0 h 939"/>
                <a:gd name="T72" fmla="*/ 0 w 1237"/>
                <a:gd name="T73" fmla="*/ 0 h 939"/>
                <a:gd name="T74" fmla="*/ 0 w 1237"/>
                <a:gd name="T75" fmla="*/ 0 h 939"/>
                <a:gd name="T76" fmla="*/ 0 w 1237"/>
                <a:gd name="T77" fmla="*/ 0 h 939"/>
                <a:gd name="T78" fmla="*/ 0 w 1237"/>
                <a:gd name="T79" fmla="*/ 0 h 939"/>
                <a:gd name="T80" fmla="*/ 0 w 1237"/>
                <a:gd name="T81" fmla="*/ 0 h 939"/>
                <a:gd name="T82" fmla="*/ 0 w 1237"/>
                <a:gd name="T83" fmla="*/ 0 h 939"/>
                <a:gd name="T84" fmla="*/ 0 w 1237"/>
                <a:gd name="T85" fmla="*/ 0 h 939"/>
                <a:gd name="T86" fmla="*/ 0 w 1237"/>
                <a:gd name="T87" fmla="*/ 0 h 939"/>
                <a:gd name="T88" fmla="*/ 0 w 1237"/>
                <a:gd name="T89" fmla="*/ 0 h 939"/>
                <a:gd name="T90" fmla="*/ 0 w 1237"/>
                <a:gd name="T91" fmla="*/ 0 h 939"/>
                <a:gd name="T92" fmla="*/ 0 w 1237"/>
                <a:gd name="T93" fmla="*/ 0 h 939"/>
                <a:gd name="T94" fmla="*/ 0 w 1237"/>
                <a:gd name="T95" fmla="*/ 0 h 939"/>
                <a:gd name="T96" fmla="*/ 0 w 1237"/>
                <a:gd name="T97" fmla="*/ 0 h 939"/>
                <a:gd name="T98" fmla="*/ 0 w 1237"/>
                <a:gd name="T99" fmla="*/ 0 h 939"/>
                <a:gd name="T100" fmla="*/ 0 w 1237"/>
                <a:gd name="T101" fmla="*/ 0 h 939"/>
                <a:gd name="T102" fmla="*/ 0 w 1237"/>
                <a:gd name="T103" fmla="*/ 0 h 939"/>
                <a:gd name="T104" fmla="*/ 0 w 1237"/>
                <a:gd name="T105" fmla="*/ 0 h 939"/>
                <a:gd name="T106" fmla="*/ 0 w 1237"/>
                <a:gd name="T107" fmla="*/ 0 h 939"/>
                <a:gd name="T108" fmla="*/ 0 w 1237"/>
                <a:gd name="T109" fmla="*/ 0 h 939"/>
                <a:gd name="T110" fmla="*/ 0 w 1237"/>
                <a:gd name="T111" fmla="*/ 0 h 939"/>
                <a:gd name="T112" fmla="*/ 0 w 1237"/>
                <a:gd name="T113" fmla="*/ 0 h 939"/>
                <a:gd name="T114" fmla="*/ 0 w 1237"/>
                <a:gd name="T115" fmla="*/ 0 h 939"/>
                <a:gd name="T116" fmla="*/ 0 w 1237"/>
                <a:gd name="T117" fmla="*/ 0 h 939"/>
                <a:gd name="T118" fmla="*/ 0 w 1237"/>
                <a:gd name="T119" fmla="*/ 0 h 939"/>
                <a:gd name="T120" fmla="*/ 0 w 1237"/>
                <a:gd name="T121" fmla="*/ 0 h 939"/>
                <a:gd name="T122" fmla="*/ 0 w 1237"/>
                <a:gd name="T123" fmla="*/ 0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0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 h 1107"/>
                <a:gd name="T2" fmla="*/ 0 w 1739"/>
                <a:gd name="T3" fmla="*/ 1 h 1107"/>
                <a:gd name="T4" fmla="*/ 0 w 1739"/>
                <a:gd name="T5" fmla="*/ 1 h 1107"/>
                <a:gd name="T6" fmla="*/ 0 w 1739"/>
                <a:gd name="T7" fmla="*/ 1 h 1107"/>
                <a:gd name="T8" fmla="*/ 0 w 1739"/>
                <a:gd name="T9" fmla="*/ 1 h 1107"/>
                <a:gd name="T10" fmla="*/ 0 w 1739"/>
                <a:gd name="T11" fmla="*/ 1 h 1107"/>
                <a:gd name="T12" fmla="*/ 0 w 1739"/>
                <a:gd name="T13" fmla="*/ 1 h 1107"/>
                <a:gd name="T14" fmla="*/ 0 w 1739"/>
                <a:gd name="T15" fmla="*/ 1 h 1107"/>
                <a:gd name="T16" fmla="*/ 0 w 1739"/>
                <a:gd name="T17" fmla="*/ 1 h 1107"/>
                <a:gd name="T18" fmla="*/ 0 w 1739"/>
                <a:gd name="T19" fmla="*/ 1 h 1107"/>
                <a:gd name="T20" fmla="*/ 0 w 1739"/>
                <a:gd name="T21" fmla="*/ 1 h 1107"/>
                <a:gd name="T22" fmla="*/ 0 w 1739"/>
                <a:gd name="T23" fmla="*/ 1 h 1107"/>
                <a:gd name="T24" fmla="*/ 0 w 1739"/>
                <a:gd name="T25" fmla="*/ 1 h 1107"/>
                <a:gd name="T26" fmla="*/ 0 w 1739"/>
                <a:gd name="T27" fmla="*/ 1 h 1107"/>
                <a:gd name="T28" fmla="*/ 0 w 1739"/>
                <a:gd name="T29" fmla="*/ 1 h 1107"/>
                <a:gd name="T30" fmla="*/ 0 w 1739"/>
                <a:gd name="T31" fmla="*/ 1 h 1107"/>
                <a:gd name="T32" fmla="*/ 0 w 1739"/>
                <a:gd name="T33" fmla="*/ 1 h 1107"/>
                <a:gd name="T34" fmla="*/ 0 w 1739"/>
                <a:gd name="T35" fmla="*/ 1 h 1107"/>
                <a:gd name="T36" fmla="*/ 0 w 1739"/>
                <a:gd name="T37" fmla="*/ 1 h 1107"/>
                <a:gd name="T38" fmla="*/ 0 w 1739"/>
                <a:gd name="T39" fmla="*/ 1 h 1107"/>
                <a:gd name="T40" fmla="*/ 0 w 1739"/>
                <a:gd name="T41" fmla="*/ 1 h 1107"/>
                <a:gd name="T42" fmla="*/ 0 w 1739"/>
                <a:gd name="T43" fmla="*/ 0 h 1107"/>
                <a:gd name="T44" fmla="*/ 0 w 1739"/>
                <a:gd name="T45" fmla="*/ 1 h 1107"/>
                <a:gd name="T46" fmla="*/ 0 w 1739"/>
                <a:gd name="T47" fmla="*/ 1 h 1107"/>
                <a:gd name="T48" fmla="*/ 0 w 1739"/>
                <a:gd name="T49" fmla="*/ 1 h 1107"/>
                <a:gd name="T50" fmla="*/ 0 w 1739"/>
                <a:gd name="T51" fmla="*/ 1 h 1107"/>
                <a:gd name="T52" fmla="*/ 0 w 1739"/>
                <a:gd name="T53" fmla="*/ 1 h 1107"/>
                <a:gd name="T54" fmla="*/ 0 w 1739"/>
                <a:gd name="T55" fmla="*/ 1 h 1107"/>
                <a:gd name="T56" fmla="*/ 0 w 1739"/>
                <a:gd name="T57" fmla="*/ 1 h 1107"/>
                <a:gd name="T58" fmla="*/ 0 w 1739"/>
                <a:gd name="T59" fmla="*/ 1 h 1107"/>
                <a:gd name="T60" fmla="*/ 0 w 1739"/>
                <a:gd name="T61" fmla="*/ 1 h 1107"/>
                <a:gd name="T62" fmla="*/ 0 w 1739"/>
                <a:gd name="T63" fmla="*/ 1 h 1107"/>
                <a:gd name="T64" fmla="*/ 0 w 1739"/>
                <a:gd name="T65" fmla="*/ 1 h 1107"/>
                <a:gd name="T66" fmla="*/ 0 w 1739"/>
                <a:gd name="T67" fmla="*/ 1 h 1107"/>
                <a:gd name="T68" fmla="*/ 0 w 1739"/>
                <a:gd name="T69" fmla="*/ 1 h 1107"/>
                <a:gd name="T70" fmla="*/ 0 w 1739"/>
                <a:gd name="T71" fmla="*/ 1 h 1107"/>
                <a:gd name="T72" fmla="*/ 0 w 1739"/>
                <a:gd name="T73" fmla="*/ 1 h 1107"/>
                <a:gd name="T74" fmla="*/ 0 w 1739"/>
                <a:gd name="T75" fmla="*/ 1 h 1107"/>
                <a:gd name="T76" fmla="*/ 0 w 1739"/>
                <a:gd name="T77" fmla="*/ 1 h 1107"/>
                <a:gd name="T78" fmla="*/ 0 w 1739"/>
                <a:gd name="T79" fmla="*/ 1 h 1107"/>
                <a:gd name="T80" fmla="*/ 0 w 1739"/>
                <a:gd name="T81" fmla="*/ 1 h 1107"/>
                <a:gd name="T82" fmla="*/ 0 w 1739"/>
                <a:gd name="T83" fmla="*/ 1 h 1107"/>
                <a:gd name="T84" fmla="*/ 0 w 1739"/>
                <a:gd name="T85" fmla="*/ 1 h 1107"/>
                <a:gd name="T86" fmla="*/ 0 w 1739"/>
                <a:gd name="T87" fmla="*/ 1 h 1107"/>
                <a:gd name="T88" fmla="*/ 0 w 1739"/>
                <a:gd name="T89" fmla="*/ 1 h 1107"/>
                <a:gd name="T90" fmla="*/ 0 w 1739"/>
                <a:gd name="T91" fmla="*/ 1 h 1107"/>
                <a:gd name="T92" fmla="*/ 0 w 1739"/>
                <a:gd name="T93" fmla="*/ 1 h 1107"/>
                <a:gd name="T94" fmla="*/ 0 w 1739"/>
                <a:gd name="T95" fmla="*/ 1 h 1107"/>
                <a:gd name="T96" fmla="*/ 0 w 1739"/>
                <a:gd name="T97" fmla="*/ 1 h 1107"/>
                <a:gd name="T98" fmla="*/ 0 w 1739"/>
                <a:gd name="T99" fmla="*/ 1 h 1107"/>
                <a:gd name="T100" fmla="*/ 0 w 1739"/>
                <a:gd name="T101" fmla="*/ 1 h 1107"/>
                <a:gd name="T102" fmla="*/ 0 w 1739"/>
                <a:gd name="T103" fmla="*/ 1 h 1107"/>
                <a:gd name="T104" fmla="*/ 0 w 1739"/>
                <a:gd name="T105" fmla="*/ 1 h 1107"/>
                <a:gd name="T106" fmla="*/ 0 w 1739"/>
                <a:gd name="T107" fmla="*/ 1 h 1107"/>
                <a:gd name="T108" fmla="*/ 0 w 1739"/>
                <a:gd name="T109" fmla="*/ 1 h 1107"/>
                <a:gd name="T110" fmla="*/ 0 w 1739"/>
                <a:gd name="T111" fmla="*/ 1 h 1107"/>
                <a:gd name="T112" fmla="*/ 0 w 1739"/>
                <a:gd name="T113" fmla="*/ 1 h 1107"/>
                <a:gd name="T114" fmla="*/ 0 w 1739"/>
                <a:gd name="T115" fmla="*/ 1 h 1107"/>
                <a:gd name="T116" fmla="*/ 0 w 1739"/>
                <a:gd name="T117" fmla="*/ 1 h 1107"/>
                <a:gd name="T118" fmla="*/ 0 w 1739"/>
                <a:gd name="T119" fmla="*/ 1 h 1107"/>
                <a:gd name="T120" fmla="*/ 0 w 1739"/>
                <a:gd name="T121" fmla="*/ 1 h 1107"/>
                <a:gd name="T122" fmla="*/ 0 w 1739"/>
                <a:gd name="T123" fmla="*/ 1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1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0 w 317"/>
                <a:gd name="T1" fmla="*/ 0 h 235"/>
                <a:gd name="T2" fmla="*/ 0 w 317"/>
                <a:gd name="T3" fmla="*/ 0 h 235"/>
                <a:gd name="T4" fmla="*/ 0 w 317"/>
                <a:gd name="T5" fmla="*/ 0 h 235"/>
                <a:gd name="T6" fmla="*/ 0 w 317"/>
                <a:gd name="T7" fmla="*/ 0 h 235"/>
                <a:gd name="T8" fmla="*/ 0 w 317"/>
                <a:gd name="T9" fmla="*/ 0 h 235"/>
                <a:gd name="T10" fmla="*/ 0 w 317"/>
                <a:gd name="T11" fmla="*/ 0 h 235"/>
                <a:gd name="T12" fmla="*/ 0 w 317"/>
                <a:gd name="T13" fmla="*/ 0 h 235"/>
                <a:gd name="T14" fmla="*/ 0 w 317"/>
                <a:gd name="T15" fmla="*/ 0 h 235"/>
                <a:gd name="T16" fmla="*/ 0 w 317"/>
                <a:gd name="T17" fmla="*/ 0 h 235"/>
                <a:gd name="T18" fmla="*/ 0 w 317"/>
                <a:gd name="T19" fmla="*/ 0 h 235"/>
                <a:gd name="T20" fmla="*/ 0 w 317"/>
                <a:gd name="T21" fmla="*/ 0 h 235"/>
                <a:gd name="T22" fmla="*/ 0 w 317"/>
                <a:gd name="T23" fmla="*/ 0 h 235"/>
                <a:gd name="T24" fmla="*/ 0 w 317"/>
                <a:gd name="T25" fmla="*/ 0 h 235"/>
                <a:gd name="T26" fmla="*/ 0 w 317"/>
                <a:gd name="T27" fmla="*/ 0 h 235"/>
                <a:gd name="T28" fmla="*/ 0 w 317"/>
                <a:gd name="T29" fmla="*/ 0 h 235"/>
                <a:gd name="T30" fmla="*/ 0 w 317"/>
                <a:gd name="T31" fmla="*/ 0 h 235"/>
                <a:gd name="T32" fmla="*/ 0 w 317"/>
                <a:gd name="T33" fmla="*/ 0 h 235"/>
                <a:gd name="T34" fmla="*/ 0 w 317"/>
                <a:gd name="T35" fmla="*/ 0 h 235"/>
                <a:gd name="T36" fmla="*/ 0 w 317"/>
                <a:gd name="T37" fmla="*/ 0 h 235"/>
                <a:gd name="T38" fmla="*/ 0 w 317"/>
                <a:gd name="T39" fmla="*/ 0 h 235"/>
                <a:gd name="T40" fmla="*/ 0 w 317"/>
                <a:gd name="T41" fmla="*/ 0 h 235"/>
                <a:gd name="T42" fmla="*/ 0 w 317"/>
                <a:gd name="T43" fmla="*/ 0 h 235"/>
                <a:gd name="T44" fmla="*/ 0 w 317"/>
                <a:gd name="T45" fmla="*/ 0 h 235"/>
                <a:gd name="T46" fmla="*/ 0 w 317"/>
                <a:gd name="T47" fmla="*/ 0 h 235"/>
                <a:gd name="T48" fmla="*/ 0 w 317"/>
                <a:gd name="T49" fmla="*/ 0 h 235"/>
                <a:gd name="T50" fmla="*/ 0 w 317"/>
                <a:gd name="T51" fmla="*/ 0 h 235"/>
                <a:gd name="T52" fmla="*/ 0 w 317"/>
                <a:gd name="T53" fmla="*/ 0 h 235"/>
                <a:gd name="T54" fmla="*/ 0 w 317"/>
                <a:gd name="T55" fmla="*/ 0 h 235"/>
                <a:gd name="T56" fmla="*/ 0 w 317"/>
                <a:gd name="T57" fmla="*/ 0 h 235"/>
                <a:gd name="T58" fmla="*/ 0 w 317"/>
                <a:gd name="T59" fmla="*/ 0 h 235"/>
                <a:gd name="T60" fmla="*/ 0 w 317"/>
                <a:gd name="T61" fmla="*/ 0 h 235"/>
                <a:gd name="T62" fmla="*/ 0 w 317"/>
                <a:gd name="T63" fmla="*/ 0 h 235"/>
                <a:gd name="T64" fmla="*/ 0 w 317"/>
                <a:gd name="T65" fmla="*/ 0 h 235"/>
                <a:gd name="T66" fmla="*/ 0 w 317"/>
                <a:gd name="T67" fmla="*/ 0 h 235"/>
                <a:gd name="T68" fmla="*/ 0 w 317"/>
                <a:gd name="T69" fmla="*/ 0 h 235"/>
                <a:gd name="T70" fmla="*/ 0 w 317"/>
                <a:gd name="T71" fmla="*/ 0 h 235"/>
                <a:gd name="T72" fmla="*/ 0 w 317"/>
                <a:gd name="T73" fmla="*/ 0 h 235"/>
                <a:gd name="T74" fmla="*/ 0 w 317"/>
                <a:gd name="T75" fmla="*/ 0 h 235"/>
                <a:gd name="T76" fmla="*/ 0 w 317"/>
                <a:gd name="T77" fmla="*/ 0 h 235"/>
                <a:gd name="T78" fmla="*/ 0 w 317"/>
                <a:gd name="T79" fmla="*/ 0 h 235"/>
                <a:gd name="T80" fmla="*/ 0 w 317"/>
                <a:gd name="T81" fmla="*/ 0 h 235"/>
                <a:gd name="T82" fmla="*/ 0 w 317"/>
                <a:gd name="T83" fmla="*/ 0 h 235"/>
                <a:gd name="T84" fmla="*/ 0 w 317"/>
                <a:gd name="T85" fmla="*/ 0 h 235"/>
                <a:gd name="T86" fmla="*/ 0 w 317"/>
                <a:gd name="T87" fmla="*/ 0 h 235"/>
                <a:gd name="T88" fmla="*/ 0 w 317"/>
                <a:gd name="T89" fmla="*/ 0 h 235"/>
                <a:gd name="T90" fmla="*/ 0 w 317"/>
                <a:gd name="T91" fmla="*/ 0 h 235"/>
                <a:gd name="T92" fmla="*/ 0 w 317"/>
                <a:gd name="T93" fmla="*/ 0 h 235"/>
                <a:gd name="T94" fmla="*/ 0 w 317"/>
                <a:gd name="T95" fmla="*/ 0 h 235"/>
                <a:gd name="T96" fmla="*/ 0 w 317"/>
                <a:gd name="T97" fmla="*/ 0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2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0 w 1559"/>
                <a:gd name="T1" fmla="*/ 0 h 639"/>
                <a:gd name="T2" fmla="*/ 0 w 1559"/>
                <a:gd name="T3" fmla="*/ 0 h 639"/>
                <a:gd name="T4" fmla="*/ 0 w 1559"/>
                <a:gd name="T5" fmla="*/ 0 h 639"/>
                <a:gd name="T6" fmla="*/ 0 w 1559"/>
                <a:gd name="T7" fmla="*/ 0 h 639"/>
                <a:gd name="T8" fmla="*/ 0 w 1559"/>
                <a:gd name="T9" fmla="*/ 0 h 639"/>
                <a:gd name="T10" fmla="*/ 0 w 1559"/>
                <a:gd name="T11" fmla="*/ 0 h 639"/>
                <a:gd name="T12" fmla="*/ 0 w 1559"/>
                <a:gd name="T13" fmla="*/ 0 h 639"/>
                <a:gd name="T14" fmla="*/ 0 w 1559"/>
                <a:gd name="T15" fmla="*/ 0 h 639"/>
                <a:gd name="T16" fmla="*/ 0 w 1559"/>
                <a:gd name="T17" fmla="*/ 0 h 639"/>
                <a:gd name="T18" fmla="*/ 0 w 1559"/>
                <a:gd name="T19" fmla="*/ 0 h 639"/>
                <a:gd name="T20" fmla="*/ 0 w 1559"/>
                <a:gd name="T21" fmla="*/ 0 h 639"/>
                <a:gd name="T22" fmla="*/ 0 w 1559"/>
                <a:gd name="T23" fmla="*/ 0 h 639"/>
                <a:gd name="T24" fmla="*/ 0 w 1559"/>
                <a:gd name="T25" fmla="*/ 0 h 639"/>
                <a:gd name="T26" fmla="*/ 0 w 1559"/>
                <a:gd name="T27" fmla="*/ 0 h 639"/>
                <a:gd name="T28" fmla="*/ 0 w 1559"/>
                <a:gd name="T29" fmla="*/ 0 h 639"/>
                <a:gd name="T30" fmla="*/ 0 w 1559"/>
                <a:gd name="T31" fmla="*/ 0 h 639"/>
                <a:gd name="T32" fmla="*/ 0 w 1559"/>
                <a:gd name="T33" fmla="*/ 0 h 639"/>
                <a:gd name="T34" fmla="*/ 0 w 1559"/>
                <a:gd name="T35" fmla="*/ 0 h 639"/>
                <a:gd name="T36" fmla="*/ 0 w 1559"/>
                <a:gd name="T37" fmla="*/ 0 h 639"/>
                <a:gd name="T38" fmla="*/ 0 w 1559"/>
                <a:gd name="T39" fmla="*/ 0 h 639"/>
                <a:gd name="T40" fmla="*/ 0 w 1559"/>
                <a:gd name="T41" fmla="*/ 0 h 639"/>
                <a:gd name="T42" fmla="*/ 0 w 1559"/>
                <a:gd name="T43" fmla="*/ 0 h 639"/>
                <a:gd name="T44" fmla="*/ 0 w 1559"/>
                <a:gd name="T45" fmla="*/ 0 h 639"/>
                <a:gd name="T46" fmla="*/ 0 w 1559"/>
                <a:gd name="T47" fmla="*/ 0 h 639"/>
                <a:gd name="T48" fmla="*/ 0 w 1559"/>
                <a:gd name="T49" fmla="*/ 0 h 639"/>
                <a:gd name="T50" fmla="*/ 0 w 1559"/>
                <a:gd name="T51" fmla="*/ 0 h 639"/>
                <a:gd name="T52" fmla="*/ 0 w 1559"/>
                <a:gd name="T53" fmla="*/ 0 h 639"/>
                <a:gd name="T54" fmla="*/ 0 w 1559"/>
                <a:gd name="T55" fmla="*/ 0 h 639"/>
                <a:gd name="T56" fmla="*/ 0 w 1559"/>
                <a:gd name="T57" fmla="*/ 0 h 639"/>
                <a:gd name="T58" fmla="*/ 0 w 1559"/>
                <a:gd name="T59" fmla="*/ 0 h 639"/>
                <a:gd name="T60" fmla="*/ 0 w 1559"/>
                <a:gd name="T61" fmla="*/ 0 h 639"/>
                <a:gd name="T62" fmla="*/ 0 w 1559"/>
                <a:gd name="T63" fmla="*/ 0 h 639"/>
                <a:gd name="T64" fmla="*/ 0 w 1559"/>
                <a:gd name="T65" fmla="*/ 0 h 639"/>
                <a:gd name="T66" fmla="*/ 0 w 1559"/>
                <a:gd name="T67" fmla="*/ 0 h 639"/>
                <a:gd name="T68" fmla="*/ 0 w 1559"/>
                <a:gd name="T69" fmla="*/ 0 h 639"/>
                <a:gd name="T70" fmla="*/ 0 w 1559"/>
                <a:gd name="T71" fmla="*/ 0 h 639"/>
                <a:gd name="T72" fmla="*/ 0 w 1559"/>
                <a:gd name="T73" fmla="*/ 0 h 639"/>
                <a:gd name="T74" fmla="*/ 0 w 1559"/>
                <a:gd name="T75" fmla="*/ 0 h 639"/>
                <a:gd name="T76" fmla="*/ 0 w 1559"/>
                <a:gd name="T77" fmla="*/ 0 h 639"/>
                <a:gd name="T78" fmla="*/ 0 w 1559"/>
                <a:gd name="T79" fmla="*/ 0 h 639"/>
                <a:gd name="T80" fmla="*/ 0 w 1559"/>
                <a:gd name="T81" fmla="*/ 0 h 639"/>
                <a:gd name="T82" fmla="*/ 0 w 1559"/>
                <a:gd name="T83" fmla="*/ 0 h 639"/>
                <a:gd name="T84" fmla="*/ 0 w 1559"/>
                <a:gd name="T85" fmla="*/ 0 h 639"/>
                <a:gd name="T86" fmla="*/ 0 w 1559"/>
                <a:gd name="T87" fmla="*/ 0 h 639"/>
                <a:gd name="T88" fmla="*/ 0 w 1559"/>
                <a:gd name="T89" fmla="*/ 0 h 639"/>
                <a:gd name="T90" fmla="*/ 0 w 1559"/>
                <a:gd name="T91" fmla="*/ 0 h 639"/>
                <a:gd name="T92" fmla="*/ 0 w 1559"/>
                <a:gd name="T93" fmla="*/ 0 h 639"/>
                <a:gd name="T94" fmla="*/ 0 w 1559"/>
                <a:gd name="T95" fmla="*/ 0 h 639"/>
                <a:gd name="T96" fmla="*/ 0 w 1559"/>
                <a:gd name="T97" fmla="*/ 0 h 639"/>
                <a:gd name="T98" fmla="*/ 0 w 1559"/>
                <a:gd name="T99" fmla="*/ 0 h 639"/>
                <a:gd name="T100" fmla="*/ 0 w 1559"/>
                <a:gd name="T101" fmla="*/ 0 h 639"/>
                <a:gd name="T102" fmla="*/ 0 w 1559"/>
                <a:gd name="T103" fmla="*/ 0 h 639"/>
                <a:gd name="T104" fmla="*/ 0 w 1559"/>
                <a:gd name="T105" fmla="*/ 0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3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0 w 468"/>
                <a:gd name="T1" fmla="*/ 0 h 685"/>
                <a:gd name="T2" fmla="*/ 0 w 468"/>
                <a:gd name="T3" fmla="*/ 0 h 685"/>
                <a:gd name="T4" fmla="*/ 0 w 468"/>
                <a:gd name="T5" fmla="*/ 0 h 685"/>
                <a:gd name="T6" fmla="*/ 0 w 468"/>
                <a:gd name="T7" fmla="*/ 0 h 685"/>
                <a:gd name="T8" fmla="*/ 0 w 468"/>
                <a:gd name="T9" fmla="*/ 0 h 685"/>
                <a:gd name="T10" fmla="*/ 0 w 468"/>
                <a:gd name="T11" fmla="*/ 0 h 685"/>
                <a:gd name="T12" fmla="*/ 0 w 468"/>
                <a:gd name="T13" fmla="*/ 0 h 685"/>
                <a:gd name="T14" fmla="*/ 0 w 468"/>
                <a:gd name="T15" fmla="*/ 0 h 685"/>
                <a:gd name="T16" fmla="*/ 0 w 468"/>
                <a:gd name="T17" fmla="*/ 0 h 685"/>
                <a:gd name="T18" fmla="*/ 0 w 468"/>
                <a:gd name="T19" fmla="*/ 0 h 685"/>
                <a:gd name="T20" fmla="*/ 0 w 468"/>
                <a:gd name="T21" fmla="*/ 0 h 685"/>
                <a:gd name="T22" fmla="*/ 0 w 468"/>
                <a:gd name="T23" fmla="*/ 0 h 685"/>
                <a:gd name="T24" fmla="*/ 0 w 468"/>
                <a:gd name="T25" fmla="*/ 0 h 685"/>
                <a:gd name="T26" fmla="*/ 0 w 468"/>
                <a:gd name="T27" fmla="*/ 0 h 685"/>
                <a:gd name="T28" fmla="*/ 0 w 468"/>
                <a:gd name="T29" fmla="*/ 0 h 685"/>
                <a:gd name="T30" fmla="*/ 0 w 468"/>
                <a:gd name="T31" fmla="*/ 0 h 685"/>
                <a:gd name="T32" fmla="*/ 0 w 468"/>
                <a:gd name="T33" fmla="*/ 0 h 685"/>
                <a:gd name="T34" fmla="*/ 0 w 468"/>
                <a:gd name="T35" fmla="*/ 0 h 685"/>
                <a:gd name="T36" fmla="*/ 0 w 468"/>
                <a:gd name="T37" fmla="*/ 0 h 685"/>
                <a:gd name="T38" fmla="*/ 0 w 468"/>
                <a:gd name="T39" fmla="*/ 0 h 685"/>
                <a:gd name="T40" fmla="*/ 0 w 468"/>
                <a:gd name="T41" fmla="*/ 0 h 685"/>
                <a:gd name="T42" fmla="*/ 0 w 468"/>
                <a:gd name="T43" fmla="*/ 0 h 685"/>
                <a:gd name="T44" fmla="*/ 0 w 468"/>
                <a:gd name="T45" fmla="*/ 0 h 685"/>
                <a:gd name="T46" fmla="*/ 0 w 468"/>
                <a:gd name="T47" fmla="*/ 0 h 685"/>
                <a:gd name="T48" fmla="*/ 0 w 468"/>
                <a:gd name="T49" fmla="*/ 0 h 685"/>
                <a:gd name="T50" fmla="*/ 0 w 468"/>
                <a:gd name="T51" fmla="*/ 0 h 685"/>
                <a:gd name="T52" fmla="*/ 0 w 468"/>
                <a:gd name="T53" fmla="*/ 0 h 685"/>
                <a:gd name="T54" fmla="*/ 0 w 468"/>
                <a:gd name="T55" fmla="*/ 0 h 685"/>
                <a:gd name="T56" fmla="*/ 0 w 468"/>
                <a:gd name="T57" fmla="*/ 0 h 685"/>
                <a:gd name="T58" fmla="*/ 0 w 468"/>
                <a:gd name="T59" fmla="*/ 0 h 685"/>
                <a:gd name="T60" fmla="*/ 0 w 468"/>
                <a:gd name="T61" fmla="*/ 0 h 685"/>
                <a:gd name="T62" fmla="*/ 0 w 468"/>
                <a:gd name="T63" fmla="*/ 0 h 685"/>
                <a:gd name="T64" fmla="*/ 0 w 468"/>
                <a:gd name="T65" fmla="*/ 0 h 685"/>
                <a:gd name="T66" fmla="*/ 0 w 468"/>
                <a:gd name="T67" fmla="*/ 0 h 685"/>
                <a:gd name="T68" fmla="*/ 0 w 468"/>
                <a:gd name="T69" fmla="*/ 0 h 685"/>
                <a:gd name="T70" fmla="*/ 0 w 468"/>
                <a:gd name="T71" fmla="*/ 0 h 685"/>
                <a:gd name="T72" fmla="*/ 0 w 468"/>
                <a:gd name="T73" fmla="*/ 0 h 685"/>
                <a:gd name="T74" fmla="*/ 0 w 468"/>
                <a:gd name="T75" fmla="*/ 0 h 685"/>
                <a:gd name="T76" fmla="*/ 0 w 468"/>
                <a:gd name="T77" fmla="*/ 0 h 685"/>
                <a:gd name="T78" fmla="*/ 0 w 468"/>
                <a:gd name="T79" fmla="*/ 0 h 685"/>
                <a:gd name="T80" fmla="*/ 0 w 468"/>
                <a:gd name="T81" fmla="*/ 0 h 685"/>
                <a:gd name="T82" fmla="*/ 0 w 468"/>
                <a:gd name="T83" fmla="*/ 0 h 685"/>
                <a:gd name="T84" fmla="*/ 0 w 468"/>
                <a:gd name="T85" fmla="*/ 0 h 685"/>
                <a:gd name="T86" fmla="*/ 0 w 468"/>
                <a:gd name="T87" fmla="*/ 0 h 685"/>
                <a:gd name="T88" fmla="*/ 0 w 468"/>
                <a:gd name="T89" fmla="*/ 0 h 685"/>
                <a:gd name="T90" fmla="*/ 0 w 468"/>
                <a:gd name="T91" fmla="*/ 0 h 685"/>
                <a:gd name="T92" fmla="*/ 0 w 468"/>
                <a:gd name="T93" fmla="*/ 0 h 685"/>
                <a:gd name="T94" fmla="*/ 0 w 468"/>
                <a:gd name="T95" fmla="*/ 0 h 685"/>
                <a:gd name="T96" fmla="*/ 0 w 468"/>
                <a:gd name="T97" fmla="*/ 0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4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1 w 93"/>
                <a:gd name="T3" fmla="*/ 0 h 553"/>
                <a:gd name="T4" fmla="*/ 1 w 93"/>
                <a:gd name="T5" fmla="*/ 0 h 553"/>
                <a:gd name="T6" fmla="*/ 1 w 93"/>
                <a:gd name="T7" fmla="*/ 0 h 553"/>
                <a:gd name="T8" fmla="*/ 1 w 93"/>
                <a:gd name="T9" fmla="*/ 0 h 553"/>
                <a:gd name="T10" fmla="*/ 1 w 93"/>
                <a:gd name="T11" fmla="*/ 0 h 553"/>
                <a:gd name="T12" fmla="*/ 1 w 93"/>
                <a:gd name="T13" fmla="*/ 0 h 553"/>
                <a:gd name="T14" fmla="*/ 1 w 93"/>
                <a:gd name="T15" fmla="*/ 0 h 553"/>
                <a:gd name="T16" fmla="*/ 1 w 93"/>
                <a:gd name="T17" fmla="*/ 0 h 553"/>
                <a:gd name="T18" fmla="*/ 1 w 93"/>
                <a:gd name="T19" fmla="*/ 0 h 553"/>
                <a:gd name="T20" fmla="*/ 1 w 93"/>
                <a:gd name="T21" fmla="*/ 0 h 553"/>
                <a:gd name="T22" fmla="*/ 1 w 93"/>
                <a:gd name="T23" fmla="*/ 0 h 553"/>
                <a:gd name="T24" fmla="*/ 1 w 93"/>
                <a:gd name="T25" fmla="*/ 0 h 553"/>
                <a:gd name="T26" fmla="*/ 1 w 93"/>
                <a:gd name="T27" fmla="*/ 0 h 553"/>
                <a:gd name="T28" fmla="*/ 1 w 93"/>
                <a:gd name="T29" fmla="*/ 0 h 553"/>
                <a:gd name="T30" fmla="*/ 1 w 93"/>
                <a:gd name="T31" fmla="*/ 0 h 553"/>
                <a:gd name="T32" fmla="*/ 1 w 93"/>
                <a:gd name="T33" fmla="*/ 0 h 553"/>
                <a:gd name="T34" fmla="*/ 1 w 93"/>
                <a:gd name="T35" fmla="*/ 0 h 553"/>
                <a:gd name="T36" fmla="*/ 1 w 93"/>
                <a:gd name="T37" fmla="*/ 0 h 553"/>
                <a:gd name="T38" fmla="*/ 0 w 93"/>
                <a:gd name="T39" fmla="*/ 0 h 553"/>
                <a:gd name="T40" fmla="*/ 1 w 93"/>
                <a:gd name="T41" fmla="*/ 0 h 553"/>
                <a:gd name="T42" fmla="*/ 1 w 93"/>
                <a:gd name="T43" fmla="*/ 0 h 553"/>
                <a:gd name="T44" fmla="*/ 1 w 93"/>
                <a:gd name="T45" fmla="*/ 0 h 553"/>
                <a:gd name="T46" fmla="*/ 1 w 93"/>
                <a:gd name="T47" fmla="*/ 0 h 553"/>
                <a:gd name="T48" fmla="*/ 1 w 93"/>
                <a:gd name="T49" fmla="*/ 0 h 553"/>
                <a:gd name="T50" fmla="*/ 1 w 93"/>
                <a:gd name="T51" fmla="*/ 0 h 553"/>
                <a:gd name="T52" fmla="*/ 1 w 93"/>
                <a:gd name="T53" fmla="*/ 0 h 553"/>
                <a:gd name="T54" fmla="*/ 1 w 93"/>
                <a:gd name="T55" fmla="*/ 0 h 553"/>
                <a:gd name="T56" fmla="*/ 1 w 93"/>
                <a:gd name="T57" fmla="*/ 0 h 553"/>
                <a:gd name="T58" fmla="*/ 1 w 93"/>
                <a:gd name="T59" fmla="*/ 0 h 553"/>
                <a:gd name="T60" fmla="*/ 1 w 93"/>
                <a:gd name="T61" fmla="*/ 0 h 553"/>
                <a:gd name="T62" fmla="*/ 1 w 93"/>
                <a:gd name="T63" fmla="*/ 0 h 553"/>
                <a:gd name="T64" fmla="*/ 1 w 93"/>
                <a:gd name="T65" fmla="*/ 0 h 553"/>
                <a:gd name="T66" fmla="*/ 1 w 93"/>
                <a:gd name="T67" fmla="*/ 0 h 553"/>
                <a:gd name="T68" fmla="*/ 1 w 93"/>
                <a:gd name="T69" fmla="*/ 0 h 553"/>
                <a:gd name="T70" fmla="*/ 1 w 93"/>
                <a:gd name="T71" fmla="*/ 0 h 553"/>
                <a:gd name="T72" fmla="*/ 1 w 93"/>
                <a:gd name="T73" fmla="*/ 0 h 553"/>
                <a:gd name="T74" fmla="*/ 1 w 93"/>
                <a:gd name="T75" fmla="*/ 0 h 553"/>
                <a:gd name="T76" fmla="*/ 1 w 93"/>
                <a:gd name="T77" fmla="*/ 0 h 553"/>
                <a:gd name="T78" fmla="*/ 1 w 93"/>
                <a:gd name="T79" fmla="*/ 0 h 553"/>
                <a:gd name="T80" fmla="*/ 1 w 93"/>
                <a:gd name="T81" fmla="*/ 0 h 553"/>
                <a:gd name="T82" fmla="*/ 1 w 93"/>
                <a:gd name="T83" fmla="*/ 0 h 553"/>
                <a:gd name="T84" fmla="*/ 1 w 93"/>
                <a:gd name="T85" fmla="*/ 0 h 553"/>
                <a:gd name="T86" fmla="*/ 1 w 93"/>
                <a:gd name="T87" fmla="*/ 0 h 553"/>
                <a:gd name="T88" fmla="*/ 1 w 93"/>
                <a:gd name="T89" fmla="*/ 0 h 553"/>
                <a:gd name="T90" fmla="*/ 1 w 93"/>
                <a:gd name="T91" fmla="*/ 0 h 553"/>
                <a:gd name="T92" fmla="*/ 1 w 93"/>
                <a:gd name="T93" fmla="*/ 0 h 553"/>
                <a:gd name="T94" fmla="*/ 1 w 93"/>
                <a:gd name="T95" fmla="*/ 0 h 553"/>
                <a:gd name="T96" fmla="*/ 1 w 93"/>
                <a:gd name="T97" fmla="*/ 0 h 553"/>
                <a:gd name="T98" fmla="*/ 1 w 93"/>
                <a:gd name="T99" fmla="*/ 0 h 553"/>
                <a:gd name="T100" fmla="*/ 1 w 93"/>
                <a:gd name="T101" fmla="*/ 0 h 553"/>
                <a:gd name="T102" fmla="*/ 1 w 93"/>
                <a:gd name="T103" fmla="*/ 0 h 553"/>
                <a:gd name="T104" fmla="*/ 0 w 93"/>
                <a:gd name="T105" fmla="*/ 0 h 553"/>
                <a:gd name="T106" fmla="*/ 1 w 93"/>
                <a:gd name="T107" fmla="*/ 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5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 w 2753"/>
                <a:gd name="T1" fmla="*/ 1 h 496"/>
                <a:gd name="T2" fmla="*/ 1 w 2753"/>
                <a:gd name="T3" fmla="*/ 1 h 496"/>
                <a:gd name="T4" fmla="*/ 1 w 2753"/>
                <a:gd name="T5" fmla="*/ 1 h 496"/>
                <a:gd name="T6" fmla="*/ 1 w 2753"/>
                <a:gd name="T7" fmla="*/ 1 h 496"/>
                <a:gd name="T8" fmla="*/ 1 w 2753"/>
                <a:gd name="T9" fmla="*/ 1 h 496"/>
                <a:gd name="T10" fmla="*/ 1 w 2753"/>
                <a:gd name="T11" fmla="*/ 1 h 496"/>
                <a:gd name="T12" fmla="*/ 1 w 2753"/>
                <a:gd name="T13" fmla="*/ 1 h 496"/>
                <a:gd name="T14" fmla="*/ 1 w 2753"/>
                <a:gd name="T15" fmla="*/ 1 h 496"/>
                <a:gd name="T16" fmla="*/ 1 w 2753"/>
                <a:gd name="T17" fmla="*/ 1 h 496"/>
                <a:gd name="T18" fmla="*/ 1 w 2753"/>
                <a:gd name="T19" fmla="*/ 1 h 496"/>
                <a:gd name="T20" fmla="*/ 1 w 2753"/>
                <a:gd name="T21" fmla="*/ 1 h 496"/>
                <a:gd name="T22" fmla="*/ 1 w 2753"/>
                <a:gd name="T23" fmla="*/ 1 h 496"/>
                <a:gd name="T24" fmla="*/ 1 w 2753"/>
                <a:gd name="T25" fmla="*/ 1 h 496"/>
                <a:gd name="T26" fmla="*/ 1 w 2753"/>
                <a:gd name="T27" fmla="*/ 1 h 496"/>
                <a:gd name="T28" fmla="*/ 1 w 2753"/>
                <a:gd name="T29" fmla="*/ 1 h 496"/>
                <a:gd name="T30" fmla="*/ 1 w 2753"/>
                <a:gd name="T31" fmla="*/ 1 h 496"/>
                <a:gd name="T32" fmla="*/ 1 w 2753"/>
                <a:gd name="T33" fmla="*/ 1 h 496"/>
                <a:gd name="T34" fmla="*/ 1 w 2753"/>
                <a:gd name="T35" fmla="*/ 1 h 496"/>
                <a:gd name="T36" fmla="*/ 1 w 2753"/>
                <a:gd name="T37" fmla="*/ 1 h 496"/>
                <a:gd name="T38" fmla="*/ 1 w 2753"/>
                <a:gd name="T39" fmla="*/ 1 h 496"/>
                <a:gd name="T40" fmla="*/ 1 w 2753"/>
                <a:gd name="T41" fmla="*/ 1 h 496"/>
                <a:gd name="T42" fmla="*/ 1 w 2753"/>
                <a:gd name="T43" fmla="*/ 1 h 496"/>
                <a:gd name="T44" fmla="*/ 1 w 2753"/>
                <a:gd name="T45" fmla="*/ 1 h 496"/>
                <a:gd name="T46" fmla="*/ 1 w 2753"/>
                <a:gd name="T47" fmla="*/ 1 h 496"/>
                <a:gd name="T48" fmla="*/ 1 w 2753"/>
                <a:gd name="T49" fmla="*/ 1 h 496"/>
                <a:gd name="T50" fmla="*/ 1 w 2753"/>
                <a:gd name="T51" fmla="*/ 1 h 496"/>
                <a:gd name="T52" fmla="*/ 1 w 2753"/>
                <a:gd name="T53" fmla="*/ 1 h 496"/>
                <a:gd name="T54" fmla="*/ 1 w 2753"/>
                <a:gd name="T55" fmla="*/ 1 h 496"/>
                <a:gd name="T56" fmla="*/ 1 w 2753"/>
                <a:gd name="T57" fmla="*/ 1 h 496"/>
                <a:gd name="T58" fmla="*/ 1 w 2753"/>
                <a:gd name="T59" fmla="*/ 1 h 496"/>
                <a:gd name="T60" fmla="*/ 1 w 2753"/>
                <a:gd name="T61" fmla="*/ 1 h 496"/>
                <a:gd name="T62" fmla="*/ 1 w 2753"/>
                <a:gd name="T63" fmla="*/ 1 h 496"/>
                <a:gd name="T64" fmla="*/ 1 w 2753"/>
                <a:gd name="T65" fmla="*/ 1 h 496"/>
                <a:gd name="T66" fmla="*/ 1 w 2753"/>
                <a:gd name="T67" fmla="*/ 1 h 496"/>
                <a:gd name="T68" fmla="*/ 1 w 2753"/>
                <a:gd name="T69" fmla="*/ 1 h 496"/>
                <a:gd name="T70" fmla="*/ 1 w 2753"/>
                <a:gd name="T71" fmla="*/ 1 h 496"/>
                <a:gd name="T72" fmla="*/ 1 w 2753"/>
                <a:gd name="T73" fmla="*/ 1 h 496"/>
                <a:gd name="T74" fmla="*/ 1 w 2753"/>
                <a:gd name="T75" fmla="*/ 1 h 496"/>
                <a:gd name="T76" fmla="*/ 1 w 2753"/>
                <a:gd name="T77" fmla="*/ 1 h 496"/>
                <a:gd name="T78" fmla="*/ 1 w 2753"/>
                <a:gd name="T79" fmla="*/ 1 h 496"/>
                <a:gd name="T80" fmla="*/ 1 w 2753"/>
                <a:gd name="T81" fmla="*/ 1 h 496"/>
                <a:gd name="T82" fmla="*/ 1 w 2753"/>
                <a:gd name="T83" fmla="*/ 1 h 496"/>
                <a:gd name="T84" fmla="*/ 1 w 2753"/>
                <a:gd name="T85" fmla="*/ 1 h 496"/>
                <a:gd name="T86" fmla="*/ 1 w 2753"/>
                <a:gd name="T87" fmla="*/ 1 h 496"/>
                <a:gd name="T88" fmla="*/ 1 w 2753"/>
                <a:gd name="T89" fmla="*/ 1 h 496"/>
                <a:gd name="T90" fmla="*/ 1 w 2753"/>
                <a:gd name="T91" fmla="*/ 1 h 496"/>
                <a:gd name="T92" fmla="*/ 1 w 2753"/>
                <a:gd name="T93" fmla="*/ 1 h 496"/>
                <a:gd name="T94" fmla="*/ 1 w 2753"/>
                <a:gd name="T95" fmla="*/ 1 h 496"/>
                <a:gd name="T96" fmla="*/ 1 w 2753"/>
                <a:gd name="T97" fmla="*/ 1 h 496"/>
                <a:gd name="T98" fmla="*/ 1 w 2753"/>
                <a:gd name="T99" fmla="*/ 1 h 496"/>
                <a:gd name="T100" fmla="*/ 1 w 2753"/>
                <a:gd name="T101" fmla="*/ 1 h 496"/>
                <a:gd name="T102" fmla="*/ 1 w 2753"/>
                <a:gd name="T103" fmla="*/ 0 h 496"/>
                <a:gd name="T104" fmla="*/ 1 w 2753"/>
                <a:gd name="T105" fmla="*/ 1 h 496"/>
                <a:gd name="T106" fmla="*/ 1 w 2753"/>
                <a:gd name="T107" fmla="*/ 1 h 496"/>
                <a:gd name="T108" fmla="*/ 1 w 2753"/>
                <a:gd name="T109" fmla="*/ 1 h 496"/>
                <a:gd name="T110" fmla="*/ 1 w 2753"/>
                <a:gd name="T111" fmla="*/ 1 h 496"/>
                <a:gd name="T112" fmla="*/ 1 w 2753"/>
                <a:gd name="T113" fmla="*/ 1 h 496"/>
                <a:gd name="T114" fmla="*/ 1 w 2753"/>
                <a:gd name="T115" fmla="*/ 1 h 496"/>
                <a:gd name="T116" fmla="*/ 1 w 2753"/>
                <a:gd name="T117" fmla="*/ 1 h 496"/>
                <a:gd name="T118" fmla="*/ 1 w 2753"/>
                <a:gd name="T119" fmla="*/ 1 h 496"/>
                <a:gd name="T120" fmla="*/ 1 w 2753"/>
                <a:gd name="T121" fmla="*/ 1 h 496"/>
                <a:gd name="T122" fmla="*/ 1 w 2753"/>
                <a:gd name="T123" fmla="*/ 1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6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0 w 1400"/>
                <a:gd name="T1" fmla="*/ 0 h 639"/>
                <a:gd name="T2" fmla="*/ 0 w 1400"/>
                <a:gd name="T3" fmla="*/ 0 h 639"/>
                <a:gd name="T4" fmla="*/ 0 w 1400"/>
                <a:gd name="T5" fmla="*/ 0 h 639"/>
                <a:gd name="T6" fmla="*/ 0 w 1400"/>
                <a:gd name="T7" fmla="*/ 0 h 639"/>
                <a:gd name="T8" fmla="*/ 0 w 1400"/>
                <a:gd name="T9" fmla="*/ 0 h 639"/>
                <a:gd name="T10" fmla="*/ 0 w 1400"/>
                <a:gd name="T11" fmla="*/ 0 h 639"/>
                <a:gd name="T12" fmla="*/ 0 w 1400"/>
                <a:gd name="T13" fmla="*/ 0 h 639"/>
                <a:gd name="T14" fmla="*/ 0 w 1400"/>
                <a:gd name="T15" fmla="*/ 0 h 639"/>
                <a:gd name="T16" fmla="*/ 0 w 1400"/>
                <a:gd name="T17" fmla="*/ 0 h 639"/>
                <a:gd name="T18" fmla="*/ 0 w 1400"/>
                <a:gd name="T19" fmla="*/ 0 h 639"/>
                <a:gd name="T20" fmla="*/ 0 w 1400"/>
                <a:gd name="T21" fmla="*/ 0 h 639"/>
                <a:gd name="T22" fmla="*/ 0 w 1400"/>
                <a:gd name="T23" fmla="*/ 0 h 639"/>
                <a:gd name="T24" fmla="*/ 0 w 1400"/>
                <a:gd name="T25" fmla="*/ 0 h 639"/>
                <a:gd name="T26" fmla="*/ 0 w 1400"/>
                <a:gd name="T27" fmla="*/ 0 h 639"/>
                <a:gd name="T28" fmla="*/ 0 w 1400"/>
                <a:gd name="T29" fmla="*/ 0 h 639"/>
                <a:gd name="T30" fmla="*/ 0 w 1400"/>
                <a:gd name="T31" fmla="*/ 0 h 639"/>
                <a:gd name="T32" fmla="*/ 0 w 1400"/>
                <a:gd name="T33" fmla="*/ 0 h 639"/>
                <a:gd name="T34" fmla="*/ 0 w 1400"/>
                <a:gd name="T35" fmla="*/ 0 h 639"/>
                <a:gd name="T36" fmla="*/ 0 w 1400"/>
                <a:gd name="T37" fmla="*/ 0 h 639"/>
                <a:gd name="T38" fmla="*/ 0 w 1400"/>
                <a:gd name="T39" fmla="*/ 0 h 639"/>
                <a:gd name="T40" fmla="*/ 0 w 1400"/>
                <a:gd name="T41" fmla="*/ 0 h 639"/>
                <a:gd name="T42" fmla="*/ 0 w 1400"/>
                <a:gd name="T43" fmla="*/ 0 h 639"/>
                <a:gd name="T44" fmla="*/ 0 w 1400"/>
                <a:gd name="T45" fmla="*/ 0 h 639"/>
                <a:gd name="T46" fmla="*/ 0 w 1400"/>
                <a:gd name="T47" fmla="*/ 0 h 639"/>
                <a:gd name="T48" fmla="*/ 0 w 1400"/>
                <a:gd name="T49" fmla="*/ 0 h 639"/>
                <a:gd name="T50" fmla="*/ 0 w 1400"/>
                <a:gd name="T51" fmla="*/ 0 h 639"/>
                <a:gd name="T52" fmla="*/ 0 w 1400"/>
                <a:gd name="T53" fmla="*/ 0 h 639"/>
                <a:gd name="T54" fmla="*/ 0 w 1400"/>
                <a:gd name="T55" fmla="*/ 0 h 639"/>
                <a:gd name="T56" fmla="*/ 0 w 1400"/>
                <a:gd name="T57" fmla="*/ 0 h 639"/>
                <a:gd name="T58" fmla="*/ 0 w 1400"/>
                <a:gd name="T59" fmla="*/ 0 h 639"/>
                <a:gd name="T60" fmla="*/ 0 w 1400"/>
                <a:gd name="T61" fmla="*/ 0 h 639"/>
                <a:gd name="T62" fmla="*/ 0 w 1400"/>
                <a:gd name="T63" fmla="*/ 0 h 639"/>
                <a:gd name="T64" fmla="*/ 0 w 1400"/>
                <a:gd name="T65" fmla="*/ 0 h 639"/>
                <a:gd name="T66" fmla="*/ 0 w 1400"/>
                <a:gd name="T67" fmla="*/ 0 h 639"/>
                <a:gd name="T68" fmla="*/ 0 w 1400"/>
                <a:gd name="T69" fmla="*/ 0 h 639"/>
                <a:gd name="T70" fmla="*/ 0 w 1400"/>
                <a:gd name="T71" fmla="*/ 0 h 639"/>
                <a:gd name="T72" fmla="*/ 0 w 1400"/>
                <a:gd name="T73" fmla="*/ 0 h 639"/>
                <a:gd name="T74" fmla="*/ 0 w 1400"/>
                <a:gd name="T75" fmla="*/ 0 h 639"/>
                <a:gd name="T76" fmla="*/ 0 w 1400"/>
                <a:gd name="T77" fmla="*/ 0 h 639"/>
                <a:gd name="T78" fmla="*/ 0 w 1400"/>
                <a:gd name="T79" fmla="*/ 0 h 639"/>
                <a:gd name="T80" fmla="*/ 0 w 1400"/>
                <a:gd name="T81" fmla="*/ 0 h 639"/>
                <a:gd name="T82" fmla="*/ 0 w 1400"/>
                <a:gd name="T83" fmla="*/ 0 h 639"/>
                <a:gd name="T84" fmla="*/ 0 w 1400"/>
                <a:gd name="T85" fmla="*/ 0 h 639"/>
                <a:gd name="T86" fmla="*/ 0 w 1400"/>
                <a:gd name="T87" fmla="*/ 0 h 639"/>
                <a:gd name="T88" fmla="*/ 0 w 1400"/>
                <a:gd name="T89" fmla="*/ 0 h 639"/>
                <a:gd name="T90" fmla="*/ 0 w 1400"/>
                <a:gd name="T91" fmla="*/ 0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7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1 w 2101"/>
                <a:gd name="T1" fmla="*/ 0 h 1421"/>
                <a:gd name="T2" fmla="*/ 1 w 2101"/>
                <a:gd name="T3" fmla="*/ 0 h 1421"/>
                <a:gd name="T4" fmla="*/ 1 w 2101"/>
                <a:gd name="T5" fmla="*/ 0 h 1421"/>
                <a:gd name="T6" fmla="*/ 1 w 2101"/>
                <a:gd name="T7" fmla="*/ 0 h 1421"/>
                <a:gd name="T8" fmla="*/ 1 w 2101"/>
                <a:gd name="T9" fmla="*/ 0 h 1421"/>
                <a:gd name="T10" fmla="*/ 1 w 2101"/>
                <a:gd name="T11" fmla="*/ 0 h 1421"/>
                <a:gd name="T12" fmla="*/ 1 w 2101"/>
                <a:gd name="T13" fmla="*/ 0 h 1421"/>
                <a:gd name="T14" fmla="*/ 1 w 2101"/>
                <a:gd name="T15" fmla="*/ 0 h 1421"/>
                <a:gd name="T16" fmla="*/ 1 w 2101"/>
                <a:gd name="T17" fmla="*/ 0 h 1421"/>
                <a:gd name="T18" fmla="*/ 1 w 2101"/>
                <a:gd name="T19" fmla="*/ 0 h 1421"/>
                <a:gd name="T20" fmla="*/ 1 w 2101"/>
                <a:gd name="T21" fmla="*/ 0 h 1421"/>
                <a:gd name="T22" fmla="*/ 1 w 2101"/>
                <a:gd name="T23" fmla="*/ 0 h 1421"/>
                <a:gd name="T24" fmla="*/ 1 w 2101"/>
                <a:gd name="T25" fmla="*/ 0 h 1421"/>
                <a:gd name="T26" fmla="*/ 1 w 2101"/>
                <a:gd name="T27" fmla="*/ 0 h 1421"/>
                <a:gd name="T28" fmla="*/ 1 w 2101"/>
                <a:gd name="T29" fmla="*/ 0 h 1421"/>
                <a:gd name="T30" fmla="*/ 1 w 2101"/>
                <a:gd name="T31" fmla="*/ 0 h 1421"/>
                <a:gd name="T32" fmla="*/ 1 w 2101"/>
                <a:gd name="T33" fmla="*/ 0 h 1421"/>
                <a:gd name="T34" fmla="*/ 1 w 2101"/>
                <a:gd name="T35" fmla="*/ 0 h 1421"/>
                <a:gd name="T36" fmla="*/ 1 w 2101"/>
                <a:gd name="T37" fmla="*/ 0 h 1421"/>
                <a:gd name="T38" fmla="*/ 1 w 2101"/>
                <a:gd name="T39" fmla="*/ 0 h 1421"/>
                <a:gd name="T40" fmla="*/ 1 w 2101"/>
                <a:gd name="T41" fmla="*/ 0 h 1421"/>
                <a:gd name="T42" fmla="*/ 1 w 2101"/>
                <a:gd name="T43" fmla="*/ 0 h 1421"/>
                <a:gd name="T44" fmla="*/ 1 w 2101"/>
                <a:gd name="T45" fmla="*/ 0 h 1421"/>
                <a:gd name="T46" fmla="*/ 1 w 2101"/>
                <a:gd name="T47" fmla="*/ 0 h 1421"/>
                <a:gd name="T48" fmla="*/ 1 w 2101"/>
                <a:gd name="T49" fmla="*/ 0 h 1421"/>
                <a:gd name="T50" fmla="*/ 1 w 2101"/>
                <a:gd name="T51" fmla="*/ 0 h 1421"/>
                <a:gd name="T52" fmla="*/ 1 w 2101"/>
                <a:gd name="T53" fmla="*/ 0 h 1421"/>
                <a:gd name="T54" fmla="*/ 0 w 2101"/>
                <a:gd name="T55" fmla="*/ 0 h 1421"/>
                <a:gd name="T56" fmla="*/ 1 w 2101"/>
                <a:gd name="T57" fmla="*/ 0 h 1421"/>
                <a:gd name="T58" fmla="*/ 1 w 2101"/>
                <a:gd name="T59" fmla="*/ 0 h 1421"/>
                <a:gd name="T60" fmla="*/ 1 w 2101"/>
                <a:gd name="T61" fmla="*/ 0 h 1421"/>
                <a:gd name="T62" fmla="*/ 1 w 2101"/>
                <a:gd name="T63" fmla="*/ 0 h 1421"/>
                <a:gd name="T64" fmla="*/ 1 w 2101"/>
                <a:gd name="T65" fmla="*/ 0 h 1421"/>
                <a:gd name="T66" fmla="*/ 1 w 2101"/>
                <a:gd name="T67" fmla="*/ 0 h 1421"/>
                <a:gd name="T68" fmla="*/ 1 w 2101"/>
                <a:gd name="T69" fmla="*/ 0 h 1421"/>
                <a:gd name="T70" fmla="*/ 1 w 2101"/>
                <a:gd name="T71" fmla="*/ 0 h 1421"/>
                <a:gd name="T72" fmla="*/ 1 w 2101"/>
                <a:gd name="T73" fmla="*/ 0 h 1421"/>
                <a:gd name="T74" fmla="*/ 1 w 2101"/>
                <a:gd name="T75" fmla="*/ 0 h 1421"/>
                <a:gd name="T76" fmla="*/ 1 w 2101"/>
                <a:gd name="T77" fmla="*/ 0 h 1421"/>
                <a:gd name="T78" fmla="*/ 1 w 2101"/>
                <a:gd name="T79" fmla="*/ 0 h 1421"/>
                <a:gd name="T80" fmla="*/ 1 w 2101"/>
                <a:gd name="T81" fmla="*/ 0 h 1421"/>
                <a:gd name="T82" fmla="*/ 1 w 2101"/>
                <a:gd name="T83" fmla="*/ 0 h 1421"/>
                <a:gd name="T84" fmla="*/ 1 w 2101"/>
                <a:gd name="T85" fmla="*/ 0 h 1421"/>
                <a:gd name="T86" fmla="*/ 1 w 2101"/>
                <a:gd name="T87" fmla="*/ 0 h 1421"/>
                <a:gd name="T88" fmla="*/ 1 w 2101"/>
                <a:gd name="T89" fmla="*/ 0 h 1421"/>
                <a:gd name="T90" fmla="*/ 1 w 2101"/>
                <a:gd name="T91" fmla="*/ 0 h 1421"/>
                <a:gd name="T92" fmla="*/ 1 w 2101"/>
                <a:gd name="T93" fmla="*/ 0 h 1421"/>
                <a:gd name="T94" fmla="*/ 1 w 2101"/>
                <a:gd name="T95" fmla="*/ 0 h 1421"/>
                <a:gd name="T96" fmla="*/ 1 w 2101"/>
                <a:gd name="T97" fmla="*/ 0 h 1421"/>
                <a:gd name="T98" fmla="*/ 1 w 2101"/>
                <a:gd name="T99" fmla="*/ 0 h 1421"/>
                <a:gd name="T100" fmla="*/ 1 w 2101"/>
                <a:gd name="T101" fmla="*/ 0 h 1421"/>
                <a:gd name="T102" fmla="*/ 1 w 2101"/>
                <a:gd name="T103" fmla="*/ 0 h 1421"/>
                <a:gd name="T104" fmla="*/ 1 w 2101"/>
                <a:gd name="T105" fmla="*/ 0 h 1421"/>
                <a:gd name="T106" fmla="*/ 1 w 2101"/>
                <a:gd name="T107" fmla="*/ 0 h 1421"/>
                <a:gd name="T108" fmla="*/ 1 w 2101"/>
                <a:gd name="T109" fmla="*/ 0 h 1421"/>
                <a:gd name="T110" fmla="*/ 1 w 2101"/>
                <a:gd name="T111" fmla="*/ 0 h 1421"/>
                <a:gd name="T112" fmla="*/ 1 w 2101"/>
                <a:gd name="T113" fmla="*/ 0 h 1421"/>
                <a:gd name="T114" fmla="*/ 1 w 2101"/>
                <a:gd name="T115" fmla="*/ 0 h 1421"/>
                <a:gd name="T116" fmla="*/ 1 w 2101"/>
                <a:gd name="T117" fmla="*/ 0 h 1421"/>
                <a:gd name="T118" fmla="*/ 1 w 2101"/>
                <a:gd name="T119" fmla="*/ 0 h 1421"/>
                <a:gd name="T120" fmla="*/ 1 w 2101"/>
                <a:gd name="T121" fmla="*/ 0 h 1421"/>
                <a:gd name="T122" fmla="*/ 1 w 2101"/>
                <a:gd name="T123" fmla="*/ 0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8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1 h 532"/>
                <a:gd name="T2" fmla="*/ 1 w 4304"/>
                <a:gd name="T3" fmla="*/ 1 h 532"/>
                <a:gd name="T4" fmla="*/ 1 w 4304"/>
                <a:gd name="T5" fmla="*/ 1 h 532"/>
                <a:gd name="T6" fmla="*/ 1 w 4304"/>
                <a:gd name="T7" fmla="*/ 1 h 532"/>
                <a:gd name="T8" fmla="*/ 1 w 4304"/>
                <a:gd name="T9" fmla="*/ 1 h 532"/>
                <a:gd name="T10" fmla="*/ 1 w 4304"/>
                <a:gd name="T11" fmla="*/ 1 h 532"/>
                <a:gd name="T12" fmla="*/ 1 w 4304"/>
                <a:gd name="T13" fmla="*/ 1 h 532"/>
                <a:gd name="T14" fmla="*/ 1 w 4304"/>
                <a:gd name="T15" fmla="*/ 1 h 532"/>
                <a:gd name="T16" fmla="*/ 1 w 4304"/>
                <a:gd name="T17" fmla="*/ 1 h 532"/>
                <a:gd name="T18" fmla="*/ 1 w 4304"/>
                <a:gd name="T19" fmla="*/ 1 h 532"/>
                <a:gd name="T20" fmla="*/ 1 w 4304"/>
                <a:gd name="T21" fmla="*/ 1 h 532"/>
                <a:gd name="T22" fmla="*/ 1 w 4304"/>
                <a:gd name="T23" fmla="*/ 1 h 532"/>
                <a:gd name="T24" fmla="*/ 1 w 4304"/>
                <a:gd name="T25" fmla="*/ 1 h 532"/>
                <a:gd name="T26" fmla="*/ 1 w 4304"/>
                <a:gd name="T27" fmla="*/ 1 h 532"/>
                <a:gd name="T28" fmla="*/ 1 w 4304"/>
                <a:gd name="T29" fmla="*/ 1 h 532"/>
                <a:gd name="T30" fmla="*/ 1 w 4304"/>
                <a:gd name="T31" fmla="*/ 1 h 532"/>
                <a:gd name="T32" fmla="*/ 1 w 4304"/>
                <a:gd name="T33" fmla="*/ 1 h 532"/>
                <a:gd name="T34" fmla="*/ 1 w 4304"/>
                <a:gd name="T35" fmla="*/ 1 h 532"/>
                <a:gd name="T36" fmla="*/ 1 w 4304"/>
                <a:gd name="T37" fmla="*/ 1 h 532"/>
                <a:gd name="T38" fmla="*/ 1 w 4304"/>
                <a:gd name="T39" fmla="*/ 1 h 532"/>
                <a:gd name="T40" fmla="*/ 1 w 4304"/>
                <a:gd name="T41" fmla="*/ 1 h 532"/>
                <a:gd name="T42" fmla="*/ 1 w 4304"/>
                <a:gd name="T43" fmla="*/ 1 h 532"/>
                <a:gd name="T44" fmla="*/ 1 w 4304"/>
                <a:gd name="T45" fmla="*/ 1 h 532"/>
                <a:gd name="T46" fmla="*/ 1 w 4304"/>
                <a:gd name="T47" fmla="*/ 1 h 532"/>
                <a:gd name="T48" fmla="*/ 1 w 4304"/>
                <a:gd name="T49" fmla="*/ 1 h 532"/>
                <a:gd name="T50" fmla="*/ 1 w 4304"/>
                <a:gd name="T51" fmla="*/ 1 h 532"/>
                <a:gd name="T52" fmla="*/ 1 w 4304"/>
                <a:gd name="T53" fmla="*/ 1 h 532"/>
                <a:gd name="T54" fmla="*/ 1 w 4304"/>
                <a:gd name="T55" fmla="*/ 1 h 532"/>
                <a:gd name="T56" fmla="*/ 1 w 4304"/>
                <a:gd name="T57" fmla="*/ 1 h 532"/>
                <a:gd name="T58" fmla="*/ 1 w 4304"/>
                <a:gd name="T59" fmla="*/ 1 h 532"/>
                <a:gd name="T60" fmla="*/ 1 w 4304"/>
                <a:gd name="T61" fmla="*/ 1 h 532"/>
                <a:gd name="T62" fmla="*/ 1 w 4304"/>
                <a:gd name="T63" fmla="*/ 1 h 532"/>
                <a:gd name="T64" fmla="*/ 1 w 4304"/>
                <a:gd name="T65" fmla="*/ 1 h 532"/>
                <a:gd name="T66" fmla="*/ 1 w 4304"/>
                <a:gd name="T67" fmla="*/ 1 h 532"/>
                <a:gd name="T68" fmla="*/ 1 w 4304"/>
                <a:gd name="T69" fmla="*/ 1 h 532"/>
                <a:gd name="T70" fmla="*/ 1 w 4304"/>
                <a:gd name="T71" fmla="*/ 1 h 532"/>
                <a:gd name="T72" fmla="*/ 1 w 4304"/>
                <a:gd name="T73" fmla="*/ 1 h 532"/>
                <a:gd name="T74" fmla="*/ 1 w 4304"/>
                <a:gd name="T75" fmla="*/ 1 h 532"/>
                <a:gd name="T76" fmla="*/ 1 w 4304"/>
                <a:gd name="T77" fmla="*/ 1 h 532"/>
                <a:gd name="T78" fmla="*/ 1 w 4304"/>
                <a:gd name="T79" fmla="*/ 1 h 532"/>
                <a:gd name="T80" fmla="*/ 1 w 4304"/>
                <a:gd name="T81" fmla="*/ 1 h 532"/>
                <a:gd name="T82" fmla="*/ 1 w 4304"/>
                <a:gd name="T83" fmla="*/ 1 h 532"/>
                <a:gd name="T84" fmla="*/ 1 w 4304"/>
                <a:gd name="T85" fmla="*/ 1 h 532"/>
                <a:gd name="T86" fmla="*/ 1 w 4304"/>
                <a:gd name="T87" fmla="*/ 1 h 532"/>
                <a:gd name="T88" fmla="*/ 1 w 4304"/>
                <a:gd name="T89" fmla="*/ 1 h 532"/>
                <a:gd name="T90" fmla="*/ 1 w 4304"/>
                <a:gd name="T91" fmla="*/ 1 h 532"/>
                <a:gd name="T92" fmla="*/ 1 w 4304"/>
                <a:gd name="T93" fmla="*/ 1 h 532"/>
                <a:gd name="T94" fmla="*/ 1 w 4304"/>
                <a:gd name="T95" fmla="*/ 1 h 532"/>
                <a:gd name="T96" fmla="*/ 1 w 4304"/>
                <a:gd name="T97" fmla="*/ 1 h 532"/>
                <a:gd name="T98" fmla="*/ 1 w 4304"/>
                <a:gd name="T99" fmla="*/ 1 h 532"/>
                <a:gd name="T100" fmla="*/ 1 w 4304"/>
                <a:gd name="T101" fmla="*/ 1 h 532"/>
                <a:gd name="T102" fmla="*/ 1 w 4304"/>
                <a:gd name="T103" fmla="*/ 1 h 532"/>
                <a:gd name="T104" fmla="*/ 1 w 4304"/>
                <a:gd name="T105" fmla="*/ 1 h 532"/>
                <a:gd name="T106" fmla="*/ 1 w 4304"/>
                <a:gd name="T107" fmla="*/ 1 h 532"/>
                <a:gd name="T108" fmla="*/ 1 w 4304"/>
                <a:gd name="T109" fmla="*/ 1 h 532"/>
                <a:gd name="T110" fmla="*/ 1 w 4304"/>
                <a:gd name="T111" fmla="*/ 1 h 532"/>
                <a:gd name="T112" fmla="*/ 1 w 4304"/>
                <a:gd name="T113" fmla="*/ 1 h 532"/>
                <a:gd name="T114" fmla="*/ 1 w 4304"/>
                <a:gd name="T115" fmla="*/ 1 h 532"/>
                <a:gd name="T116" fmla="*/ 1 w 4304"/>
                <a:gd name="T117" fmla="*/ 1 h 532"/>
                <a:gd name="T118" fmla="*/ 1 w 4304"/>
                <a:gd name="T119" fmla="*/ 1 h 532"/>
                <a:gd name="T120" fmla="*/ 1 w 4304"/>
                <a:gd name="T121" fmla="*/ 1 h 532"/>
                <a:gd name="T122" fmla="*/ 1 w 4304"/>
                <a:gd name="T123" fmla="*/ 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9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0 w 1529"/>
                <a:gd name="T1" fmla="*/ 1 h 1275"/>
                <a:gd name="T2" fmla="*/ 0 w 1529"/>
                <a:gd name="T3" fmla="*/ 1 h 1275"/>
                <a:gd name="T4" fmla="*/ 0 w 1529"/>
                <a:gd name="T5" fmla="*/ 1 h 1275"/>
                <a:gd name="T6" fmla="*/ 0 w 1529"/>
                <a:gd name="T7" fmla="*/ 1 h 1275"/>
                <a:gd name="T8" fmla="*/ 0 w 1529"/>
                <a:gd name="T9" fmla="*/ 1 h 1275"/>
                <a:gd name="T10" fmla="*/ 0 w 1529"/>
                <a:gd name="T11" fmla="*/ 1 h 1275"/>
                <a:gd name="T12" fmla="*/ 0 w 1529"/>
                <a:gd name="T13" fmla="*/ 1 h 1275"/>
                <a:gd name="T14" fmla="*/ 0 w 1529"/>
                <a:gd name="T15" fmla="*/ 1 h 1275"/>
                <a:gd name="T16" fmla="*/ 0 w 1529"/>
                <a:gd name="T17" fmla="*/ 1 h 1275"/>
                <a:gd name="T18" fmla="*/ 0 w 1529"/>
                <a:gd name="T19" fmla="*/ 1 h 1275"/>
                <a:gd name="T20" fmla="*/ 0 w 1529"/>
                <a:gd name="T21" fmla="*/ 1 h 1275"/>
                <a:gd name="T22" fmla="*/ 0 w 1529"/>
                <a:gd name="T23" fmla="*/ 1 h 1275"/>
                <a:gd name="T24" fmla="*/ 0 w 1529"/>
                <a:gd name="T25" fmla="*/ 1 h 1275"/>
                <a:gd name="T26" fmla="*/ 0 w 1529"/>
                <a:gd name="T27" fmla="*/ 1 h 1275"/>
                <a:gd name="T28" fmla="*/ 0 w 1529"/>
                <a:gd name="T29" fmla="*/ 1 h 1275"/>
                <a:gd name="T30" fmla="*/ 0 w 1529"/>
                <a:gd name="T31" fmla="*/ 0 h 1275"/>
                <a:gd name="T32" fmla="*/ 0 w 1529"/>
                <a:gd name="T33" fmla="*/ 0 h 1275"/>
                <a:gd name="T34" fmla="*/ 0 w 1529"/>
                <a:gd name="T35" fmla="*/ 1 h 1275"/>
                <a:gd name="T36" fmla="*/ 0 w 1529"/>
                <a:gd name="T37" fmla="*/ 1 h 1275"/>
                <a:gd name="T38" fmla="*/ 0 w 1529"/>
                <a:gd name="T39" fmla="*/ 1 h 1275"/>
                <a:gd name="T40" fmla="*/ 0 w 1529"/>
                <a:gd name="T41" fmla="*/ 1 h 1275"/>
                <a:gd name="T42" fmla="*/ 0 w 1529"/>
                <a:gd name="T43" fmla="*/ 1 h 1275"/>
                <a:gd name="T44" fmla="*/ 0 w 1529"/>
                <a:gd name="T45" fmla="*/ 1 h 1275"/>
                <a:gd name="T46" fmla="*/ 0 w 1529"/>
                <a:gd name="T47" fmla="*/ 1 h 1275"/>
                <a:gd name="T48" fmla="*/ 0 w 1529"/>
                <a:gd name="T49" fmla="*/ 1 h 1275"/>
                <a:gd name="T50" fmla="*/ 0 w 1529"/>
                <a:gd name="T51" fmla="*/ 1 h 1275"/>
                <a:gd name="T52" fmla="*/ 0 w 1529"/>
                <a:gd name="T53" fmla="*/ 1 h 1275"/>
                <a:gd name="T54" fmla="*/ 0 w 1529"/>
                <a:gd name="T55" fmla="*/ 1 h 1275"/>
                <a:gd name="T56" fmla="*/ 0 w 1529"/>
                <a:gd name="T57" fmla="*/ 1 h 1275"/>
                <a:gd name="T58" fmla="*/ 0 w 1529"/>
                <a:gd name="T59" fmla="*/ 1 h 1275"/>
                <a:gd name="T60" fmla="*/ 0 w 1529"/>
                <a:gd name="T61" fmla="*/ 1 h 1275"/>
                <a:gd name="T62" fmla="*/ 0 w 1529"/>
                <a:gd name="T63" fmla="*/ 1 h 1275"/>
                <a:gd name="T64" fmla="*/ 0 w 1529"/>
                <a:gd name="T65" fmla="*/ 1 h 1275"/>
                <a:gd name="T66" fmla="*/ 0 w 1529"/>
                <a:gd name="T67" fmla="*/ 1 h 1275"/>
                <a:gd name="T68" fmla="*/ 0 w 1529"/>
                <a:gd name="T69" fmla="*/ 1 h 1275"/>
                <a:gd name="T70" fmla="*/ 0 w 1529"/>
                <a:gd name="T71" fmla="*/ 1 h 1275"/>
                <a:gd name="T72" fmla="*/ 0 w 1529"/>
                <a:gd name="T73" fmla="*/ 1 h 1275"/>
                <a:gd name="T74" fmla="*/ 0 w 1529"/>
                <a:gd name="T75" fmla="*/ 1 h 1275"/>
                <a:gd name="T76" fmla="*/ 0 w 1529"/>
                <a:gd name="T77" fmla="*/ 1 h 1275"/>
                <a:gd name="T78" fmla="*/ 0 w 1529"/>
                <a:gd name="T79" fmla="*/ 1 h 1275"/>
                <a:gd name="T80" fmla="*/ 0 w 1529"/>
                <a:gd name="T81" fmla="*/ 1 h 1275"/>
                <a:gd name="T82" fmla="*/ 0 w 1529"/>
                <a:gd name="T83" fmla="*/ 1 h 1275"/>
                <a:gd name="T84" fmla="*/ 0 w 1529"/>
                <a:gd name="T85" fmla="*/ 1 h 1275"/>
                <a:gd name="T86" fmla="*/ 0 w 1529"/>
                <a:gd name="T87" fmla="*/ 1 h 1275"/>
                <a:gd name="T88" fmla="*/ 0 w 1529"/>
                <a:gd name="T89" fmla="*/ 1 h 1275"/>
                <a:gd name="T90" fmla="*/ 0 w 1529"/>
                <a:gd name="T91" fmla="*/ 1 h 1275"/>
                <a:gd name="T92" fmla="*/ 0 w 1529"/>
                <a:gd name="T93" fmla="*/ 1 h 1275"/>
                <a:gd name="T94" fmla="*/ 0 w 1529"/>
                <a:gd name="T95" fmla="*/ 1 h 1275"/>
                <a:gd name="T96" fmla="*/ 0 w 1529"/>
                <a:gd name="T97" fmla="*/ 1 h 1275"/>
                <a:gd name="T98" fmla="*/ 0 w 1529"/>
                <a:gd name="T99" fmla="*/ 1 h 1275"/>
                <a:gd name="T100" fmla="*/ 0 w 1529"/>
                <a:gd name="T101" fmla="*/ 1 h 1275"/>
                <a:gd name="T102" fmla="*/ 0 w 1529"/>
                <a:gd name="T103" fmla="*/ 1 h 1275"/>
                <a:gd name="T104" fmla="*/ 0 w 1529"/>
                <a:gd name="T105" fmla="*/ 1 h 1275"/>
                <a:gd name="T106" fmla="*/ 0 w 1529"/>
                <a:gd name="T107" fmla="*/ 1 h 1275"/>
                <a:gd name="T108" fmla="*/ 0 w 1529"/>
                <a:gd name="T109" fmla="*/ 1 h 1275"/>
                <a:gd name="T110" fmla="*/ 0 w 1529"/>
                <a:gd name="T111" fmla="*/ 1 h 1275"/>
                <a:gd name="T112" fmla="*/ 0 w 1529"/>
                <a:gd name="T113" fmla="*/ 1 h 1275"/>
                <a:gd name="T114" fmla="*/ 0 w 1529"/>
                <a:gd name="T115" fmla="*/ 1 h 1275"/>
                <a:gd name="T116" fmla="*/ 0 w 1529"/>
                <a:gd name="T117" fmla="*/ 1 h 1275"/>
                <a:gd name="T118" fmla="*/ 0 w 1529"/>
                <a:gd name="T119" fmla="*/ 1 h 1275"/>
                <a:gd name="T120" fmla="*/ 0 w 1529"/>
                <a:gd name="T121" fmla="*/ 1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0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1 w 2467"/>
                <a:gd name="T1" fmla="*/ 1 h 262"/>
                <a:gd name="T2" fmla="*/ 1 w 2467"/>
                <a:gd name="T3" fmla="*/ 1 h 262"/>
                <a:gd name="T4" fmla="*/ 1 w 2467"/>
                <a:gd name="T5" fmla="*/ 1 h 262"/>
                <a:gd name="T6" fmla="*/ 1 w 2467"/>
                <a:gd name="T7" fmla="*/ 1 h 262"/>
                <a:gd name="T8" fmla="*/ 1 w 2467"/>
                <a:gd name="T9" fmla="*/ 1 h 262"/>
                <a:gd name="T10" fmla="*/ 1 w 2467"/>
                <a:gd name="T11" fmla="*/ 1 h 262"/>
                <a:gd name="T12" fmla="*/ 1 w 2467"/>
                <a:gd name="T13" fmla="*/ 1 h 262"/>
                <a:gd name="T14" fmla="*/ 1 w 2467"/>
                <a:gd name="T15" fmla="*/ 1 h 262"/>
                <a:gd name="T16" fmla="*/ 1 w 2467"/>
                <a:gd name="T17" fmla="*/ 1 h 262"/>
                <a:gd name="T18" fmla="*/ 1 w 2467"/>
                <a:gd name="T19" fmla="*/ 1 h 262"/>
                <a:gd name="T20" fmla="*/ 1 w 2467"/>
                <a:gd name="T21" fmla="*/ 1 h 262"/>
                <a:gd name="T22" fmla="*/ 1 w 2467"/>
                <a:gd name="T23" fmla="*/ 1 h 262"/>
                <a:gd name="T24" fmla="*/ 1 w 2467"/>
                <a:gd name="T25" fmla="*/ 1 h 262"/>
                <a:gd name="T26" fmla="*/ 1 w 2467"/>
                <a:gd name="T27" fmla="*/ 1 h 262"/>
                <a:gd name="T28" fmla="*/ 1 w 2467"/>
                <a:gd name="T29" fmla="*/ 1 h 262"/>
                <a:gd name="T30" fmla="*/ 1 w 2467"/>
                <a:gd name="T31" fmla="*/ 1 h 262"/>
                <a:gd name="T32" fmla="*/ 1 w 2467"/>
                <a:gd name="T33" fmla="*/ 1 h 262"/>
                <a:gd name="T34" fmla="*/ 1 w 2467"/>
                <a:gd name="T35" fmla="*/ 1 h 262"/>
                <a:gd name="T36" fmla="*/ 1 w 2467"/>
                <a:gd name="T37" fmla="*/ 1 h 262"/>
                <a:gd name="T38" fmla="*/ 1 w 2467"/>
                <a:gd name="T39" fmla="*/ 1 h 262"/>
                <a:gd name="T40" fmla="*/ 1 w 2467"/>
                <a:gd name="T41" fmla="*/ 1 h 262"/>
                <a:gd name="T42" fmla="*/ 1 w 2467"/>
                <a:gd name="T43" fmla="*/ 1 h 262"/>
                <a:gd name="T44" fmla="*/ 1 w 2467"/>
                <a:gd name="T45" fmla="*/ 1 h 262"/>
                <a:gd name="T46" fmla="*/ 1 w 2467"/>
                <a:gd name="T47" fmla="*/ 1 h 262"/>
                <a:gd name="T48" fmla="*/ 1 w 2467"/>
                <a:gd name="T49" fmla="*/ 1 h 262"/>
                <a:gd name="T50" fmla="*/ 1 w 2467"/>
                <a:gd name="T51" fmla="*/ 1 h 262"/>
                <a:gd name="T52" fmla="*/ 1 w 2467"/>
                <a:gd name="T53" fmla="*/ 1 h 262"/>
                <a:gd name="T54" fmla="*/ 1 w 2467"/>
                <a:gd name="T55" fmla="*/ 1 h 262"/>
                <a:gd name="T56" fmla="*/ 1 w 2467"/>
                <a:gd name="T57" fmla="*/ 1 h 262"/>
                <a:gd name="T58" fmla="*/ 1 w 2467"/>
                <a:gd name="T59" fmla="*/ 1 h 262"/>
                <a:gd name="T60" fmla="*/ 1 w 2467"/>
                <a:gd name="T61" fmla="*/ 1 h 262"/>
                <a:gd name="T62" fmla="*/ 1 w 2467"/>
                <a:gd name="T63" fmla="*/ 1 h 262"/>
                <a:gd name="T64" fmla="*/ 1 w 2467"/>
                <a:gd name="T65" fmla="*/ 1 h 262"/>
                <a:gd name="T66" fmla="*/ 1 w 2467"/>
                <a:gd name="T67" fmla="*/ 1 h 262"/>
                <a:gd name="T68" fmla="*/ 1 w 2467"/>
                <a:gd name="T69" fmla="*/ 1 h 262"/>
                <a:gd name="T70" fmla="*/ 1 w 2467"/>
                <a:gd name="T71" fmla="*/ 1 h 262"/>
                <a:gd name="T72" fmla="*/ 1 w 2467"/>
                <a:gd name="T73" fmla="*/ 1 h 262"/>
                <a:gd name="T74" fmla="*/ 1 w 2467"/>
                <a:gd name="T75" fmla="*/ 1 h 262"/>
                <a:gd name="T76" fmla="*/ 1 w 2467"/>
                <a:gd name="T77" fmla="*/ 1 h 262"/>
                <a:gd name="T78" fmla="*/ 1 w 2467"/>
                <a:gd name="T79" fmla="*/ 1 h 262"/>
                <a:gd name="T80" fmla="*/ 1 w 2467"/>
                <a:gd name="T81" fmla="*/ 1 h 262"/>
                <a:gd name="T82" fmla="*/ 1 w 2467"/>
                <a:gd name="T83" fmla="*/ 1 h 262"/>
                <a:gd name="T84" fmla="*/ 1 w 2467"/>
                <a:gd name="T85" fmla="*/ 1 h 262"/>
                <a:gd name="T86" fmla="*/ 1 w 2467"/>
                <a:gd name="T87" fmla="*/ 1 h 262"/>
                <a:gd name="T88" fmla="*/ 1 w 2467"/>
                <a:gd name="T89" fmla="*/ 1 h 262"/>
                <a:gd name="T90" fmla="*/ 1 w 2467"/>
                <a:gd name="T91" fmla="*/ 1 h 262"/>
                <a:gd name="T92" fmla="*/ 1 w 2467"/>
                <a:gd name="T93" fmla="*/ 1 h 262"/>
                <a:gd name="T94" fmla="*/ 1 w 2467"/>
                <a:gd name="T95" fmla="*/ 1 h 262"/>
                <a:gd name="T96" fmla="*/ 1 w 2467"/>
                <a:gd name="T97" fmla="*/ 1 h 262"/>
                <a:gd name="T98" fmla="*/ 1 w 2467"/>
                <a:gd name="T99" fmla="*/ 1 h 262"/>
                <a:gd name="T100" fmla="*/ 1 w 2467"/>
                <a:gd name="T101" fmla="*/ 1 h 262"/>
                <a:gd name="T102" fmla="*/ 1 w 2467"/>
                <a:gd name="T103" fmla="*/ 1 h 262"/>
                <a:gd name="T104" fmla="*/ 1 w 2467"/>
                <a:gd name="T105" fmla="*/ 1 h 262"/>
                <a:gd name="T106" fmla="*/ 1 w 2467"/>
                <a:gd name="T107" fmla="*/ 1 h 262"/>
                <a:gd name="T108" fmla="*/ 1 w 2467"/>
                <a:gd name="T109" fmla="*/ 1 h 262"/>
                <a:gd name="T110" fmla="*/ 1 w 2467"/>
                <a:gd name="T111" fmla="*/ 1 h 262"/>
                <a:gd name="T112" fmla="*/ 1 w 2467"/>
                <a:gd name="T113" fmla="*/ 1 h 262"/>
                <a:gd name="T114" fmla="*/ 1 w 2467"/>
                <a:gd name="T115" fmla="*/ 1 h 262"/>
                <a:gd name="T116" fmla="*/ 1 w 2467"/>
                <a:gd name="T117" fmla="*/ 1 h 262"/>
                <a:gd name="T118" fmla="*/ 1 w 2467"/>
                <a:gd name="T119" fmla="*/ 1 h 262"/>
                <a:gd name="T120" fmla="*/ 1 w 2467"/>
                <a:gd name="T121" fmla="*/ 1 h 262"/>
                <a:gd name="T122" fmla="*/ 1 w 2467"/>
                <a:gd name="T123" fmla="*/ 1 h 262"/>
                <a:gd name="T124" fmla="*/ 1 w 2467"/>
                <a:gd name="T125" fmla="*/ 1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1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 w 2131"/>
                <a:gd name="T1" fmla="*/ 0 h 263"/>
                <a:gd name="T2" fmla="*/ 1 w 2131"/>
                <a:gd name="T3" fmla="*/ 0 h 263"/>
                <a:gd name="T4" fmla="*/ 1 w 2131"/>
                <a:gd name="T5" fmla="*/ 0 h 263"/>
                <a:gd name="T6" fmla="*/ 1 w 2131"/>
                <a:gd name="T7" fmla="*/ 0 h 263"/>
                <a:gd name="T8" fmla="*/ 1 w 2131"/>
                <a:gd name="T9" fmla="*/ 0 h 263"/>
                <a:gd name="T10" fmla="*/ 1 w 2131"/>
                <a:gd name="T11" fmla="*/ 0 h 263"/>
                <a:gd name="T12" fmla="*/ 1 w 2131"/>
                <a:gd name="T13" fmla="*/ 0 h 263"/>
                <a:gd name="T14" fmla="*/ 1 w 2131"/>
                <a:gd name="T15" fmla="*/ 0 h 263"/>
                <a:gd name="T16" fmla="*/ 1 w 2131"/>
                <a:gd name="T17" fmla="*/ 0 h 263"/>
                <a:gd name="T18" fmla="*/ 1 w 2131"/>
                <a:gd name="T19" fmla="*/ 0 h 263"/>
                <a:gd name="T20" fmla="*/ 1 w 2131"/>
                <a:gd name="T21" fmla="*/ 0 h 263"/>
                <a:gd name="T22" fmla="*/ 1 w 2131"/>
                <a:gd name="T23" fmla="*/ 0 h 263"/>
                <a:gd name="T24" fmla="*/ 1 w 2131"/>
                <a:gd name="T25" fmla="*/ 0 h 263"/>
                <a:gd name="T26" fmla="*/ 1 w 2131"/>
                <a:gd name="T27" fmla="*/ 0 h 263"/>
                <a:gd name="T28" fmla="*/ 1 w 2131"/>
                <a:gd name="T29" fmla="*/ 0 h 263"/>
                <a:gd name="T30" fmla="*/ 1 w 2131"/>
                <a:gd name="T31" fmla="*/ 0 h 263"/>
                <a:gd name="T32" fmla="*/ 1 w 2131"/>
                <a:gd name="T33" fmla="*/ 0 h 263"/>
                <a:gd name="T34" fmla="*/ 1 w 2131"/>
                <a:gd name="T35" fmla="*/ 0 h 263"/>
                <a:gd name="T36" fmla="*/ 1 w 2131"/>
                <a:gd name="T37" fmla="*/ 0 h 263"/>
                <a:gd name="T38" fmla="*/ 1 w 2131"/>
                <a:gd name="T39" fmla="*/ 0 h 263"/>
                <a:gd name="T40" fmla="*/ 1 w 2131"/>
                <a:gd name="T41" fmla="*/ 0 h 263"/>
                <a:gd name="T42" fmla="*/ 1 w 2131"/>
                <a:gd name="T43" fmla="*/ 0 h 263"/>
                <a:gd name="T44" fmla="*/ 1 w 2131"/>
                <a:gd name="T45" fmla="*/ 0 h 263"/>
                <a:gd name="T46" fmla="*/ 1 w 2131"/>
                <a:gd name="T47" fmla="*/ 0 h 263"/>
                <a:gd name="T48" fmla="*/ 1 w 2131"/>
                <a:gd name="T49" fmla="*/ 0 h 263"/>
                <a:gd name="T50" fmla="*/ 1 w 2131"/>
                <a:gd name="T51" fmla="*/ 0 h 263"/>
                <a:gd name="T52" fmla="*/ 1 w 2131"/>
                <a:gd name="T53" fmla="*/ 0 h 263"/>
                <a:gd name="T54" fmla="*/ 1 w 2131"/>
                <a:gd name="T55" fmla="*/ 0 h 263"/>
                <a:gd name="T56" fmla="*/ 1 w 2131"/>
                <a:gd name="T57" fmla="*/ 0 h 263"/>
                <a:gd name="T58" fmla="*/ 1 w 2131"/>
                <a:gd name="T59" fmla="*/ 0 h 263"/>
                <a:gd name="T60" fmla="*/ 1 w 2131"/>
                <a:gd name="T61" fmla="*/ 0 h 263"/>
                <a:gd name="T62" fmla="*/ 1 w 2131"/>
                <a:gd name="T63" fmla="*/ 0 h 263"/>
                <a:gd name="T64" fmla="*/ 1 w 2131"/>
                <a:gd name="T65" fmla="*/ 0 h 263"/>
                <a:gd name="T66" fmla="*/ 1 w 2131"/>
                <a:gd name="T67" fmla="*/ 0 h 263"/>
                <a:gd name="T68" fmla="*/ 1 w 2131"/>
                <a:gd name="T69" fmla="*/ 0 h 263"/>
                <a:gd name="T70" fmla="*/ 1 w 2131"/>
                <a:gd name="T71" fmla="*/ 0 h 263"/>
                <a:gd name="T72" fmla="*/ 1 w 2131"/>
                <a:gd name="T73" fmla="*/ 0 h 263"/>
                <a:gd name="T74" fmla="*/ 1 w 2131"/>
                <a:gd name="T75" fmla="*/ 0 h 263"/>
                <a:gd name="T76" fmla="*/ 1 w 2131"/>
                <a:gd name="T77" fmla="*/ 0 h 263"/>
                <a:gd name="T78" fmla="*/ 1 w 2131"/>
                <a:gd name="T79" fmla="*/ 0 h 263"/>
                <a:gd name="T80" fmla="*/ 1 w 2131"/>
                <a:gd name="T81" fmla="*/ 0 h 263"/>
                <a:gd name="T82" fmla="*/ 1 w 2131"/>
                <a:gd name="T83" fmla="*/ 0 h 263"/>
                <a:gd name="T84" fmla="*/ 1 w 2131"/>
                <a:gd name="T85" fmla="*/ 0 h 263"/>
                <a:gd name="T86" fmla="*/ 1 w 2131"/>
                <a:gd name="T87" fmla="*/ 0 h 263"/>
                <a:gd name="T88" fmla="*/ 1 w 2131"/>
                <a:gd name="T89" fmla="*/ 0 h 263"/>
                <a:gd name="T90" fmla="*/ 1 w 2131"/>
                <a:gd name="T91" fmla="*/ 0 h 263"/>
                <a:gd name="T92" fmla="*/ 1 w 2131"/>
                <a:gd name="T93" fmla="*/ 0 h 263"/>
                <a:gd name="T94" fmla="*/ 1 w 2131"/>
                <a:gd name="T95" fmla="*/ 0 h 263"/>
                <a:gd name="T96" fmla="*/ 1 w 2131"/>
                <a:gd name="T97" fmla="*/ 0 h 263"/>
                <a:gd name="T98" fmla="*/ 1 w 2131"/>
                <a:gd name="T99" fmla="*/ 0 h 263"/>
                <a:gd name="T100" fmla="*/ 1 w 2131"/>
                <a:gd name="T101" fmla="*/ 0 h 263"/>
                <a:gd name="T102" fmla="*/ 1 w 2131"/>
                <a:gd name="T103" fmla="*/ 0 h 263"/>
                <a:gd name="T104" fmla="*/ 1 w 2131"/>
                <a:gd name="T105" fmla="*/ 0 h 263"/>
                <a:gd name="T106" fmla="*/ 1 w 2131"/>
                <a:gd name="T107" fmla="*/ 0 h 263"/>
                <a:gd name="T108" fmla="*/ 1 w 2131"/>
                <a:gd name="T109" fmla="*/ 0 h 263"/>
                <a:gd name="T110" fmla="*/ 1 w 2131"/>
                <a:gd name="T111" fmla="*/ 0 h 263"/>
                <a:gd name="T112" fmla="*/ 1 w 2131"/>
                <a:gd name="T113" fmla="*/ 0 h 263"/>
                <a:gd name="T114" fmla="*/ 1 w 2131"/>
                <a:gd name="T115" fmla="*/ 0 h 263"/>
                <a:gd name="T116" fmla="*/ 1 w 2131"/>
                <a:gd name="T117" fmla="*/ 0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2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 w 2582"/>
                <a:gd name="T1" fmla="*/ 1 h 254"/>
                <a:gd name="T2" fmla="*/ 1 w 2582"/>
                <a:gd name="T3" fmla="*/ 1 h 254"/>
                <a:gd name="T4" fmla="*/ 1 w 2582"/>
                <a:gd name="T5" fmla="*/ 1 h 254"/>
                <a:gd name="T6" fmla="*/ 1 w 2582"/>
                <a:gd name="T7" fmla="*/ 1 h 254"/>
                <a:gd name="T8" fmla="*/ 1 w 2582"/>
                <a:gd name="T9" fmla="*/ 1 h 254"/>
                <a:gd name="T10" fmla="*/ 1 w 2582"/>
                <a:gd name="T11" fmla="*/ 1 h 254"/>
                <a:gd name="T12" fmla="*/ 1 w 2582"/>
                <a:gd name="T13" fmla="*/ 1 h 254"/>
                <a:gd name="T14" fmla="*/ 1 w 2582"/>
                <a:gd name="T15" fmla="*/ 1 h 254"/>
                <a:gd name="T16" fmla="*/ 1 w 2582"/>
                <a:gd name="T17" fmla="*/ 1 h 254"/>
                <a:gd name="T18" fmla="*/ 1 w 2582"/>
                <a:gd name="T19" fmla="*/ 1 h 254"/>
                <a:gd name="T20" fmla="*/ 1 w 2582"/>
                <a:gd name="T21" fmla="*/ 1 h 254"/>
                <a:gd name="T22" fmla="*/ 1 w 2582"/>
                <a:gd name="T23" fmla="*/ 1 h 254"/>
                <a:gd name="T24" fmla="*/ 1 w 2582"/>
                <a:gd name="T25" fmla="*/ 1 h 254"/>
                <a:gd name="T26" fmla="*/ 1 w 2582"/>
                <a:gd name="T27" fmla="*/ 1 h 254"/>
                <a:gd name="T28" fmla="*/ 1 w 2582"/>
                <a:gd name="T29" fmla="*/ 1 h 254"/>
                <a:gd name="T30" fmla="*/ 1 w 2582"/>
                <a:gd name="T31" fmla="*/ 1 h 254"/>
                <a:gd name="T32" fmla="*/ 1 w 2582"/>
                <a:gd name="T33" fmla="*/ 1 h 254"/>
                <a:gd name="T34" fmla="*/ 1 w 2582"/>
                <a:gd name="T35" fmla="*/ 1 h 254"/>
                <a:gd name="T36" fmla="*/ 1 w 2582"/>
                <a:gd name="T37" fmla="*/ 1 h 254"/>
                <a:gd name="T38" fmla="*/ 1 w 2582"/>
                <a:gd name="T39" fmla="*/ 1 h 254"/>
                <a:gd name="T40" fmla="*/ 1 w 2582"/>
                <a:gd name="T41" fmla="*/ 1 h 254"/>
                <a:gd name="T42" fmla="*/ 1 w 2582"/>
                <a:gd name="T43" fmla="*/ 1 h 254"/>
                <a:gd name="T44" fmla="*/ 1 w 2582"/>
                <a:gd name="T45" fmla="*/ 1 h 254"/>
                <a:gd name="T46" fmla="*/ 1 w 2582"/>
                <a:gd name="T47" fmla="*/ 1 h 254"/>
                <a:gd name="T48" fmla="*/ 1 w 2582"/>
                <a:gd name="T49" fmla="*/ 1 h 254"/>
                <a:gd name="T50" fmla="*/ 1 w 2582"/>
                <a:gd name="T51" fmla="*/ 1 h 254"/>
                <a:gd name="T52" fmla="*/ 1 w 2582"/>
                <a:gd name="T53" fmla="*/ 1 h 254"/>
                <a:gd name="T54" fmla="*/ 1 w 2582"/>
                <a:gd name="T55" fmla="*/ 1 h 254"/>
                <a:gd name="T56" fmla="*/ 1 w 2582"/>
                <a:gd name="T57" fmla="*/ 1 h 254"/>
                <a:gd name="T58" fmla="*/ 1 w 2582"/>
                <a:gd name="T59" fmla="*/ 1 h 254"/>
                <a:gd name="T60" fmla="*/ 1 w 2582"/>
                <a:gd name="T61" fmla="*/ 1 h 254"/>
                <a:gd name="T62" fmla="*/ 1 w 2582"/>
                <a:gd name="T63" fmla="*/ 1 h 254"/>
                <a:gd name="T64" fmla="*/ 1 w 2582"/>
                <a:gd name="T65" fmla="*/ 1 h 254"/>
                <a:gd name="T66" fmla="*/ 1 w 2582"/>
                <a:gd name="T67" fmla="*/ 1 h 254"/>
                <a:gd name="T68" fmla="*/ 1 w 2582"/>
                <a:gd name="T69" fmla="*/ 1 h 254"/>
                <a:gd name="T70" fmla="*/ 1 w 2582"/>
                <a:gd name="T71" fmla="*/ 1 h 254"/>
                <a:gd name="T72" fmla="*/ 1 w 2582"/>
                <a:gd name="T73" fmla="*/ 1 h 254"/>
                <a:gd name="T74" fmla="*/ 1 w 2582"/>
                <a:gd name="T75" fmla="*/ 1 h 254"/>
                <a:gd name="T76" fmla="*/ 1 w 2582"/>
                <a:gd name="T77" fmla="*/ 1 h 254"/>
                <a:gd name="T78" fmla="*/ 1 w 2582"/>
                <a:gd name="T79" fmla="*/ 1 h 254"/>
                <a:gd name="T80" fmla="*/ 1 w 2582"/>
                <a:gd name="T81" fmla="*/ 1 h 254"/>
                <a:gd name="T82" fmla="*/ 1 w 2582"/>
                <a:gd name="T83" fmla="*/ 1 h 254"/>
                <a:gd name="T84" fmla="*/ 1 w 2582"/>
                <a:gd name="T85" fmla="*/ 1 h 254"/>
                <a:gd name="T86" fmla="*/ 1 w 2582"/>
                <a:gd name="T87" fmla="*/ 1 h 254"/>
                <a:gd name="T88" fmla="*/ 1 w 2582"/>
                <a:gd name="T89" fmla="*/ 1 h 254"/>
                <a:gd name="T90" fmla="*/ 1 w 2582"/>
                <a:gd name="T91" fmla="*/ 1 h 254"/>
                <a:gd name="T92" fmla="*/ 1 w 2582"/>
                <a:gd name="T93" fmla="*/ 1 h 254"/>
                <a:gd name="T94" fmla="*/ 1 w 2582"/>
                <a:gd name="T95" fmla="*/ 1 h 254"/>
                <a:gd name="T96" fmla="*/ 1 w 2582"/>
                <a:gd name="T97" fmla="*/ 1 h 254"/>
                <a:gd name="T98" fmla="*/ 1 w 2582"/>
                <a:gd name="T99" fmla="*/ 1 h 254"/>
                <a:gd name="T100" fmla="*/ 1 w 2582"/>
                <a:gd name="T101" fmla="*/ 1 h 254"/>
                <a:gd name="T102" fmla="*/ 1 w 2582"/>
                <a:gd name="T103" fmla="*/ 1 h 254"/>
                <a:gd name="T104" fmla="*/ 1 w 2582"/>
                <a:gd name="T105" fmla="*/ 1 h 254"/>
                <a:gd name="T106" fmla="*/ 1 w 2582"/>
                <a:gd name="T107" fmla="*/ 1 h 254"/>
                <a:gd name="T108" fmla="*/ 1 w 2582"/>
                <a:gd name="T109" fmla="*/ 1 h 254"/>
                <a:gd name="T110" fmla="*/ 1 w 2582"/>
                <a:gd name="T111" fmla="*/ 1 h 254"/>
                <a:gd name="T112" fmla="*/ 1 w 2582"/>
                <a:gd name="T113" fmla="*/ 1 h 254"/>
                <a:gd name="T114" fmla="*/ 1 w 2582"/>
                <a:gd name="T115" fmla="*/ 1 h 254"/>
                <a:gd name="T116" fmla="*/ 1 w 2582"/>
                <a:gd name="T117" fmla="*/ 1 h 254"/>
                <a:gd name="T118" fmla="*/ 1 w 2582"/>
                <a:gd name="T119" fmla="*/ 1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3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4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5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 w 4312"/>
                <a:gd name="T1" fmla="*/ 0 h 228"/>
                <a:gd name="T2" fmla="*/ 1 w 4312"/>
                <a:gd name="T3" fmla="*/ 0 h 228"/>
                <a:gd name="T4" fmla="*/ 1 w 4312"/>
                <a:gd name="T5" fmla="*/ 0 h 228"/>
                <a:gd name="T6" fmla="*/ 1 w 4312"/>
                <a:gd name="T7" fmla="*/ 0 h 228"/>
                <a:gd name="T8" fmla="*/ 1 w 4312"/>
                <a:gd name="T9" fmla="*/ 0 h 228"/>
                <a:gd name="T10" fmla="*/ 1 w 4312"/>
                <a:gd name="T11" fmla="*/ 0 h 228"/>
                <a:gd name="T12" fmla="*/ 1 w 4312"/>
                <a:gd name="T13" fmla="*/ 0 h 228"/>
                <a:gd name="T14" fmla="*/ 1 w 4312"/>
                <a:gd name="T15" fmla="*/ 0 h 228"/>
                <a:gd name="T16" fmla="*/ 1 w 4312"/>
                <a:gd name="T17" fmla="*/ 0 h 228"/>
                <a:gd name="T18" fmla="*/ 1 w 4312"/>
                <a:gd name="T19" fmla="*/ 0 h 228"/>
                <a:gd name="T20" fmla="*/ 1 w 4312"/>
                <a:gd name="T21" fmla="*/ 0 h 228"/>
                <a:gd name="T22" fmla="*/ 1 w 4312"/>
                <a:gd name="T23" fmla="*/ 0 h 228"/>
                <a:gd name="T24" fmla="*/ 1 w 4312"/>
                <a:gd name="T25" fmla="*/ 0 h 228"/>
                <a:gd name="T26" fmla="*/ 1 w 4312"/>
                <a:gd name="T27" fmla="*/ 0 h 228"/>
                <a:gd name="T28" fmla="*/ 1 w 4312"/>
                <a:gd name="T29" fmla="*/ 0 h 228"/>
                <a:gd name="T30" fmla="*/ 1 w 4312"/>
                <a:gd name="T31" fmla="*/ 0 h 228"/>
                <a:gd name="T32" fmla="*/ 1 w 4312"/>
                <a:gd name="T33" fmla="*/ 0 h 228"/>
                <a:gd name="T34" fmla="*/ 1 w 4312"/>
                <a:gd name="T35" fmla="*/ 0 h 228"/>
                <a:gd name="T36" fmla="*/ 1 w 4312"/>
                <a:gd name="T37" fmla="*/ 0 h 228"/>
                <a:gd name="T38" fmla="*/ 1 w 4312"/>
                <a:gd name="T39" fmla="*/ 0 h 228"/>
                <a:gd name="T40" fmla="*/ 1 w 4312"/>
                <a:gd name="T41" fmla="*/ 0 h 228"/>
                <a:gd name="T42" fmla="*/ 1 w 4312"/>
                <a:gd name="T43" fmla="*/ 0 h 228"/>
                <a:gd name="T44" fmla="*/ 1 w 4312"/>
                <a:gd name="T45" fmla="*/ 0 h 228"/>
                <a:gd name="T46" fmla="*/ 1 w 4312"/>
                <a:gd name="T47" fmla="*/ 0 h 228"/>
                <a:gd name="T48" fmla="*/ 1 w 4312"/>
                <a:gd name="T49" fmla="*/ 0 h 228"/>
                <a:gd name="T50" fmla="*/ 1 w 4312"/>
                <a:gd name="T51" fmla="*/ 0 h 228"/>
                <a:gd name="T52" fmla="*/ 1 w 4312"/>
                <a:gd name="T53" fmla="*/ 0 h 228"/>
                <a:gd name="T54" fmla="*/ 1 w 4312"/>
                <a:gd name="T55" fmla="*/ 0 h 228"/>
                <a:gd name="T56" fmla="*/ 1 w 4312"/>
                <a:gd name="T57" fmla="*/ 0 h 228"/>
                <a:gd name="T58" fmla="*/ 1 w 4312"/>
                <a:gd name="T59" fmla="*/ 0 h 228"/>
                <a:gd name="T60" fmla="*/ 1 w 4312"/>
                <a:gd name="T61" fmla="*/ 0 h 228"/>
                <a:gd name="T62" fmla="*/ 1 w 4312"/>
                <a:gd name="T63" fmla="*/ 0 h 228"/>
                <a:gd name="T64" fmla="*/ 1 w 4312"/>
                <a:gd name="T65" fmla="*/ 0 h 228"/>
                <a:gd name="T66" fmla="*/ 1 w 4312"/>
                <a:gd name="T67" fmla="*/ 0 h 228"/>
                <a:gd name="T68" fmla="*/ 1 w 4312"/>
                <a:gd name="T69" fmla="*/ 0 h 228"/>
                <a:gd name="T70" fmla="*/ 1 w 4312"/>
                <a:gd name="T71" fmla="*/ 0 h 228"/>
                <a:gd name="T72" fmla="*/ 1 w 4312"/>
                <a:gd name="T73" fmla="*/ 0 h 228"/>
                <a:gd name="T74" fmla="*/ 1 w 4312"/>
                <a:gd name="T75" fmla="*/ 0 h 228"/>
                <a:gd name="T76" fmla="*/ 1 w 4312"/>
                <a:gd name="T77" fmla="*/ 0 h 228"/>
                <a:gd name="T78" fmla="*/ 1 w 4312"/>
                <a:gd name="T79" fmla="*/ 0 h 228"/>
                <a:gd name="T80" fmla="*/ 1 w 4312"/>
                <a:gd name="T81" fmla="*/ 0 h 228"/>
                <a:gd name="T82" fmla="*/ 1 w 4312"/>
                <a:gd name="T83" fmla="*/ 0 h 228"/>
                <a:gd name="T84" fmla="*/ 1 w 4312"/>
                <a:gd name="T85" fmla="*/ 0 h 228"/>
                <a:gd name="T86" fmla="*/ 1 w 4312"/>
                <a:gd name="T87" fmla="*/ 0 h 228"/>
                <a:gd name="T88" fmla="*/ 1 w 4312"/>
                <a:gd name="T89" fmla="*/ 0 h 228"/>
                <a:gd name="T90" fmla="*/ 1 w 4312"/>
                <a:gd name="T91" fmla="*/ 0 h 228"/>
                <a:gd name="T92" fmla="*/ 1 w 4312"/>
                <a:gd name="T93" fmla="*/ 0 h 228"/>
                <a:gd name="T94" fmla="*/ 1 w 4312"/>
                <a:gd name="T95" fmla="*/ 0 h 228"/>
                <a:gd name="T96" fmla="*/ 1 w 4312"/>
                <a:gd name="T97" fmla="*/ 0 h 228"/>
                <a:gd name="T98" fmla="*/ 1 w 4312"/>
                <a:gd name="T99" fmla="*/ 0 h 228"/>
                <a:gd name="T100" fmla="*/ 1 w 4312"/>
                <a:gd name="T101" fmla="*/ 0 h 228"/>
                <a:gd name="T102" fmla="*/ 1 w 4312"/>
                <a:gd name="T103" fmla="*/ 0 h 228"/>
                <a:gd name="T104" fmla="*/ 1 w 4312"/>
                <a:gd name="T105" fmla="*/ 0 h 228"/>
                <a:gd name="T106" fmla="*/ 1 w 4312"/>
                <a:gd name="T107" fmla="*/ 0 h 228"/>
                <a:gd name="T108" fmla="*/ 1 w 4312"/>
                <a:gd name="T109" fmla="*/ 0 h 228"/>
                <a:gd name="T110" fmla="*/ 1 w 4312"/>
                <a:gd name="T111" fmla="*/ 0 h 228"/>
                <a:gd name="T112" fmla="*/ 1 w 4312"/>
                <a:gd name="T113" fmla="*/ 0 h 228"/>
                <a:gd name="T114" fmla="*/ 1 w 4312"/>
                <a:gd name="T115" fmla="*/ 0 h 228"/>
                <a:gd name="T116" fmla="*/ 1 w 4312"/>
                <a:gd name="T117" fmla="*/ 0 h 228"/>
                <a:gd name="T118" fmla="*/ 1 w 4312"/>
                <a:gd name="T119" fmla="*/ 0 h 228"/>
                <a:gd name="T120" fmla="*/ 1 w 4312"/>
                <a:gd name="T121" fmla="*/ 0 h 228"/>
                <a:gd name="T122" fmla="*/ 1 w 4312"/>
                <a:gd name="T123" fmla="*/ 0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7171" name="Podnadpis 2"/>
          <p:cNvSpPr>
            <a:spLocks noGrp="1"/>
          </p:cNvSpPr>
          <p:nvPr>
            <p:ph type="subTitle" idx="1"/>
          </p:nvPr>
        </p:nvSpPr>
        <p:spPr>
          <a:xfrm>
            <a:off x="500063" y="2286000"/>
            <a:ext cx="8215312" cy="4143375"/>
          </a:xfrm>
        </p:spPr>
        <p:txBody>
          <a:bodyPr/>
          <a:lstStyle/>
          <a:p>
            <a:pPr marL="36513" algn="l" eaLnBrk="1" hangingPunct="1">
              <a:spcBef>
                <a:spcPct val="0"/>
              </a:spcBef>
            </a:pPr>
            <a:endParaRPr lang="cs-CZ" sz="1500" b="1" dirty="0" smtClean="0">
              <a:solidFill>
                <a:srgbClr val="758386"/>
              </a:solidFill>
            </a:endParaRPr>
          </a:p>
          <a:p>
            <a:pPr marL="36513" algn="l" eaLnBrk="1" hangingPunct="1">
              <a:spcBef>
                <a:spcPct val="0"/>
              </a:spcBef>
            </a:pPr>
            <a:endParaRPr lang="cs-CZ" sz="1500" b="1" dirty="0" smtClean="0">
              <a:solidFill>
                <a:srgbClr val="758386"/>
              </a:solidFill>
            </a:endParaRPr>
          </a:p>
          <a:p>
            <a:pPr marL="36513" algn="l" eaLnBrk="1" hangingPunct="1">
              <a:spcBef>
                <a:spcPct val="0"/>
              </a:spcBef>
            </a:pPr>
            <a:endParaRPr lang="cs-CZ" sz="1500" b="1" dirty="0" smtClean="0">
              <a:solidFill>
                <a:srgbClr val="758386"/>
              </a:solidFill>
            </a:endParaRPr>
          </a:p>
          <a:p>
            <a:pPr marL="36513" algn="ctr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Jméno autora: Mgr. Olga </a:t>
            </a:r>
            <a:r>
              <a:rPr lang="cs-CZ" sz="1500" b="1" dirty="0" err="1" smtClean="0">
                <a:solidFill>
                  <a:srgbClr val="758386"/>
                </a:solidFill>
              </a:rPr>
              <a:t>Bayerlová</a:t>
            </a:r>
            <a:r>
              <a:rPr lang="cs-CZ" sz="1500" b="1" dirty="0" smtClean="0">
                <a:solidFill>
                  <a:srgbClr val="758386"/>
                </a:solidFill>
              </a:rPr>
              <a:t/>
            </a:r>
            <a:br>
              <a:rPr lang="cs-CZ" sz="1500" b="1" dirty="0" smtClean="0">
                <a:solidFill>
                  <a:srgbClr val="758386"/>
                </a:solidFill>
              </a:rPr>
            </a:br>
            <a:r>
              <a:rPr lang="cs-CZ" sz="1500" b="1" dirty="0" smtClean="0">
                <a:solidFill>
                  <a:srgbClr val="758386"/>
                </a:solidFill>
              </a:rPr>
              <a:t>Datum vytvoření: 22.04.2013</a:t>
            </a:r>
          </a:p>
          <a:p>
            <a:pPr marL="36513" algn="ctr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Číslo </a:t>
            </a:r>
            <a:r>
              <a:rPr lang="cs-CZ" sz="1500" b="1" dirty="0" err="1" smtClean="0">
                <a:solidFill>
                  <a:srgbClr val="758386"/>
                </a:solidFill>
              </a:rPr>
              <a:t>DUMu</a:t>
            </a:r>
            <a:r>
              <a:rPr lang="cs-CZ" sz="1500" b="1" dirty="0" smtClean="0">
                <a:solidFill>
                  <a:srgbClr val="758386"/>
                </a:solidFill>
              </a:rPr>
              <a:t>: VY_32_INOVACE_09_AJ3E</a:t>
            </a:r>
            <a:br>
              <a:rPr lang="cs-CZ" sz="1500" b="1" dirty="0" smtClean="0">
                <a:solidFill>
                  <a:srgbClr val="758386"/>
                </a:solidFill>
              </a:rPr>
            </a:br>
            <a:endParaRPr lang="cs-CZ" sz="1500" b="1" dirty="0" smtClean="0">
              <a:solidFill>
                <a:srgbClr val="758386"/>
              </a:solidFill>
            </a:endParaRPr>
          </a:p>
          <a:p>
            <a:pPr marL="36513" algn="ctr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Ročník: II.</a:t>
            </a:r>
          </a:p>
          <a:p>
            <a:pPr marL="36513" algn="ctr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Anglický jazyk</a:t>
            </a:r>
          </a:p>
          <a:p>
            <a:pPr marL="36513" algn="l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Vzdělávací oblast: Jazyk a jazyková komunikace</a:t>
            </a:r>
          </a:p>
          <a:p>
            <a:pPr marL="36513" algn="l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Vzdělávací obor: Anglický jazyk</a:t>
            </a:r>
          </a:p>
          <a:p>
            <a:pPr marL="36513" algn="l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Tematický okruh: Test</a:t>
            </a:r>
          </a:p>
          <a:p>
            <a:pPr marL="36513" algn="l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Téma: </a:t>
            </a:r>
            <a:r>
              <a:rPr lang="cs-CZ" sz="1500" b="1" dirty="0">
                <a:solidFill>
                  <a:srgbClr val="758386"/>
                </a:solidFill>
              </a:rPr>
              <a:t>Roční období </a:t>
            </a:r>
            <a:endParaRPr lang="cs-CZ" sz="1500" b="1" dirty="0" smtClean="0">
              <a:solidFill>
                <a:srgbClr val="758386"/>
              </a:solidFill>
            </a:endParaRPr>
          </a:p>
          <a:p>
            <a:pPr marL="36513" algn="l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/>
            </a:r>
            <a:br>
              <a:rPr lang="cs-CZ" sz="1500" b="1" dirty="0" smtClean="0">
                <a:solidFill>
                  <a:srgbClr val="758386"/>
                </a:solidFill>
              </a:rPr>
            </a:br>
            <a:r>
              <a:rPr lang="cs-CZ" sz="1500" b="1" dirty="0" smtClean="0">
                <a:solidFill>
                  <a:srgbClr val="758386"/>
                </a:solidFill>
              </a:rPr>
              <a:t>Metodický list/anotace: Prezentace určená pro opakování pomocí projekce PC nebo formou vytištění pracovního listu s následnou kontrolou. Vhodné k procvičování a doplnění slovní zásoby. </a:t>
            </a:r>
          </a:p>
          <a:p>
            <a:pPr marL="36513" algn="l" eaLnBrk="1" hangingPunct="1">
              <a:spcBef>
                <a:spcPct val="0"/>
              </a:spcBef>
            </a:pPr>
            <a:endParaRPr lang="cs-CZ" b="1" dirty="0" smtClean="0">
              <a:solidFill>
                <a:schemeClr val="tx1"/>
              </a:solidFill>
            </a:endParaRPr>
          </a:p>
          <a:p>
            <a:pPr marL="36513" algn="l" eaLnBrk="1" hangingPunct="1">
              <a:spcBef>
                <a:spcPct val="0"/>
              </a:spcBef>
            </a:pPr>
            <a:endParaRPr lang="cs-CZ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2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000" dirty="0" err="1" smtClean="0"/>
              <a:t>Seasons</a:t>
            </a:r>
            <a:r>
              <a:rPr lang="cs-CZ" sz="3000" dirty="0" smtClean="0"/>
              <a:t> </a:t>
            </a:r>
            <a:r>
              <a:rPr lang="cs-CZ" sz="3000" dirty="0" err="1" smtClean="0"/>
              <a:t>of</a:t>
            </a:r>
            <a:r>
              <a:rPr lang="cs-CZ" sz="3000" dirty="0" smtClean="0"/>
              <a:t> </a:t>
            </a:r>
            <a:r>
              <a:rPr lang="cs-CZ" sz="3000" dirty="0" err="1" smtClean="0"/>
              <a:t>the</a:t>
            </a:r>
            <a:r>
              <a:rPr lang="cs-CZ" sz="3000" dirty="0" smtClean="0"/>
              <a:t> </a:t>
            </a:r>
            <a:r>
              <a:rPr lang="cs-CZ" sz="3000" dirty="0" err="1" smtClean="0"/>
              <a:t>year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2700" dirty="0" smtClean="0"/>
              <a:t>Pick </a:t>
            </a:r>
            <a:r>
              <a:rPr lang="cs-CZ" sz="2700" dirty="0" err="1" smtClean="0"/>
              <a:t>your</a:t>
            </a:r>
            <a:r>
              <a:rPr lang="cs-CZ" sz="2700" dirty="0" smtClean="0"/>
              <a:t> </a:t>
            </a:r>
            <a:r>
              <a:rPr lang="cs-CZ" sz="2700" dirty="0" err="1" smtClean="0"/>
              <a:t>two</a:t>
            </a:r>
            <a:r>
              <a:rPr lang="cs-CZ" sz="2700" dirty="0" smtClean="0"/>
              <a:t> </a:t>
            </a:r>
            <a:r>
              <a:rPr lang="cs-CZ" sz="2700" dirty="0" err="1" smtClean="0"/>
              <a:t>favourite</a:t>
            </a:r>
            <a:r>
              <a:rPr lang="cs-CZ" sz="2700" dirty="0" smtClean="0"/>
              <a:t> </a:t>
            </a:r>
            <a:r>
              <a:rPr lang="cs-CZ" sz="2700" dirty="0" err="1" smtClean="0"/>
              <a:t>seasons</a:t>
            </a:r>
            <a:r>
              <a:rPr lang="cs-CZ" sz="2700" dirty="0" smtClean="0"/>
              <a:t> and </a:t>
            </a:r>
            <a:r>
              <a:rPr lang="cs-CZ" sz="2700" dirty="0" err="1" smtClean="0"/>
              <a:t>describe</a:t>
            </a:r>
            <a:r>
              <a:rPr lang="cs-CZ" sz="2700" dirty="0" smtClean="0"/>
              <a:t> </a:t>
            </a:r>
            <a:r>
              <a:rPr lang="cs-CZ" sz="2700" dirty="0" err="1" smtClean="0"/>
              <a:t>them</a:t>
            </a:r>
            <a:endParaRPr lang="cs-CZ" sz="2700" dirty="0"/>
          </a:p>
        </p:txBody>
      </p:sp>
      <p:pic>
        <p:nvPicPr>
          <p:cNvPr id="1026" name="Picture 2" descr="C:\Users\Vodny\AppData\Local\Microsoft\Windows\Temporary Internet Files\Content.IE5\3SORHQ3F\MP90039962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9" y="1531498"/>
            <a:ext cx="2592288" cy="20738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016775" y="2362233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months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95936" y="2924944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weather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95936" y="3491716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clothes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016775" y="4077072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activities</a:t>
            </a:r>
            <a:endParaRPr lang="cs-CZ" dirty="0"/>
          </a:p>
        </p:txBody>
      </p:sp>
      <p:pic>
        <p:nvPicPr>
          <p:cNvPr id="1031" name="Picture 7" descr="C:\Users\Vodny\AppData\Local\Microsoft\Windows\Temporary Internet Files\Content.IE5\49KNC18T\MP90042286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758" y="1539039"/>
            <a:ext cx="2785647" cy="21062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Vodny\AppData\Local\Microsoft\Windows\Temporary Internet Files\Content.IE5\3SORHQ3F\MP90044239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45" y="4186954"/>
            <a:ext cx="2779277" cy="20217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Vodny\AppData\Local\Microsoft\Windows\Temporary Internet Files\Content.IE5\49KNC18T\MP90044848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692" y="4077073"/>
            <a:ext cx="2931780" cy="21029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35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000" dirty="0" err="1" smtClean="0"/>
              <a:t>Seasons</a:t>
            </a:r>
            <a:r>
              <a:rPr lang="cs-CZ" sz="3000" dirty="0" smtClean="0"/>
              <a:t> </a:t>
            </a:r>
            <a:r>
              <a:rPr lang="cs-CZ" sz="3000" dirty="0" err="1" smtClean="0"/>
              <a:t>of</a:t>
            </a:r>
            <a:r>
              <a:rPr lang="cs-CZ" sz="3000" dirty="0" smtClean="0"/>
              <a:t> </a:t>
            </a:r>
            <a:r>
              <a:rPr lang="cs-CZ" sz="3000" dirty="0" err="1" smtClean="0"/>
              <a:t>the</a:t>
            </a:r>
            <a:r>
              <a:rPr lang="cs-CZ" sz="3000" dirty="0" smtClean="0"/>
              <a:t> </a:t>
            </a:r>
            <a:r>
              <a:rPr lang="cs-CZ" sz="3000" dirty="0" err="1" smtClean="0"/>
              <a:t>year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2700" dirty="0" err="1" smtClean="0"/>
              <a:t>Helping</a:t>
            </a:r>
            <a:r>
              <a:rPr lang="cs-CZ" sz="2700" dirty="0" smtClean="0"/>
              <a:t> </a:t>
            </a:r>
            <a:r>
              <a:rPr lang="cs-CZ" sz="2700" dirty="0" err="1" smtClean="0"/>
              <a:t>words</a:t>
            </a:r>
            <a:endParaRPr lang="cs-CZ" sz="27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1700808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 smtClean="0"/>
              <a:t>months</a:t>
            </a:r>
            <a:endParaRPr lang="cs-CZ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January</a:t>
            </a:r>
            <a:r>
              <a:rPr lang="cs-CZ" dirty="0" smtClean="0"/>
              <a:t>, </a:t>
            </a:r>
            <a:r>
              <a:rPr lang="cs-CZ" dirty="0" err="1" smtClean="0"/>
              <a:t>February</a:t>
            </a:r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868144" y="1730282"/>
            <a:ext cx="2536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 smtClean="0"/>
              <a:t>weather</a:t>
            </a:r>
            <a:endParaRPr lang="cs-CZ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windy</a:t>
            </a:r>
            <a:r>
              <a:rPr lang="cs-CZ" dirty="0" smtClean="0"/>
              <a:t>, </a:t>
            </a:r>
            <a:r>
              <a:rPr lang="cs-CZ" dirty="0" err="1" smtClean="0"/>
              <a:t>cloudy</a:t>
            </a:r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14460" y="5013176"/>
            <a:ext cx="2488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 smtClean="0"/>
              <a:t>clothes</a:t>
            </a:r>
            <a:endParaRPr lang="cs-CZ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jacket</a:t>
            </a:r>
            <a:r>
              <a:rPr lang="cs-CZ" dirty="0" smtClean="0"/>
              <a:t>, t-</a:t>
            </a:r>
            <a:r>
              <a:rPr lang="cs-CZ" dirty="0" err="1" smtClean="0"/>
              <a:t>shirt</a:t>
            </a:r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68144" y="5013175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 smtClean="0"/>
              <a:t>activities</a:t>
            </a:r>
            <a:endParaRPr lang="cs-CZ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skiing</a:t>
            </a:r>
            <a:r>
              <a:rPr lang="cs-CZ" dirty="0" smtClean="0"/>
              <a:t>, </a:t>
            </a:r>
            <a:r>
              <a:rPr lang="cs-CZ" dirty="0" err="1" smtClean="0"/>
              <a:t>running</a:t>
            </a:r>
            <a:r>
              <a:rPr lang="cs-CZ" dirty="0" smtClean="0"/>
              <a:t>…</a:t>
            </a:r>
            <a:endParaRPr lang="cs-CZ" dirty="0"/>
          </a:p>
        </p:txBody>
      </p:sp>
      <p:pic>
        <p:nvPicPr>
          <p:cNvPr id="13" name="Picture 2" descr="C:\Users\Vodny\AppData\Local\Microsoft\Windows\Temporary Internet Files\Content.IE5\3SORHQ3F\MP90039962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800048"/>
            <a:ext cx="2106204" cy="16849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Vodny\AppData\Local\Microsoft\Windows\Temporary Internet Files\Content.IE5\49KNC18T\MP90042286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20" y="2852936"/>
            <a:ext cx="2200719" cy="16639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Vodny\AppData\Local\Microsoft\Windows\Temporary Internet Files\Content.IE5\3SORHQ3F\MP90044239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355" y="2852935"/>
            <a:ext cx="2310804" cy="16809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Vodny\AppData\Local\Microsoft\Windows\Temporary Internet Files\Content.IE5\49KNC18T\MP90044848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63" y="2852936"/>
            <a:ext cx="2319825" cy="16639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45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000" dirty="0" err="1" smtClean="0"/>
              <a:t>Seasons</a:t>
            </a:r>
            <a:r>
              <a:rPr lang="cs-CZ" sz="3000" dirty="0" smtClean="0"/>
              <a:t> </a:t>
            </a:r>
            <a:r>
              <a:rPr lang="cs-CZ" sz="3000" dirty="0" err="1" smtClean="0"/>
              <a:t>of</a:t>
            </a:r>
            <a:r>
              <a:rPr lang="cs-CZ" sz="3000" dirty="0" smtClean="0"/>
              <a:t> </a:t>
            </a:r>
            <a:r>
              <a:rPr lang="cs-CZ" sz="3000" dirty="0" err="1" smtClean="0"/>
              <a:t>the</a:t>
            </a:r>
            <a:r>
              <a:rPr lang="cs-CZ" sz="3000" dirty="0" smtClean="0"/>
              <a:t> </a:t>
            </a:r>
            <a:r>
              <a:rPr lang="cs-CZ" sz="3000" dirty="0" err="1" smtClean="0"/>
              <a:t>year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2700" dirty="0" err="1" smtClean="0"/>
              <a:t>Helping</a:t>
            </a:r>
            <a:r>
              <a:rPr lang="cs-CZ" sz="2700" dirty="0" smtClean="0"/>
              <a:t> </a:t>
            </a:r>
            <a:r>
              <a:rPr lang="cs-CZ" sz="2700" dirty="0" err="1" smtClean="0"/>
              <a:t>questions</a:t>
            </a:r>
            <a:endParaRPr lang="cs-CZ" sz="2700" dirty="0"/>
          </a:p>
        </p:txBody>
      </p:sp>
      <p:pic>
        <p:nvPicPr>
          <p:cNvPr id="1026" name="Picture 2" descr="C:\Users\Vodny\AppData\Local\Microsoft\Windows\Temporary Internet Files\Content.IE5\3SORHQ3F\MP90039962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800048"/>
            <a:ext cx="2106204" cy="16849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74336" y="1628800"/>
            <a:ext cx="505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 smtClean="0"/>
              <a:t>What</a:t>
            </a:r>
            <a:r>
              <a:rPr lang="cs-CZ" b="1" dirty="0" smtClean="0"/>
              <a:t> do </a:t>
            </a:r>
            <a:r>
              <a:rPr lang="cs-CZ" b="1" dirty="0" err="1" smtClean="0"/>
              <a:t>you</a:t>
            </a:r>
            <a:r>
              <a:rPr lang="cs-CZ" b="1" dirty="0" smtClean="0"/>
              <a:t> </a:t>
            </a:r>
            <a:r>
              <a:rPr lang="cs-CZ" b="1" dirty="0" err="1" smtClean="0"/>
              <a:t>usually</a:t>
            </a:r>
            <a:r>
              <a:rPr lang="cs-CZ" b="1" dirty="0" smtClean="0"/>
              <a:t> do in </a:t>
            </a:r>
            <a:r>
              <a:rPr lang="cs-CZ" b="1" dirty="0" err="1" smtClean="0"/>
              <a:t>this</a:t>
            </a:r>
            <a:r>
              <a:rPr lang="cs-CZ" b="1" dirty="0" smtClean="0"/>
              <a:t> </a:t>
            </a:r>
            <a:r>
              <a:rPr lang="cs-CZ" b="1" dirty="0" err="1" smtClean="0"/>
              <a:t>season</a:t>
            </a:r>
            <a:r>
              <a:rPr lang="cs-CZ" b="1" dirty="0"/>
              <a:t>?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325581" y="2153717"/>
            <a:ext cx="415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 smtClean="0"/>
              <a:t>What</a:t>
            </a:r>
            <a:r>
              <a:rPr lang="cs-CZ" b="1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weather</a:t>
            </a:r>
            <a:r>
              <a:rPr lang="cs-CZ" b="1" dirty="0" smtClean="0"/>
              <a:t> </a:t>
            </a:r>
            <a:r>
              <a:rPr lang="cs-CZ" b="1" dirty="0" err="1" smtClean="0"/>
              <a:t>often</a:t>
            </a:r>
            <a:r>
              <a:rPr lang="cs-CZ" b="1" dirty="0" smtClean="0"/>
              <a:t> </a:t>
            </a:r>
            <a:r>
              <a:rPr lang="cs-CZ" b="1" dirty="0" err="1" smtClean="0"/>
              <a:t>like</a:t>
            </a:r>
            <a:r>
              <a:rPr lang="cs-CZ" b="1" dirty="0" smtClean="0"/>
              <a:t>?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38830" y="5219908"/>
            <a:ext cx="452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 smtClean="0"/>
              <a:t>How</a:t>
            </a:r>
            <a:r>
              <a:rPr lang="cs-CZ" b="1" dirty="0" smtClean="0"/>
              <a:t> do </a:t>
            </a:r>
            <a:r>
              <a:rPr lang="cs-CZ" b="1" dirty="0" err="1" smtClean="0"/>
              <a:t>you</a:t>
            </a:r>
            <a:r>
              <a:rPr lang="cs-CZ" b="1" dirty="0" smtClean="0"/>
              <a:t> </a:t>
            </a:r>
            <a:r>
              <a:rPr lang="cs-CZ" b="1" dirty="0" err="1" smtClean="0"/>
              <a:t>spend</a:t>
            </a:r>
            <a:r>
              <a:rPr lang="cs-CZ" b="1" dirty="0" smtClean="0"/>
              <a:t> </a:t>
            </a:r>
            <a:r>
              <a:rPr lang="cs-CZ" b="1" dirty="0" err="1" smtClean="0"/>
              <a:t>your</a:t>
            </a:r>
            <a:r>
              <a:rPr lang="cs-CZ" b="1" dirty="0" smtClean="0"/>
              <a:t> free </a:t>
            </a:r>
            <a:r>
              <a:rPr lang="cs-CZ" b="1" dirty="0" err="1" smtClean="0"/>
              <a:t>time</a:t>
            </a:r>
            <a:r>
              <a:rPr lang="cs-CZ" b="1" dirty="0" smtClean="0"/>
              <a:t>?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028496" y="5867980"/>
            <a:ext cx="274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 smtClean="0"/>
              <a:t>What</a:t>
            </a:r>
            <a:r>
              <a:rPr lang="cs-CZ" b="1" dirty="0" smtClean="0"/>
              <a:t> do </a:t>
            </a:r>
            <a:r>
              <a:rPr lang="cs-CZ" b="1" dirty="0" err="1" smtClean="0"/>
              <a:t>you</a:t>
            </a:r>
            <a:r>
              <a:rPr lang="cs-CZ" b="1" dirty="0" smtClean="0"/>
              <a:t> </a:t>
            </a:r>
            <a:r>
              <a:rPr lang="cs-CZ" b="1" dirty="0" err="1" smtClean="0"/>
              <a:t>wear</a:t>
            </a:r>
            <a:r>
              <a:rPr lang="cs-CZ" b="1" dirty="0" smtClean="0"/>
              <a:t>?</a:t>
            </a:r>
            <a:endParaRPr lang="cs-CZ" dirty="0"/>
          </a:p>
        </p:txBody>
      </p:sp>
      <p:pic>
        <p:nvPicPr>
          <p:cNvPr id="10" name="Picture 7" descr="C:\Users\Vodny\AppData\Local\Microsoft\Windows\Temporary Internet Files\Content.IE5\49KNC18T\MP90042286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20" y="2852936"/>
            <a:ext cx="2200719" cy="16639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Vodny\AppData\Local\Microsoft\Windows\Temporary Internet Files\Content.IE5\3SORHQ3F\MP90044239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355" y="2852935"/>
            <a:ext cx="2310804" cy="16809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Vodny\AppData\Local\Microsoft\Windows\Temporary Internet Files\Content.IE5\49KNC18T\MP90044848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63" y="2852936"/>
            <a:ext cx="2319825" cy="16639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549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200" smtClean="0"/>
              <a:t>Zdroj </a:t>
            </a:r>
            <a:r>
              <a:rPr lang="cs-CZ" sz="2200" smtClean="0"/>
              <a:t>obrázků</a:t>
            </a:r>
            <a:r>
              <a:rPr lang="cs-CZ" sz="2200" dirty="0"/>
              <a:t>: MS Office, Verze: 14.0.6129.5000 (64bitová verze)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lnDef>
      <a:spPr>
        <a:ln w="381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spekt">
  <a:themeElements>
    <a:clrScheme name="Vlastní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CEF2EC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931</TotalTime>
  <Words>87</Words>
  <Application>Microsoft Office PowerPoint</Application>
  <PresentationFormat>Předvádění na obrazovce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5</vt:i4>
      </vt:variant>
    </vt:vector>
  </HeadingPairs>
  <TitlesOfParts>
    <vt:vector size="7" baseType="lpstr">
      <vt:lpstr>Administrativní</vt:lpstr>
      <vt:lpstr>Aspekt</vt:lpstr>
      <vt:lpstr>Prezentace aplikace PowerPoint</vt:lpstr>
      <vt:lpstr>Seasons of the year Pick your two favourite seasons and describe them</vt:lpstr>
      <vt:lpstr>Seasons of the year Helping words</vt:lpstr>
      <vt:lpstr>Seasons of the year Helping questions</vt:lpstr>
      <vt:lpstr>Citace: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Olga Bayerlová</dc:creator>
  <cp:lastModifiedBy>Michal Bayerl</cp:lastModifiedBy>
  <cp:revision>220</cp:revision>
  <cp:lastPrinted>2013-10-06T19:14:03Z</cp:lastPrinted>
  <dcterms:created xsi:type="dcterms:W3CDTF">2013-05-13T19:28:29Z</dcterms:created>
  <dcterms:modified xsi:type="dcterms:W3CDTF">2013-11-11T19:06:08Z</dcterms:modified>
</cp:coreProperties>
</file>