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68" r:id="rId4"/>
    <p:sldId id="269" r:id="rId5"/>
    <p:sldId id="270" r:id="rId6"/>
    <p:sldId id="271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VY_32_INOVACE_09_AJ2V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Tělo – </a:t>
            </a:r>
            <a:r>
              <a:rPr lang="cs-CZ" sz="1500" b="1" dirty="0" err="1" smtClean="0">
                <a:solidFill>
                  <a:srgbClr val="758386"/>
                </a:solidFill>
              </a:rPr>
              <a:t>foot</a:t>
            </a:r>
            <a:r>
              <a:rPr lang="cs-CZ" sz="1500" b="1" dirty="0" smtClean="0">
                <a:solidFill>
                  <a:srgbClr val="758386"/>
                </a:solidFill>
              </a:rPr>
              <a:t>/</a:t>
            </a:r>
            <a:r>
              <a:rPr lang="cs-CZ" sz="1500" b="1" dirty="0" err="1" smtClean="0">
                <a:solidFill>
                  <a:srgbClr val="758386"/>
                </a:solidFill>
              </a:rPr>
              <a:t>feet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Idiomy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Phrases</a:t>
            </a:r>
            <a:endParaRPr lang="cs-CZ" dirty="0"/>
          </a:p>
        </p:txBody>
      </p:sp>
      <p:pic>
        <p:nvPicPr>
          <p:cNvPr id="1026" name="Picture 2" descr="C:\Users\Vodny\AppData\Local\Microsoft\Windows\Temporary Internet Files\Content.IE5\1A201BTK\MC90044874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650866"/>
            <a:ext cx="3937359" cy="26249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cxnSp>
        <p:nvCxnSpPr>
          <p:cNvPr id="5" name="Přímá spojnice se šipkou 4"/>
          <p:cNvCxnSpPr/>
          <p:nvPr/>
        </p:nvCxnSpPr>
        <p:spPr>
          <a:xfrm>
            <a:off x="1043608" y="2204864"/>
            <a:ext cx="2160240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30901" y="1835532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foot</a:t>
            </a:r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5940152" y="2020198"/>
            <a:ext cx="1008112" cy="7247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4019873" y="2011701"/>
            <a:ext cx="2952328" cy="7247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6876256" y="1650866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feet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11560" y="4544013"/>
            <a:ext cx="219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Guess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985762" y="4544013"/>
            <a:ext cx="35413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1. Go on </a:t>
            </a:r>
            <a:r>
              <a:rPr lang="cs-CZ" dirty="0" err="1" smtClean="0"/>
              <a:t>foot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2. </a:t>
            </a:r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one‘s</a:t>
            </a:r>
            <a:r>
              <a:rPr lang="cs-CZ" dirty="0" smtClean="0"/>
              <a:t> </a:t>
            </a:r>
            <a:r>
              <a:rPr lang="cs-CZ" dirty="0" err="1" smtClean="0"/>
              <a:t>foot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3. </a:t>
            </a:r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one‘s</a:t>
            </a:r>
            <a:r>
              <a:rPr lang="cs-CZ" dirty="0" smtClean="0"/>
              <a:t> </a:t>
            </a:r>
            <a:r>
              <a:rPr lang="cs-CZ" dirty="0" err="1" smtClean="0"/>
              <a:t>foot</a:t>
            </a:r>
            <a:r>
              <a:rPr lang="cs-CZ" dirty="0" smtClean="0"/>
              <a:t> in </a:t>
            </a:r>
            <a:r>
              <a:rPr lang="cs-CZ" dirty="0" err="1" smtClean="0"/>
              <a:t>one‘s</a:t>
            </a:r>
            <a:r>
              <a:rPr lang="cs-CZ" dirty="0" smtClean="0"/>
              <a:t> </a:t>
            </a:r>
            <a:r>
              <a:rPr lang="cs-CZ" dirty="0" err="1" smtClean="0"/>
              <a:t>mouth</a:t>
            </a:r>
            <a:r>
              <a:rPr lang="cs-CZ" dirty="0" smtClean="0"/>
              <a:t>.</a:t>
            </a:r>
          </a:p>
          <a:p>
            <a:r>
              <a:rPr lang="cs-CZ" dirty="0" smtClean="0"/>
              <a:t>4.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one‘s</a:t>
            </a:r>
            <a:r>
              <a:rPr lang="cs-CZ" dirty="0" smtClean="0"/>
              <a:t> </a:t>
            </a:r>
            <a:r>
              <a:rPr lang="cs-CZ" dirty="0" err="1" smtClean="0"/>
              <a:t>feet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ground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31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Solution</a:t>
            </a:r>
            <a:endParaRPr lang="cs-CZ" dirty="0"/>
          </a:p>
        </p:txBody>
      </p:sp>
      <p:pic>
        <p:nvPicPr>
          <p:cNvPr id="2050" name="Picture 2" descr="C:\Users\Vodny\AppData\Local\Microsoft\Windows\Temporary Internet Files\Content.IE5\I5VVDSRP\MP90044873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3076996" cy="41855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707904" y="1988840"/>
            <a:ext cx="35413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1. Go on </a:t>
            </a:r>
            <a:r>
              <a:rPr lang="cs-CZ" dirty="0" err="1" smtClean="0"/>
              <a:t>foot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2. </a:t>
            </a:r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one‘s</a:t>
            </a:r>
            <a:r>
              <a:rPr lang="cs-CZ" dirty="0" smtClean="0"/>
              <a:t> </a:t>
            </a:r>
            <a:r>
              <a:rPr lang="cs-CZ" dirty="0" err="1" smtClean="0"/>
              <a:t>foot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3. </a:t>
            </a:r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one‘s</a:t>
            </a:r>
            <a:r>
              <a:rPr lang="cs-CZ" dirty="0" smtClean="0"/>
              <a:t> </a:t>
            </a:r>
            <a:r>
              <a:rPr lang="cs-CZ" dirty="0" err="1" smtClean="0"/>
              <a:t>foot</a:t>
            </a:r>
            <a:r>
              <a:rPr lang="cs-CZ" dirty="0" smtClean="0"/>
              <a:t> in </a:t>
            </a:r>
            <a:r>
              <a:rPr lang="cs-CZ" dirty="0" err="1" smtClean="0"/>
              <a:t>one‘s</a:t>
            </a:r>
            <a:r>
              <a:rPr lang="cs-CZ" dirty="0" smtClean="0"/>
              <a:t> </a:t>
            </a:r>
            <a:r>
              <a:rPr lang="cs-CZ" dirty="0" err="1" smtClean="0"/>
              <a:t>mouth</a:t>
            </a:r>
            <a:r>
              <a:rPr lang="cs-CZ" dirty="0" smtClean="0"/>
              <a:t>.</a:t>
            </a:r>
          </a:p>
          <a:p>
            <a:r>
              <a:rPr lang="cs-CZ" dirty="0" smtClean="0"/>
              <a:t>4.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one‘s</a:t>
            </a:r>
            <a:r>
              <a:rPr lang="cs-CZ" dirty="0" smtClean="0"/>
              <a:t> </a:t>
            </a:r>
            <a:r>
              <a:rPr lang="cs-CZ" dirty="0" err="1" smtClean="0"/>
              <a:t>feet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ground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07904" y="3789548"/>
            <a:ext cx="52453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b="1" dirty="0" smtClean="0"/>
              <a:t>Chodit, jít pěšky.</a:t>
            </a:r>
          </a:p>
          <a:p>
            <a:pPr marL="342900" indent="-342900">
              <a:buAutoNum type="arabicPeriod"/>
            </a:pPr>
            <a:r>
              <a:rPr lang="cs-CZ" b="1" dirty="0" smtClean="0"/>
              <a:t>Trvat na svém.</a:t>
            </a:r>
          </a:p>
          <a:p>
            <a:pPr marL="342900" indent="-342900">
              <a:buAutoNum type="arabicPeriod"/>
            </a:pPr>
            <a:r>
              <a:rPr lang="cs-CZ" b="1" dirty="0" smtClean="0"/>
              <a:t>Mluvit neomaleně, udělat faux pas.</a:t>
            </a:r>
          </a:p>
          <a:p>
            <a:pPr marL="342900" indent="-342900">
              <a:buAutoNum type="arabicPeriod"/>
            </a:pPr>
            <a:r>
              <a:rPr lang="cs-CZ" b="1" dirty="0" smtClean="0"/>
              <a:t>Být realistický, nemít hlavu v oblacích.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7982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 </a:t>
            </a:r>
            <a:r>
              <a:rPr lang="cs-CZ" dirty="0" err="1" smtClean="0"/>
              <a:t>usually</a:t>
            </a:r>
            <a:r>
              <a:rPr lang="cs-CZ" dirty="0" smtClean="0"/>
              <a:t> go to </a:t>
            </a:r>
            <a:r>
              <a:rPr lang="cs-CZ" dirty="0" err="1" smtClean="0"/>
              <a:t>work</a:t>
            </a:r>
            <a:r>
              <a:rPr lang="cs-CZ" dirty="0" smtClean="0"/>
              <a:t> on </a:t>
            </a:r>
            <a:r>
              <a:rPr lang="cs-CZ" dirty="0" err="1" smtClean="0"/>
              <a:t>foot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You‘re</a:t>
            </a:r>
            <a:r>
              <a:rPr lang="cs-CZ" dirty="0" smtClean="0"/>
              <a:t> not </a:t>
            </a:r>
            <a:r>
              <a:rPr lang="cs-CZ" dirty="0" err="1" smtClean="0"/>
              <a:t>right</a:t>
            </a:r>
            <a:r>
              <a:rPr lang="cs-CZ" dirty="0" smtClean="0"/>
              <a:t>. </a:t>
            </a:r>
            <a:r>
              <a:rPr lang="cs-CZ" dirty="0" err="1" smtClean="0"/>
              <a:t>Don‘t</a:t>
            </a:r>
            <a:r>
              <a:rPr lang="cs-CZ" dirty="0" smtClean="0"/>
              <a:t> </a:t>
            </a:r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foot</a:t>
            </a:r>
            <a:r>
              <a:rPr lang="cs-CZ" dirty="0" smtClean="0"/>
              <a:t> </a:t>
            </a:r>
            <a:r>
              <a:rPr lang="cs-CZ" dirty="0" err="1" smtClean="0"/>
              <a:t>down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Jane </a:t>
            </a:r>
            <a:r>
              <a:rPr lang="cs-CZ" dirty="0" err="1" smtClean="0"/>
              <a:t>put</a:t>
            </a:r>
            <a:r>
              <a:rPr lang="cs-CZ" dirty="0" smtClean="0"/>
              <a:t> her </a:t>
            </a:r>
            <a:r>
              <a:rPr lang="cs-CZ" dirty="0" err="1" smtClean="0"/>
              <a:t>foot</a:t>
            </a:r>
            <a:r>
              <a:rPr lang="cs-CZ" dirty="0" smtClean="0"/>
              <a:t> in her </a:t>
            </a:r>
            <a:r>
              <a:rPr lang="cs-CZ" dirty="0" err="1" smtClean="0"/>
              <a:t>mouth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told</a:t>
            </a:r>
            <a:r>
              <a:rPr lang="cs-CZ" dirty="0" smtClean="0"/>
              <a:t> </a:t>
            </a:r>
            <a:r>
              <a:rPr lang="cs-CZ" dirty="0" err="1" smtClean="0"/>
              <a:t>jokes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policemen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Paul </a:t>
            </a:r>
            <a:r>
              <a:rPr lang="cs-CZ" dirty="0" err="1" smtClean="0"/>
              <a:t>doesn‘t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his </a:t>
            </a:r>
            <a:r>
              <a:rPr lang="cs-CZ" dirty="0" err="1" smtClean="0"/>
              <a:t>feet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ground</a:t>
            </a:r>
            <a:r>
              <a:rPr lang="cs-CZ" dirty="0" smtClean="0"/>
              <a:t>. He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dreams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his </a:t>
            </a:r>
            <a:r>
              <a:rPr lang="cs-CZ" dirty="0" err="1" smtClean="0"/>
              <a:t>career</a:t>
            </a:r>
            <a:r>
              <a:rPr lang="cs-CZ" dirty="0" smtClean="0"/>
              <a:t> </a:t>
            </a:r>
            <a:r>
              <a:rPr lang="cs-CZ" smtClean="0"/>
              <a:t>as a </a:t>
            </a:r>
            <a:r>
              <a:rPr lang="cs-CZ" dirty="0" smtClean="0"/>
              <a:t>film </a:t>
            </a:r>
            <a:r>
              <a:rPr lang="cs-CZ" dirty="0" err="1" smtClean="0"/>
              <a:t>actor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1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Solution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I </a:t>
            </a:r>
            <a:r>
              <a:rPr lang="cs-CZ" sz="2400" dirty="0" err="1" smtClean="0"/>
              <a:t>usually</a:t>
            </a:r>
            <a:r>
              <a:rPr lang="cs-CZ" sz="2400" dirty="0" smtClean="0"/>
              <a:t> go to </a:t>
            </a:r>
            <a:r>
              <a:rPr lang="cs-CZ" sz="2400" dirty="0" err="1" smtClean="0"/>
              <a:t>work</a:t>
            </a:r>
            <a:r>
              <a:rPr lang="cs-CZ" sz="2400" dirty="0" smtClean="0"/>
              <a:t> on </a:t>
            </a:r>
            <a:r>
              <a:rPr lang="cs-CZ" sz="2400" dirty="0" err="1" smtClean="0"/>
              <a:t>foot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i="1" dirty="0" smtClean="0"/>
              <a:t>Obvykle chodím do práce pěšky.</a:t>
            </a:r>
          </a:p>
          <a:p>
            <a:r>
              <a:rPr lang="cs-CZ" sz="2400" dirty="0" err="1" smtClean="0"/>
              <a:t>You‘re</a:t>
            </a:r>
            <a:r>
              <a:rPr lang="cs-CZ" sz="2400" dirty="0" smtClean="0"/>
              <a:t> not </a:t>
            </a:r>
            <a:r>
              <a:rPr lang="cs-CZ" sz="2400" dirty="0" err="1" smtClean="0"/>
              <a:t>right</a:t>
            </a:r>
            <a:r>
              <a:rPr lang="cs-CZ" sz="2400" dirty="0" smtClean="0"/>
              <a:t>. </a:t>
            </a:r>
            <a:r>
              <a:rPr lang="cs-CZ" sz="2400" dirty="0" err="1" smtClean="0"/>
              <a:t>Don‘t</a:t>
            </a:r>
            <a:r>
              <a:rPr lang="cs-CZ" sz="2400" dirty="0" smtClean="0"/>
              <a:t> </a:t>
            </a:r>
            <a:r>
              <a:rPr lang="cs-CZ" sz="2400" dirty="0" err="1" smtClean="0"/>
              <a:t>put</a:t>
            </a:r>
            <a:r>
              <a:rPr lang="cs-CZ" sz="2400" dirty="0" smtClean="0"/>
              <a:t> </a:t>
            </a:r>
            <a:r>
              <a:rPr lang="cs-CZ" sz="2400" dirty="0" err="1" smtClean="0"/>
              <a:t>your</a:t>
            </a:r>
            <a:r>
              <a:rPr lang="cs-CZ" sz="2400" dirty="0" smtClean="0"/>
              <a:t> </a:t>
            </a:r>
            <a:r>
              <a:rPr lang="cs-CZ" sz="2400" dirty="0" err="1" smtClean="0"/>
              <a:t>foot</a:t>
            </a:r>
            <a:r>
              <a:rPr lang="cs-CZ" sz="2400" dirty="0" smtClean="0"/>
              <a:t> </a:t>
            </a:r>
            <a:r>
              <a:rPr lang="cs-CZ" sz="2400" dirty="0" err="1" smtClean="0"/>
              <a:t>down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i="1" dirty="0" smtClean="0"/>
              <a:t>Nemáš pravdu. Netrvej na svém.</a:t>
            </a:r>
          </a:p>
          <a:p>
            <a:r>
              <a:rPr lang="cs-CZ" sz="2400" dirty="0" smtClean="0"/>
              <a:t>Jane </a:t>
            </a:r>
            <a:r>
              <a:rPr lang="cs-CZ" sz="2400" dirty="0" err="1" smtClean="0"/>
              <a:t>put</a:t>
            </a:r>
            <a:r>
              <a:rPr lang="cs-CZ" sz="2400" dirty="0" smtClean="0"/>
              <a:t> her </a:t>
            </a:r>
            <a:r>
              <a:rPr lang="cs-CZ" sz="2400" dirty="0" err="1" smtClean="0"/>
              <a:t>foot</a:t>
            </a:r>
            <a:r>
              <a:rPr lang="cs-CZ" sz="2400" dirty="0" smtClean="0"/>
              <a:t> in her </a:t>
            </a:r>
            <a:r>
              <a:rPr lang="cs-CZ" sz="2400" dirty="0" err="1" smtClean="0"/>
              <a:t>mouth</a:t>
            </a:r>
            <a:r>
              <a:rPr lang="cs-CZ" sz="2400" dirty="0" smtClean="0"/>
              <a:t> </a:t>
            </a:r>
            <a:r>
              <a:rPr lang="cs-CZ" sz="2400" dirty="0" err="1" smtClean="0"/>
              <a:t>when</a:t>
            </a:r>
            <a:r>
              <a:rPr lang="cs-CZ" sz="2400" dirty="0" smtClean="0"/>
              <a:t> </a:t>
            </a:r>
            <a:r>
              <a:rPr lang="cs-CZ" sz="2400" dirty="0" err="1" smtClean="0"/>
              <a:t>she</a:t>
            </a:r>
            <a:r>
              <a:rPr lang="cs-CZ" sz="2400" dirty="0" smtClean="0"/>
              <a:t> </a:t>
            </a:r>
            <a:r>
              <a:rPr lang="cs-CZ" sz="2400" dirty="0" err="1" smtClean="0"/>
              <a:t>told</a:t>
            </a:r>
            <a:r>
              <a:rPr lang="cs-CZ" sz="2400" dirty="0" smtClean="0"/>
              <a:t> </a:t>
            </a:r>
            <a:r>
              <a:rPr lang="cs-CZ" sz="2400" dirty="0" err="1" smtClean="0"/>
              <a:t>jokes</a:t>
            </a:r>
            <a:r>
              <a:rPr lang="cs-CZ" sz="2400" dirty="0" smtClean="0"/>
              <a:t> </a:t>
            </a:r>
            <a:r>
              <a:rPr lang="cs-CZ" sz="2400" dirty="0" err="1" smtClean="0"/>
              <a:t>about</a:t>
            </a:r>
            <a:r>
              <a:rPr lang="cs-CZ" sz="2400" dirty="0" smtClean="0"/>
              <a:t> </a:t>
            </a:r>
            <a:r>
              <a:rPr lang="cs-CZ" sz="2400" dirty="0" err="1" smtClean="0"/>
              <a:t>policemen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i="1" dirty="0" smtClean="0"/>
              <a:t>Jana udělala společenské faux pas, když vyprávěla vtipy o policistech.</a:t>
            </a:r>
          </a:p>
          <a:p>
            <a:r>
              <a:rPr lang="cs-CZ" sz="2400" dirty="0" smtClean="0"/>
              <a:t>Paul </a:t>
            </a:r>
            <a:r>
              <a:rPr lang="cs-CZ" sz="2400" dirty="0" err="1" smtClean="0"/>
              <a:t>doesn‘t</a:t>
            </a:r>
            <a:r>
              <a:rPr lang="cs-CZ" sz="2400" dirty="0" smtClean="0"/>
              <a:t> </a:t>
            </a:r>
            <a:r>
              <a:rPr lang="cs-CZ" sz="2400" dirty="0" err="1" smtClean="0"/>
              <a:t>have</a:t>
            </a:r>
            <a:r>
              <a:rPr lang="cs-CZ" sz="2400" dirty="0" smtClean="0"/>
              <a:t> his </a:t>
            </a:r>
            <a:r>
              <a:rPr lang="cs-CZ" sz="2400" dirty="0" err="1" smtClean="0"/>
              <a:t>feet</a:t>
            </a:r>
            <a:r>
              <a:rPr lang="cs-CZ" sz="2400" dirty="0" smtClean="0"/>
              <a:t> on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ground</a:t>
            </a:r>
            <a:r>
              <a:rPr lang="cs-CZ" sz="2400" dirty="0" smtClean="0"/>
              <a:t>. He </a:t>
            </a:r>
            <a:r>
              <a:rPr lang="cs-CZ" sz="2400" dirty="0" err="1" smtClean="0"/>
              <a:t>often</a:t>
            </a:r>
            <a:r>
              <a:rPr lang="cs-CZ" sz="2400" dirty="0" smtClean="0"/>
              <a:t> </a:t>
            </a:r>
            <a:r>
              <a:rPr lang="cs-CZ" sz="2400" dirty="0" err="1" smtClean="0"/>
              <a:t>dreams</a:t>
            </a:r>
            <a:r>
              <a:rPr lang="cs-CZ" sz="2400" dirty="0" smtClean="0"/>
              <a:t> </a:t>
            </a:r>
            <a:r>
              <a:rPr lang="cs-CZ" sz="2400" dirty="0" err="1" smtClean="0"/>
              <a:t>about</a:t>
            </a:r>
            <a:r>
              <a:rPr lang="cs-CZ" sz="2400" dirty="0" smtClean="0"/>
              <a:t> his </a:t>
            </a:r>
            <a:r>
              <a:rPr lang="cs-CZ" sz="2400" dirty="0" err="1" smtClean="0"/>
              <a:t>career</a:t>
            </a:r>
            <a:r>
              <a:rPr lang="cs-CZ" sz="2400" dirty="0" smtClean="0"/>
              <a:t> as </a:t>
            </a:r>
            <a:r>
              <a:rPr lang="cs-CZ" sz="2400" dirty="0" err="1" smtClean="0"/>
              <a:t>an</a:t>
            </a:r>
            <a:r>
              <a:rPr lang="cs-CZ" sz="2400" dirty="0" smtClean="0"/>
              <a:t> film </a:t>
            </a:r>
            <a:r>
              <a:rPr lang="cs-CZ" sz="2400" dirty="0" err="1" smtClean="0"/>
              <a:t>actor</a:t>
            </a:r>
            <a:r>
              <a:rPr lang="cs-CZ" sz="2400" dirty="0" smtClean="0"/>
              <a:t>.</a:t>
            </a:r>
            <a:br>
              <a:rPr lang="cs-CZ" sz="2400" dirty="0" smtClean="0"/>
            </a:br>
            <a:r>
              <a:rPr lang="cs-CZ" sz="2400" i="1" dirty="0" smtClean="0"/>
              <a:t>Pavel nosí hlavu v oblacích. Často sní o herecké kariéře.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5093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Zdroj obrázků: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225</TotalTime>
  <Words>86</Words>
  <Application>Microsoft Office PowerPoint</Application>
  <PresentationFormat>Předvádění na obrazovce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Administrativní</vt:lpstr>
      <vt:lpstr>Aspekt</vt:lpstr>
      <vt:lpstr>Prezentace aplikace PowerPoint</vt:lpstr>
      <vt:lpstr>Phrases</vt:lpstr>
      <vt:lpstr>Solution</vt:lpstr>
      <vt:lpstr>Translate</vt:lpstr>
      <vt:lpstr>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zchalupsky</cp:lastModifiedBy>
  <cp:revision>46</cp:revision>
  <dcterms:created xsi:type="dcterms:W3CDTF">2013-05-13T19:28:29Z</dcterms:created>
  <dcterms:modified xsi:type="dcterms:W3CDTF">2013-10-22T16:50:19Z</dcterms:modified>
</cp:coreProperties>
</file>