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  <p:sldMasterId id="2147483756" r:id="rId3"/>
  </p:sldMasterIdLst>
  <p:sldIdLst>
    <p:sldId id="261" r:id="rId4"/>
    <p:sldId id="270" r:id="rId5"/>
    <p:sldId id="271" r:id="rId6"/>
    <p:sldId id="272" r:id="rId7"/>
    <p:sldId id="273" r:id="rId8"/>
    <p:sldId id="274" r:id="rId9"/>
    <p:sldId id="27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520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413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19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66547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21384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10264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48313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97815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9353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D96C12-E767-4010-8C45-FA99239A29E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2938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292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5895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7579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767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73060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65845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644919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59410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84768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92961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1870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D96C12-E767-4010-8C45-FA99239A29E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28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0053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2427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2893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987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84726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881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60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864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78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991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2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88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A72A94A-7522-40B5-A47E-9AA0977C6812}" type="datetimeFigureOut">
              <a:rPr lang="cs-CZ" smtClean="0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168AC0F-60D1-4A1F-A789-A09C6FADF136}" type="slidenum">
              <a:rPr lang="cs-CZ" smtClean="0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3151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A72A94A-7522-40B5-A47E-9AA0977C6812}" type="datetimeFigureOut">
              <a:rPr lang="cs-CZ" smtClean="0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168AC0F-60D1-4A1F-A789-A09C6FADF136}" type="slidenum">
              <a:rPr lang="cs-CZ" smtClean="0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8111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dirty="0" smtClean="0">
                <a:solidFill>
                  <a:srgbClr val="758386"/>
                </a:solidFill>
              </a:rPr>
              <a:t>: </a:t>
            </a:r>
            <a:r>
              <a:rPr lang="cs-CZ" sz="1500" b="1" dirty="0" smtClean="0">
                <a:solidFill>
                  <a:srgbClr val="758386"/>
                </a:solidFill>
              </a:rPr>
              <a:t>VY_32_INOVACE_09_AJ1G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Minulý čas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</a:t>
            </a:r>
            <a:r>
              <a:rPr lang="cs-CZ" sz="1500" b="1" dirty="0" smtClean="0">
                <a:solidFill>
                  <a:srgbClr val="758386"/>
                </a:solidFill>
              </a:rPr>
              <a:t>Slovesa pravidelná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výklad pomocí projekce PC nebo formou vytištění pracovního listu s následnou kontrolou.</a:t>
            </a: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32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Past tense </a:t>
            </a:r>
            <a:r>
              <a:rPr lang="cs-CZ" b="1" dirty="0" err="1" smtClean="0"/>
              <a:t>simple</a:t>
            </a:r>
            <a:r>
              <a:rPr lang="cs-CZ" b="1" dirty="0" smtClean="0"/>
              <a:t> – </a:t>
            </a:r>
            <a:r>
              <a:rPr lang="cs-CZ" b="1" dirty="0" err="1" smtClean="0"/>
              <a:t>regular</a:t>
            </a:r>
            <a:r>
              <a:rPr lang="cs-CZ" b="1" dirty="0" smtClean="0"/>
              <a:t> </a:t>
            </a:r>
            <a:r>
              <a:rPr lang="cs-CZ" b="1" dirty="0" err="1" smtClean="0"/>
              <a:t>verbs</a:t>
            </a:r>
            <a:endParaRPr lang="cs-CZ" b="1" dirty="0"/>
          </a:p>
        </p:txBody>
      </p:sp>
      <p:pic>
        <p:nvPicPr>
          <p:cNvPr id="1026" name="Picture 2" descr="C:\Users\Lenovo\AppData\Local\Microsoft\Windows\Temporary Internet Files\Content.IE5\7KQHM7EA\MP900422402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412776"/>
            <a:ext cx="2807299" cy="4221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95536" y="1700808"/>
            <a:ext cx="51125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This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Alice.</a:t>
            </a:r>
          </a:p>
          <a:p>
            <a:r>
              <a:rPr lang="cs-CZ" sz="2400" dirty="0" err="1" smtClean="0"/>
              <a:t>She</a:t>
            </a:r>
            <a:r>
              <a:rPr lang="cs-CZ" sz="2400" dirty="0" smtClean="0"/>
              <a:t> </a:t>
            </a:r>
            <a:r>
              <a:rPr lang="cs-CZ" sz="2400" dirty="0" err="1" smtClean="0"/>
              <a:t>was</a:t>
            </a:r>
            <a:r>
              <a:rPr lang="cs-CZ" sz="2400" dirty="0" smtClean="0"/>
              <a:t> </a:t>
            </a:r>
            <a:r>
              <a:rPr lang="cs-CZ" sz="2400" dirty="0" err="1" smtClean="0"/>
              <a:t>born</a:t>
            </a:r>
            <a:r>
              <a:rPr lang="cs-CZ" sz="2400" dirty="0" smtClean="0"/>
              <a:t> in </a:t>
            </a:r>
            <a:r>
              <a:rPr lang="cs-CZ" sz="2400" dirty="0" err="1" smtClean="0"/>
              <a:t>England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She</a:t>
            </a:r>
            <a:r>
              <a:rPr lang="cs-CZ" sz="2400" dirty="0" smtClean="0"/>
              <a:t> </a:t>
            </a:r>
            <a:r>
              <a:rPr lang="cs-CZ" sz="2400" b="1" dirty="0" err="1" smtClean="0"/>
              <a:t>lived</a:t>
            </a:r>
            <a:r>
              <a:rPr lang="cs-CZ" sz="2400" dirty="0" smtClean="0"/>
              <a:t> in London.</a:t>
            </a:r>
          </a:p>
          <a:p>
            <a:r>
              <a:rPr lang="cs-CZ" sz="2400" dirty="0" err="1" smtClean="0"/>
              <a:t>She</a:t>
            </a:r>
            <a:r>
              <a:rPr lang="cs-CZ" sz="2400" dirty="0" smtClean="0"/>
              <a:t> </a:t>
            </a:r>
            <a:r>
              <a:rPr lang="cs-CZ" sz="2400" b="1" dirty="0" err="1" smtClean="0"/>
              <a:t>studied</a:t>
            </a:r>
            <a:r>
              <a:rPr lang="cs-CZ" sz="2400" dirty="0"/>
              <a:t> </a:t>
            </a:r>
            <a:r>
              <a:rPr lang="cs-CZ" sz="2400" dirty="0" err="1" smtClean="0"/>
              <a:t>at</a:t>
            </a:r>
            <a:r>
              <a:rPr lang="cs-CZ" sz="2400" dirty="0" smtClean="0"/>
              <a:t> university.</a:t>
            </a:r>
          </a:p>
          <a:p>
            <a:r>
              <a:rPr lang="cs-CZ" sz="2400" dirty="0" err="1" smtClean="0"/>
              <a:t>She</a:t>
            </a:r>
            <a:r>
              <a:rPr lang="cs-CZ" sz="2400" dirty="0" smtClean="0"/>
              <a:t> </a:t>
            </a:r>
            <a:r>
              <a:rPr lang="cs-CZ" sz="2400" b="1" dirty="0" err="1" smtClean="0"/>
              <a:t>worked</a:t>
            </a:r>
            <a:r>
              <a:rPr lang="cs-CZ" sz="2400" dirty="0" smtClean="0"/>
              <a:t> </a:t>
            </a:r>
            <a:r>
              <a:rPr lang="cs-CZ" sz="2400" dirty="0" err="1" smtClean="0"/>
              <a:t>at</a:t>
            </a:r>
            <a:r>
              <a:rPr lang="cs-CZ" sz="2400" dirty="0" smtClean="0"/>
              <a:t> </a:t>
            </a:r>
            <a:r>
              <a:rPr lang="cs-CZ" sz="2400" dirty="0" err="1" smtClean="0"/>
              <a:t>primary</a:t>
            </a:r>
            <a:r>
              <a:rPr lang="cs-CZ" sz="2400" dirty="0" smtClean="0"/>
              <a:t> </a:t>
            </a:r>
            <a:r>
              <a:rPr lang="cs-CZ" sz="2400" dirty="0" err="1" smtClean="0"/>
              <a:t>school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She</a:t>
            </a:r>
            <a:r>
              <a:rPr lang="cs-CZ" sz="2400" dirty="0" smtClean="0"/>
              <a:t> </a:t>
            </a:r>
            <a:r>
              <a:rPr lang="cs-CZ" sz="2400" b="1" dirty="0" err="1" smtClean="0"/>
              <a:t>stopped</a:t>
            </a:r>
            <a:r>
              <a:rPr lang="cs-CZ" sz="2400" dirty="0" smtClean="0"/>
              <a:t> her </a:t>
            </a:r>
            <a:r>
              <a:rPr lang="cs-CZ" sz="2400" dirty="0" err="1" smtClean="0"/>
              <a:t>job</a:t>
            </a:r>
            <a:r>
              <a:rPr lang="cs-CZ" sz="2400" dirty="0" smtClean="0"/>
              <a:t> </a:t>
            </a:r>
            <a:r>
              <a:rPr lang="cs-CZ" sz="2400" dirty="0" err="1" smtClean="0"/>
              <a:t>one</a:t>
            </a:r>
            <a:r>
              <a:rPr lang="cs-CZ" sz="2400" dirty="0" smtClean="0"/>
              <a:t> </a:t>
            </a:r>
            <a:r>
              <a:rPr lang="cs-CZ" sz="2400" dirty="0" err="1" smtClean="0"/>
              <a:t>year</a:t>
            </a:r>
            <a:r>
              <a:rPr lang="cs-CZ" sz="2400" dirty="0" smtClean="0"/>
              <a:t> ago.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5536" y="4293096"/>
            <a:ext cx="27526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Live 	-</a:t>
            </a:r>
            <a:r>
              <a:rPr lang="en-US" sz="2400" dirty="0" smtClean="0"/>
              <a:t>&gt;</a:t>
            </a:r>
            <a:r>
              <a:rPr lang="cs-CZ" sz="2400" dirty="0" smtClean="0"/>
              <a:t> </a:t>
            </a:r>
            <a:r>
              <a:rPr lang="cs-CZ" sz="2400" b="1" dirty="0" err="1" smtClean="0"/>
              <a:t>lived</a:t>
            </a:r>
            <a:endParaRPr lang="cs-CZ" sz="2400" b="1" dirty="0" smtClean="0"/>
          </a:p>
          <a:p>
            <a:r>
              <a:rPr lang="cs-CZ" sz="2400" dirty="0" smtClean="0"/>
              <a:t>Study 	-</a:t>
            </a:r>
            <a:r>
              <a:rPr lang="en-US" sz="2400" dirty="0" smtClean="0"/>
              <a:t>&gt;</a:t>
            </a:r>
            <a:r>
              <a:rPr lang="cs-CZ" sz="2400" dirty="0" smtClean="0"/>
              <a:t> </a:t>
            </a:r>
            <a:r>
              <a:rPr lang="cs-CZ" sz="2400" b="1" dirty="0" err="1" smtClean="0"/>
              <a:t>studied</a:t>
            </a:r>
            <a:endParaRPr lang="cs-CZ" sz="2400" b="1" dirty="0" smtClean="0"/>
          </a:p>
          <a:p>
            <a:r>
              <a:rPr lang="cs-CZ" sz="2400" dirty="0" err="1" smtClean="0"/>
              <a:t>Work</a:t>
            </a:r>
            <a:r>
              <a:rPr lang="cs-CZ" sz="2400" dirty="0" smtClean="0"/>
              <a:t> 	-</a:t>
            </a:r>
            <a:r>
              <a:rPr lang="en-US" sz="2400" dirty="0" smtClean="0"/>
              <a:t>&gt;</a:t>
            </a:r>
            <a:r>
              <a:rPr lang="cs-CZ" sz="2400" dirty="0" smtClean="0"/>
              <a:t> </a:t>
            </a:r>
            <a:r>
              <a:rPr lang="cs-CZ" sz="2400" b="1" dirty="0" err="1" smtClean="0"/>
              <a:t>worked</a:t>
            </a:r>
            <a:endParaRPr lang="cs-CZ" sz="2400" b="1" dirty="0" smtClean="0"/>
          </a:p>
          <a:p>
            <a:r>
              <a:rPr lang="cs-CZ" sz="2400" dirty="0" smtClean="0"/>
              <a:t>Stop 	-</a:t>
            </a:r>
            <a:r>
              <a:rPr lang="en-US" sz="2400" dirty="0" smtClean="0"/>
              <a:t>&gt;</a:t>
            </a:r>
            <a:r>
              <a:rPr lang="cs-CZ" sz="2400" dirty="0" smtClean="0"/>
              <a:t> </a:t>
            </a:r>
            <a:r>
              <a:rPr lang="cs-CZ" sz="2400" b="1" dirty="0" err="1" smtClean="0"/>
              <a:t>stopped</a:t>
            </a:r>
            <a:endParaRPr lang="cs-CZ" sz="2400" b="1" dirty="0"/>
          </a:p>
        </p:txBody>
      </p:sp>
      <p:sp>
        <p:nvSpPr>
          <p:cNvPr id="8" name="Ovál 7"/>
          <p:cNvSpPr/>
          <p:nvPr/>
        </p:nvSpPr>
        <p:spPr>
          <a:xfrm>
            <a:off x="3635896" y="4149080"/>
            <a:ext cx="1872207" cy="1872208"/>
          </a:xfrm>
          <a:prstGeom prst="ellipse">
            <a:avLst/>
          </a:prstGeom>
          <a:solidFill>
            <a:schemeClr val="accent1"/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-</a:t>
            </a:r>
            <a:r>
              <a:rPr lang="cs-CZ" sz="2400" b="1" dirty="0" err="1" smtClean="0"/>
              <a:t>ed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80582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When</a:t>
            </a:r>
            <a:r>
              <a:rPr lang="cs-CZ" b="1" dirty="0" smtClean="0"/>
              <a:t> </a:t>
            </a:r>
            <a:r>
              <a:rPr lang="cs-CZ" b="1" dirty="0" err="1" smtClean="0"/>
              <a:t>did</a:t>
            </a:r>
            <a:r>
              <a:rPr lang="cs-CZ" b="1" dirty="0" smtClean="0"/>
              <a:t> </a:t>
            </a:r>
            <a:r>
              <a:rPr lang="cs-CZ" b="1" dirty="0" err="1" smtClean="0"/>
              <a:t>you</a:t>
            </a:r>
            <a:r>
              <a:rPr lang="cs-CZ" b="1" dirty="0" smtClean="0"/>
              <a:t> </a:t>
            </a:r>
            <a:r>
              <a:rPr lang="cs-CZ" b="1" dirty="0" err="1" smtClean="0"/>
              <a:t>work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6" name="7cípá hvězda 5"/>
          <p:cNvSpPr/>
          <p:nvPr/>
        </p:nvSpPr>
        <p:spPr>
          <a:xfrm>
            <a:off x="1077029" y="2483604"/>
            <a:ext cx="3024336" cy="2736304"/>
          </a:xfrm>
          <a:prstGeom prst="star7">
            <a:avLst/>
          </a:prstGeom>
          <a:solidFill>
            <a:schemeClr val="accent1"/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2400" b="1"/>
          </a:p>
        </p:txBody>
      </p:sp>
      <p:sp>
        <p:nvSpPr>
          <p:cNvPr id="7" name="TextovéPole 6"/>
          <p:cNvSpPr txBox="1"/>
          <p:nvPr/>
        </p:nvSpPr>
        <p:spPr>
          <a:xfrm>
            <a:off x="1920629" y="3707740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>
                <a:solidFill>
                  <a:schemeClr val="bg1"/>
                </a:solidFill>
              </a:rPr>
              <a:t>Worked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449276" y="1959223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I</a:t>
            </a:r>
            <a:endParaRPr lang="cs-CZ" sz="24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716989" y="2525995"/>
            <a:ext cx="814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You</a:t>
            </a:r>
            <a:endParaRPr lang="cs-CZ" sz="2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56949" y="3986528"/>
            <a:ext cx="641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He</a:t>
            </a:r>
            <a:endParaRPr lang="cs-CZ" sz="24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489586" y="5343599"/>
            <a:ext cx="771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She</a:t>
            </a:r>
            <a:endParaRPr lang="cs-CZ" sz="24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165261" y="5343599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It</a:t>
            </a:r>
            <a:endParaRPr lang="cs-CZ" sz="2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224795" y="3986528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We</a:t>
            </a:r>
            <a:endParaRPr lang="cs-CZ" sz="24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624311" y="2542437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They</a:t>
            </a:r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508104" y="2418561"/>
            <a:ext cx="345799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…</a:t>
            </a:r>
            <a:r>
              <a:rPr lang="cs-CZ" sz="2400" dirty="0" err="1" smtClean="0"/>
              <a:t>yesterday</a:t>
            </a:r>
            <a:endParaRPr lang="cs-CZ" sz="2400" dirty="0" smtClean="0"/>
          </a:p>
          <a:p>
            <a:r>
              <a:rPr lang="cs-CZ" sz="2400" dirty="0" smtClean="0"/>
              <a:t>…a </a:t>
            </a:r>
            <a:r>
              <a:rPr lang="cs-CZ" sz="2400" dirty="0" err="1" smtClean="0"/>
              <a:t>day</a:t>
            </a:r>
            <a:r>
              <a:rPr lang="cs-CZ" sz="2400" dirty="0" smtClean="0"/>
              <a:t> </a:t>
            </a:r>
            <a:r>
              <a:rPr lang="cs-CZ" sz="2400" dirty="0" err="1" smtClean="0"/>
              <a:t>before</a:t>
            </a:r>
            <a:r>
              <a:rPr lang="cs-CZ" sz="2400" dirty="0" smtClean="0"/>
              <a:t> </a:t>
            </a:r>
            <a:r>
              <a:rPr lang="cs-CZ" sz="2400" dirty="0" err="1" smtClean="0"/>
              <a:t>yesterday</a:t>
            </a:r>
            <a:endParaRPr lang="cs-CZ" sz="2400" dirty="0" smtClean="0"/>
          </a:p>
          <a:p>
            <a:r>
              <a:rPr lang="cs-CZ" sz="2400" dirty="0" smtClean="0"/>
              <a:t>…on </a:t>
            </a:r>
            <a:r>
              <a:rPr lang="cs-CZ" sz="2400" dirty="0" err="1" smtClean="0"/>
              <a:t>Monday</a:t>
            </a:r>
            <a:endParaRPr lang="cs-CZ" sz="2400" dirty="0" smtClean="0"/>
          </a:p>
          <a:p>
            <a:r>
              <a:rPr lang="cs-CZ" sz="2400" dirty="0" smtClean="0"/>
              <a:t>…</a:t>
            </a:r>
            <a:r>
              <a:rPr lang="cs-CZ" sz="2400" dirty="0" err="1" smtClean="0"/>
              <a:t>two</a:t>
            </a:r>
            <a:r>
              <a:rPr lang="cs-CZ" sz="2400" dirty="0" smtClean="0"/>
              <a:t> </a:t>
            </a:r>
            <a:r>
              <a:rPr lang="cs-CZ" sz="2400" dirty="0" err="1" smtClean="0"/>
              <a:t>weeks</a:t>
            </a:r>
            <a:r>
              <a:rPr lang="cs-CZ" sz="2400" dirty="0" smtClean="0"/>
              <a:t> ago</a:t>
            </a:r>
          </a:p>
          <a:p>
            <a:r>
              <a:rPr lang="cs-CZ" sz="2400" dirty="0" smtClean="0"/>
              <a:t>…last </a:t>
            </a:r>
            <a:r>
              <a:rPr lang="cs-CZ" sz="2400" dirty="0" err="1" smtClean="0"/>
              <a:t>year</a:t>
            </a:r>
            <a:endParaRPr lang="cs-CZ" sz="2400" dirty="0" smtClean="0"/>
          </a:p>
          <a:p>
            <a:r>
              <a:rPr lang="cs-CZ" sz="2400" dirty="0" smtClean="0"/>
              <a:t>…</a:t>
            </a:r>
            <a:r>
              <a:rPr lang="cs-CZ" sz="2400" dirty="0" err="1" smtClean="0"/>
              <a:t>at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weekend</a:t>
            </a:r>
            <a:endParaRPr lang="cs-CZ" sz="2400" dirty="0" smtClean="0"/>
          </a:p>
          <a:p>
            <a:r>
              <a:rPr lang="cs-CZ" sz="2400" dirty="0" smtClean="0"/>
              <a:t>…in 2012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18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Questions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Tim</a:t>
            </a:r>
            <a:r>
              <a:rPr lang="cs-CZ" dirty="0" smtClean="0"/>
              <a:t> </a:t>
            </a:r>
            <a:r>
              <a:rPr lang="cs-CZ" dirty="0" err="1" smtClean="0"/>
              <a:t>played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guitar</a:t>
            </a:r>
            <a:r>
              <a:rPr lang="cs-CZ" dirty="0" smtClean="0"/>
              <a:t>.</a:t>
            </a:r>
          </a:p>
          <a:p>
            <a:pPr lvl="1"/>
            <a:r>
              <a:rPr lang="cs-CZ" sz="2400" b="1" dirty="0" err="1" smtClean="0"/>
              <a:t>Did</a:t>
            </a:r>
            <a:r>
              <a:rPr lang="cs-CZ" sz="2400" dirty="0" smtClean="0"/>
              <a:t> </a:t>
            </a:r>
            <a:r>
              <a:rPr lang="cs-CZ" sz="2400" dirty="0" err="1" smtClean="0"/>
              <a:t>Tim</a:t>
            </a:r>
            <a:r>
              <a:rPr lang="cs-CZ" sz="2400" dirty="0" smtClean="0"/>
              <a:t> </a:t>
            </a:r>
            <a:r>
              <a:rPr lang="cs-CZ" sz="2400" b="1" dirty="0" smtClean="0"/>
              <a:t>play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guitar</a:t>
            </a:r>
            <a:r>
              <a:rPr lang="cs-CZ" sz="2400" dirty="0" smtClean="0"/>
              <a:t>?</a:t>
            </a:r>
          </a:p>
          <a:p>
            <a:pPr marL="274320" lvl="1" indent="0">
              <a:buNone/>
            </a:pPr>
            <a:r>
              <a:rPr lang="cs-CZ" dirty="0" smtClean="0"/>
              <a:t>+ </a:t>
            </a:r>
            <a:r>
              <a:rPr lang="cs-CZ" dirty="0" err="1" smtClean="0"/>
              <a:t>Yes</a:t>
            </a:r>
            <a:r>
              <a:rPr lang="cs-CZ" dirty="0" smtClean="0"/>
              <a:t>, he </a:t>
            </a:r>
            <a:r>
              <a:rPr lang="cs-CZ" b="1" dirty="0" err="1" smtClean="0"/>
              <a:t>did</a:t>
            </a:r>
            <a:r>
              <a:rPr lang="cs-CZ" dirty="0" smtClean="0"/>
              <a:t>.		           - No, he </a:t>
            </a:r>
            <a:r>
              <a:rPr lang="cs-CZ" b="1" dirty="0" err="1" smtClean="0"/>
              <a:t>didn‘t</a:t>
            </a:r>
            <a:r>
              <a:rPr lang="cs-CZ" dirty="0" smtClean="0"/>
              <a:t>.</a:t>
            </a:r>
          </a:p>
          <a:p>
            <a:pPr marL="274320" lvl="1" indent="0">
              <a:buNone/>
            </a:pPr>
            <a:r>
              <a:rPr lang="cs-CZ" dirty="0" smtClean="0"/>
              <a:t>+ </a:t>
            </a:r>
            <a:r>
              <a:rPr lang="cs-CZ" dirty="0" err="1" smtClean="0"/>
              <a:t>Yes</a:t>
            </a:r>
            <a:r>
              <a:rPr lang="cs-CZ" dirty="0" smtClean="0"/>
              <a:t>, he </a:t>
            </a:r>
            <a:r>
              <a:rPr lang="cs-CZ" b="1" dirty="0" err="1" smtClean="0"/>
              <a:t>played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guitar</a:t>
            </a:r>
            <a:r>
              <a:rPr lang="cs-CZ" dirty="0" smtClean="0"/>
              <a:t>.          - No, he </a:t>
            </a:r>
            <a:r>
              <a:rPr lang="cs-CZ" b="1" dirty="0" err="1" smtClean="0"/>
              <a:t>didn‘t</a:t>
            </a:r>
            <a:r>
              <a:rPr lang="cs-CZ" b="1" dirty="0" smtClean="0"/>
              <a:t> play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guitar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err="1" smtClean="0"/>
              <a:t>Mothers</a:t>
            </a:r>
            <a:r>
              <a:rPr lang="cs-CZ" dirty="0" smtClean="0"/>
              <a:t> </a:t>
            </a:r>
            <a:r>
              <a:rPr lang="cs-CZ" dirty="0" err="1" smtClean="0"/>
              <a:t>cooked</a:t>
            </a:r>
            <a:r>
              <a:rPr lang="cs-CZ" dirty="0" smtClean="0"/>
              <a:t> </a:t>
            </a:r>
            <a:r>
              <a:rPr lang="cs-CZ" dirty="0" err="1" smtClean="0"/>
              <a:t>dinner</a:t>
            </a:r>
            <a:r>
              <a:rPr lang="cs-CZ" dirty="0" smtClean="0"/>
              <a:t>.</a:t>
            </a:r>
          </a:p>
          <a:p>
            <a:pPr lvl="1"/>
            <a:r>
              <a:rPr lang="cs-CZ" sz="2400" b="1" dirty="0" err="1" smtClean="0"/>
              <a:t>Did</a:t>
            </a:r>
            <a:r>
              <a:rPr lang="cs-CZ" sz="2400" dirty="0" smtClean="0"/>
              <a:t> </a:t>
            </a:r>
            <a:r>
              <a:rPr lang="cs-CZ" sz="2400" dirty="0" err="1" smtClean="0"/>
              <a:t>mothers</a:t>
            </a:r>
            <a:r>
              <a:rPr lang="cs-CZ" sz="2400" dirty="0" smtClean="0"/>
              <a:t> </a:t>
            </a:r>
            <a:r>
              <a:rPr lang="cs-CZ" sz="2400" b="1" dirty="0" err="1" smtClean="0"/>
              <a:t>cook</a:t>
            </a:r>
            <a:r>
              <a:rPr lang="cs-CZ" sz="2400" dirty="0" smtClean="0"/>
              <a:t> </a:t>
            </a:r>
            <a:r>
              <a:rPr lang="cs-CZ" sz="2400" dirty="0" err="1" smtClean="0"/>
              <a:t>dinner</a:t>
            </a:r>
            <a:r>
              <a:rPr lang="cs-CZ" sz="2400" dirty="0" smtClean="0"/>
              <a:t>?</a:t>
            </a:r>
          </a:p>
          <a:p>
            <a:pPr marL="274320" lvl="1" indent="0">
              <a:buNone/>
            </a:pPr>
            <a:r>
              <a:rPr lang="cs-CZ" dirty="0" smtClean="0"/>
              <a:t>+ </a:t>
            </a: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b="1" dirty="0" err="1" smtClean="0"/>
              <a:t>did</a:t>
            </a:r>
            <a:r>
              <a:rPr lang="cs-CZ" dirty="0" smtClean="0"/>
              <a:t>.		           - No,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b="1" dirty="0" err="1" smtClean="0"/>
              <a:t>didn‘t</a:t>
            </a:r>
            <a:r>
              <a:rPr lang="cs-CZ" dirty="0" smtClean="0"/>
              <a:t>.</a:t>
            </a:r>
          </a:p>
          <a:p>
            <a:pPr marL="274320" lvl="1" indent="0">
              <a:buNone/>
            </a:pPr>
            <a:r>
              <a:rPr lang="cs-CZ" dirty="0" smtClean="0"/>
              <a:t>+ </a:t>
            </a: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b="1" dirty="0" err="1" smtClean="0"/>
              <a:t>cooked</a:t>
            </a:r>
            <a:r>
              <a:rPr lang="cs-CZ" dirty="0" smtClean="0"/>
              <a:t> </a:t>
            </a:r>
            <a:r>
              <a:rPr lang="cs-CZ" dirty="0" err="1" smtClean="0"/>
              <a:t>dinner</a:t>
            </a:r>
            <a:r>
              <a:rPr lang="cs-CZ" dirty="0" smtClean="0"/>
              <a:t>.</a:t>
            </a:r>
            <a:r>
              <a:rPr lang="cs-CZ" dirty="0"/>
              <a:t> </a:t>
            </a:r>
            <a:r>
              <a:rPr lang="cs-CZ" dirty="0" smtClean="0"/>
              <a:t>          - No,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b="1" dirty="0" err="1" smtClean="0"/>
              <a:t>didn‘t</a:t>
            </a:r>
            <a:r>
              <a:rPr lang="cs-CZ" b="1" dirty="0" smtClean="0"/>
              <a:t> </a:t>
            </a:r>
            <a:r>
              <a:rPr lang="cs-CZ" b="1" dirty="0" err="1" smtClean="0"/>
              <a:t>cook</a:t>
            </a:r>
            <a:r>
              <a:rPr lang="cs-CZ" b="1" dirty="0" smtClean="0"/>
              <a:t> </a:t>
            </a:r>
            <a:r>
              <a:rPr lang="cs-CZ" dirty="0" err="1" smtClean="0"/>
              <a:t>dinner</a:t>
            </a:r>
            <a:r>
              <a:rPr lang="cs-CZ" dirty="0" smtClean="0"/>
              <a:t>.</a:t>
            </a:r>
          </a:p>
          <a:p>
            <a:pPr marL="274320" lvl="1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630322" y="1758879"/>
            <a:ext cx="1497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singular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804248" y="4263479"/>
            <a:ext cx="1149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plural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79512" y="1556792"/>
            <a:ext cx="8784976" cy="2376264"/>
          </a:xfrm>
          <a:prstGeom prst="roundRec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179512" y="4005064"/>
            <a:ext cx="8784976" cy="2376264"/>
          </a:xfrm>
          <a:prstGeom prst="roundRec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11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Translate</a:t>
            </a:r>
            <a:endParaRPr lang="cs-CZ" b="1" dirty="0"/>
          </a:p>
        </p:txBody>
      </p:sp>
      <p:pic>
        <p:nvPicPr>
          <p:cNvPr id="4" name="Picture 2" descr="C:\Users\Lenovo\AppData\Local\Microsoft\Windows\Temporary Internet Files\Content.IE5\7KQHM7EA\MP900422402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412776"/>
            <a:ext cx="304055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95536" y="2348880"/>
            <a:ext cx="550984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Alice byla včera v parku.</a:t>
            </a:r>
          </a:p>
          <a:p>
            <a:r>
              <a:rPr lang="cs-CZ" sz="2400" dirty="0" smtClean="0"/>
              <a:t>Chtěla se sejít se svými přáteli.</a:t>
            </a:r>
          </a:p>
          <a:p>
            <a:r>
              <a:rPr lang="cs-CZ" sz="2400" dirty="0" smtClean="0"/>
              <a:t>Volala jim v pátek odpoledne.</a:t>
            </a:r>
          </a:p>
          <a:p>
            <a:r>
              <a:rPr lang="cs-CZ" sz="2400" dirty="0" smtClean="0"/>
              <a:t>Ale oni se dívali na hokej.</a:t>
            </a:r>
          </a:p>
          <a:p>
            <a:r>
              <a:rPr lang="cs-CZ" sz="2400" dirty="0" smtClean="0"/>
              <a:t>Tak se rozhodla jít na kolečkové brusle.</a:t>
            </a:r>
          </a:p>
          <a:p>
            <a:r>
              <a:rPr lang="cs-CZ" sz="2400" dirty="0" smtClean="0"/>
              <a:t>Pak se večer se učila.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067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Translate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700" b="1" dirty="0" err="1" smtClean="0"/>
              <a:t>Solution</a:t>
            </a:r>
            <a:endParaRPr lang="cs-CZ" sz="2700" b="1" dirty="0"/>
          </a:p>
        </p:txBody>
      </p:sp>
      <p:pic>
        <p:nvPicPr>
          <p:cNvPr id="4" name="Picture 2" descr="C:\Users\Lenovo\AppData\Local\Microsoft\Windows\Temporary Internet Files\Content.IE5\7KQHM7EA\MP900422402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412776"/>
            <a:ext cx="304055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79512" y="2348880"/>
            <a:ext cx="534633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prstClr val="black"/>
                </a:solidFill>
              </a:rPr>
              <a:t>Alice </a:t>
            </a:r>
            <a:r>
              <a:rPr lang="cs-CZ" sz="2400" b="1" dirty="0" err="1" smtClean="0">
                <a:solidFill>
                  <a:prstClr val="black"/>
                </a:solidFill>
              </a:rPr>
              <a:t>was</a:t>
            </a:r>
            <a:r>
              <a:rPr lang="cs-CZ" sz="2400" dirty="0" smtClean="0">
                <a:solidFill>
                  <a:prstClr val="black"/>
                </a:solidFill>
              </a:rPr>
              <a:t> in </a:t>
            </a:r>
            <a:r>
              <a:rPr lang="cs-CZ" sz="2400" dirty="0" err="1" smtClean="0">
                <a:solidFill>
                  <a:prstClr val="black"/>
                </a:solidFill>
              </a:rPr>
              <a:t>the</a:t>
            </a:r>
            <a:r>
              <a:rPr lang="cs-CZ" sz="2400" dirty="0" smtClean="0">
                <a:solidFill>
                  <a:prstClr val="black"/>
                </a:solidFill>
              </a:rPr>
              <a:t> park </a:t>
            </a:r>
            <a:r>
              <a:rPr lang="cs-CZ" sz="2400" dirty="0" err="1" smtClean="0">
                <a:solidFill>
                  <a:prstClr val="black"/>
                </a:solidFill>
              </a:rPr>
              <a:t>yesterday</a:t>
            </a:r>
            <a:r>
              <a:rPr lang="cs-CZ" sz="2400" dirty="0" smtClean="0">
                <a:solidFill>
                  <a:prstClr val="black"/>
                </a:solidFill>
              </a:rPr>
              <a:t>.</a:t>
            </a:r>
            <a:endParaRPr lang="cs-CZ" sz="2400" dirty="0" smtClean="0">
              <a:solidFill>
                <a:prstClr val="black"/>
              </a:solidFill>
            </a:endParaRPr>
          </a:p>
          <a:p>
            <a:r>
              <a:rPr lang="cs-CZ" sz="2400" dirty="0" err="1" smtClean="0">
                <a:solidFill>
                  <a:prstClr val="black"/>
                </a:solidFill>
              </a:rPr>
              <a:t>She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b="1" dirty="0" err="1" smtClean="0">
                <a:solidFill>
                  <a:prstClr val="black"/>
                </a:solidFill>
              </a:rPr>
              <a:t>wanted</a:t>
            </a:r>
            <a:r>
              <a:rPr lang="cs-CZ" sz="2400" dirty="0" smtClean="0">
                <a:solidFill>
                  <a:prstClr val="black"/>
                </a:solidFill>
              </a:rPr>
              <a:t> to </a:t>
            </a:r>
            <a:r>
              <a:rPr lang="cs-CZ" sz="2400" dirty="0" err="1" smtClean="0">
                <a:solidFill>
                  <a:prstClr val="black"/>
                </a:solidFill>
              </a:rPr>
              <a:t>meet</a:t>
            </a:r>
            <a:r>
              <a:rPr lang="cs-CZ" sz="2400" dirty="0" smtClean="0">
                <a:solidFill>
                  <a:prstClr val="black"/>
                </a:solidFill>
              </a:rPr>
              <a:t> her </a:t>
            </a:r>
            <a:r>
              <a:rPr lang="cs-CZ" sz="2400" dirty="0" err="1" smtClean="0">
                <a:solidFill>
                  <a:prstClr val="black"/>
                </a:solidFill>
              </a:rPr>
              <a:t>friends</a:t>
            </a:r>
            <a:r>
              <a:rPr lang="cs-CZ" sz="2400" dirty="0" smtClean="0">
                <a:solidFill>
                  <a:prstClr val="black"/>
                </a:solidFill>
              </a:rPr>
              <a:t>.</a:t>
            </a:r>
          </a:p>
          <a:p>
            <a:r>
              <a:rPr lang="cs-CZ" sz="2400" dirty="0" err="1" smtClean="0">
                <a:solidFill>
                  <a:prstClr val="black"/>
                </a:solidFill>
              </a:rPr>
              <a:t>She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b="1" dirty="0" err="1" smtClean="0">
                <a:solidFill>
                  <a:prstClr val="black"/>
                </a:solidFill>
              </a:rPr>
              <a:t>called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dirty="0" err="1" smtClean="0">
                <a:solidFill>
                  <a:prstClr val="black"/>
                </a:solidFill>
              </a:rPr>
              <a:t>them</a:t>
            </a:r>
            <a:r>
              <a:rPr lang="cs-CZ" sz="2400" dirty="0" smtClean="0">
                <a:solidFill>
                  <a:prstClr val="black"/>
                </a:solidFill>
              </a:rPr>
              <a:t> on </a:t>
            </a:r>
            <a:r>
              <a:rPr lang="cs-CZ" sz="2400" dirty="0" err="1" smtClean="0">
                <a:solidFill>
                  <a:prstClr val="black"/>
                </a:solidFill>
              </a:rPr>
              <a:t>Friday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dirty="0" err="1" smtClean="0">
                <a:solidFill>
                  <a:prstClr val="black"/>
                </a:solidFill>
              </a:rPr>
              <a:t>afternoon</a:t>
            </a:r>
            <a:r>
              <a:rPr lang="cs-CZ" sz="2400" dirty="0" smtClean="0">
                <a:solidFill>
                  <a:prstClr val="black"/>
                </a:solidFill>
              </a:rPr>
              <a:t>.</a:t>
            </a:r>
            <a:endParaRPr lang="cs-CZ" sz="2400" dirty="0" smtClean="0">
              <a:solidFill>
                <a:prstClr val="black"/>
              </a:solidFill>
            </a:endParaRPr>
          </a:p>
          <a:p>
            <a:r>
              <a:rPr lang="cs-CZ" sz="2400" dirty="0" smtClean="0">
                <a:solidFill>
                  <a:prstClr val="black"/>
                </a:solidFill>
              </a:rPr>
              <a:t>But </a:t>
            </a:r>
            <a:r>
              <a:rPr lang="cs-CZ" sz="2400" dirty="0" err="1" smtClean="0">
                <a:solidFill>
                  <a:prstClr val="black"/>
                </a:solidFill>
              </a:rPr>
              <a:t>they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b="1" dirty="0" err="1" smtClean="0">
                <a:solidFill>
                  <a:prstClr val="black"/>
                </a:solidFill>
              </a:rPr>
              <a:t>watched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dirty="0" err="1" smtClean="0">
                <a:solidFill>
                  <a:prstClr val="black"/>
                </a:solidFill>
              </a:rPr>
              <a:t>ice-hockey</a:t>
            </a:r>
            <a:r>
              <a:rPr lang="cs-CZ" sz="2400" dirty="0" smtClean="0">
                <a:solidFill>
                  <a:prstClr val="black"/>
                </a:solidFill>
              </a:rPr>
              <a:t>.</a:t>
            </a:r>
            <a:endParaRPr lang="cs-CZ" sz="2400" dirty="0" smtClean="0">
              <a:solidFill>
                <a:prstClr val="black"/>
              </a:solidFill>
            </a:endParaRPr>
          </a:p>
          <a:p>
            <a:r>
              <a:rPr lang="cs-CZ" sz="2400" dirty="0" smtClean="0">
                <a:solidFill>
                  <a:prstClr val="black"/>
                </a:solidFill>
              </a:rPr>
              <a:t>So </a:t>
            </a:r>
            <a:r>
              <a:rPr lang="cs-CZ" sz="2400" dirty="0" err="1" smtClean="0">
                <a:solidFill>
                  <a:prstClr val="black"/>
                </a:solidFill>
              </a:rPr>
              <a:t>she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b="1" dirty="0" err="1" smtClean="0">
                <a:solidFill>
                  <a:prstClr val="black"/>
                </a:solidFill>
              </a:rPr>
              <a:t>decided</a:t>
            </a:r>
            <a:r>
              <a:rPr lang="cs-CZ" sz="2400" dirty="0" smtClean="0">
                <a:solidFill>
                  <a:prstClr val="black"/>
                </a:solidFill>
              </a:rPr>
              <a:t> to go </a:t>
            </a:r>
            <a:r>
              <a:rPr lang="cs-CZ" sz="2400" dirty="0" err="1" smtClean="0">
                <a:solidFill>
                  <a:prstClr val="black"/>
                </a:solidFill>
              </a:rPr>
              <a:t>rollerblading</a:t>
            </a:r>
            <a:r>
              <a:rPr lang="cs-CZ" sz="2400" dirty="0" smtClean="0">
                <a:solidFill>
                  <a:prstClr val="black"/>
                </a:solidFill>
              </a:rPr>
              <a:t>.</a:t>
            </a:r>
            <a:endParaRPr lang="cs-CZ" sz="2400" dirty="0" smtClean="0">
              <a:solidFill>
                <a:prstClr val="black"/>
              </a:solidFill>
            </a:endParaRPr>
          </a:p>
          <a:p>
            <a:r>
              <a:rPr lang="cs-CZ" sz="2400" dirty="0" err="1" smtClean="0">
                <a:solidFill>
                  <a:prstClr val="black"/>
                </a:solidFill>
              </a:rPr>
              <a:t>Then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dirty="0" err="1" smtClean="0">
                <a:solidFill>
                  <a:prstClr val="black"/>
                </a:solidFill>
              </a:rPr>
              <a:t>she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b="1" dirty="0" err="1" smtClean="0">
                <a:solidFill>
                  <a:prstClr val="black"/>
                </a:solidFill>
              </a:rPr>
              <a:t>studied</a:t>
            </a:r>
            <a:r>
              <a:rPr lang="cs-CZ" sz="2400" dirty="0" smtClean="0">
                <a:solidFill>
                  <a:prstClr val="black"/>
                </a:solidFill>
              </a:rPr>
              <a:t> in </a:t>
            </a:r>
            <a:r>
              <a:rPr lang="cs-CZ" sz="2400" dirty="0" err="1" smtClean="0">
                <a:solidFill>
                  <a:prstClr val="black"/>
                </a:solidFill>
              </a:rPr>
              <a:t>the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dirty="0" err="1" smtClean="0">
                <a:solidFill>
                  <a:prstClr val="black"/>
                </a:solidFill>
              </a:rPr>
              <a:t>evening</a:t>
            </a:r>
            <a:r>
              <a:rPr lang="cs-CZ" sz="2400" dirty="0" smtClean="0">
                <a:solidFill>
                  <a:prstClr val="black"/>
                </a:solidFill>
              </a:rPr>
              <a:t>.</a:t>
            </a:r>
            <a:endParaRPr lang="cs-CZ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42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Zdroj obrázků: MS Office, Verze: 14.0.6129.5000 (64bitová verze)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860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ln w="38100"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3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105</TotalTime>
  <Words>204</Words>
  <Application>Microsoft Office PowerPoint</Application>
  <PresentationFormat>Předvádění na obrazovce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Aspekt</vt:lpstr>
      <vt:lpstr>2_Administrativní</vt:lpstr>
      <vt:lpstr>Administrativní</vt:lpstr>
      <vt:lpstr>Prezentace aplikace PowerPoint</vt:lpstr>
      <vt:lpstr>Past tense simple – regular verbs</vt:lpstr>
      <vt:lpstr>When did you work?</vt:lpstr>
      <vt:lpstr>Questions</vt:lpstr>
      <vt:lpstr>Translate</vt:lpstr>
      <vt:lpstr>Translate Solution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39</cp:revision>
  <dcterms:created xsi:type="dcterms:W3CDTF">2013-05-06T17:21:55Z</dcterms:created>
  <dcterms:modified xsi:type="dcterms:W3CDTF">2013-05-06T20:22:05Z</dcterms:modified>
</cp:coreProperties>
</file>