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  <p:sldMasterId id="2147483756" r:id="rId3"/>
  </p:sldMasterIdLst>
  <p:sldIdLst>
    <p:sldId id="261" r:id="rId4"/>
    <p:sldId id="270" r:id="rId5"/>
    <p:sldId id="271" r:id="rId6"/>
    <p:sldId id="272" r:id="rId7"/>
    <p:sldId id="273" r:id="rId8"/>
    <p:sldId id="274" r:id="rId9"/>
    <p:sldId id="27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2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1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9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6547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21384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026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8313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781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35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2938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92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89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57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6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3060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5845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4491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941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84768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2961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87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28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0053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42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2893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7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84726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8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0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6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78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9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2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315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6.5.2013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8111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VY_32_INOVACE_09_AJ1G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Minulý čas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Slovesa pravidelná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pomocí projekce PC nebo formou vytištění pracovního listu s následnou kontrolou.</a:t>
            </a: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tense </a:t>
            </a:r>
            <a:r>
              <a:rPr lang="cs-CZ" b="1" dirty="0" err="1" smtClean="0"/>
              <a:t>simple</a:t>
            </a:r>
            <a:r>
              <a:rPr lang="cs-CZ" b="1" dirty="0" smtClean="0"/>
              <a:t> – </a:t>
            </a:r>
            <a:r>
              <a:rPr lang="cs-CZ" b="1" dirty="0" err="1" smtClean="0"/>
              <a:t>regular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endParaRPr lang="cs-CZ" b="1" dirty="0"/>
          </a:p>
        </p:txBody>
      </p:sp>
      <p:pic>
        <p:nvPicPr>
          <p:cNvPr id="1026" name="Picture 2" descr="C:\Users\Lenovo\AppData\Local\Microsoft\Windows\Temporary Internet Files\Content.IE5\7KQHM7EA\MP900422402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12776"/>
            <a:ext cx="2807299" cy="422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5536" y="1700808"/>
            <a:ext cx="51125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This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Alice.</a:t>
            </a:r>
          </a:p>
          <a:p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born</a:t>
            </a:r>
            <a:r>
              <a:rPr lang="cs-CZ" sz="2400" dirty="0" smtClean="0"/>
              <a:t> in </a:t>
            </a:r>
            <a:r>
              <a:rPr lang="cs-CZ" sz="2400" dirty="0" err="1" smtClean="0"/>
              <a:t>England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lived</a:t>
            </a:r>
            <a:r>
              <a:rPr lang="cs-CZ" sz="2400" dirty="0" smtClean="0"/>
              <a:t> in London.</a:t>
            </a:r>
          </a:p>
          <a:p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studied</a:t>
            </a:r>
            <a:r>
              <a:rPr lang="cs-CZ" sz="2400" dirty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university.</a:t>
            </a:r>
          </a:p>
          <a:p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worked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primary</a:t>
            </a:r>
            <a:r>
              <a:rPr lang="cs-CZ" sz="2400" dirty="0" smtClean="0"/>
              <a:t> </a:t>
            </a:r>
            <a:r>
              <a:rPr lang="cs-CZ" sz="2400" dirty="0" err="1" smtClean="0"/>
              <a:t>school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stopped</a:t>
            </a:r>
            <a:r>
              <a:rPr lang="cs-CZ" sz="2400" dirty="0" smtClean="0"/>
              <a:t> her </a:t>
            </a:r>
            <a:r>
              <a:rPr lang="cs-CZ" sz="2400" dirty="0" err="1" smtClean="0"/>
              <a:t>job</a:t>
            </a:r>
            <a:r>
              <a:rPr lang="cs-CZ" sz="2400" dirty="0" smtClean="0"/>
              <a:t>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year</a:t>
            </a:r>
            <a:r>
              <a:rPr lang="cs-CZ" sz="2400" dirty="0" smtClean="0"/>
              <a:t> ago.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4293096"/>
            <a:ext cx="2752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Live 	-</a:t>
            </a:r>
            <a:r>
              <a:rPr lang="en-US" sz="2400" dirty="0" smtClean="0"/>
              <a:t>&gt;</a:t>
            </a:r>
            <a:r>
              <a:rPr lang="cs-CZ" sz="2400" dirty="0" smtClean="0"/>
              <a:t> </a:t>
            </a:r>
            <a:r>
              <a:rPr lang="cs-CZ" sz="2400" b="1" dirty="0" err="1" smtClean="0"/>
              <a:t>lived</a:t>
            </a:r>
            <a:endParaRPr lang="cs-CZ" sz="2400" b="1" dirty="0" smtClean="0"/>
          </a:p>
          <a:p>
            <a:r>
              <a:rPr lang="cs-CZ" sz="2400" dirty="0" smtClean="0"/>
              <a:t>Study 	-</a:t>
            </a:r>
            <a:r>
              <a:rPr lang="en-US" sz="2400" dirty="0" smtClean="0"/>
              <a:t>&gt;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studied</a:t>
            </a:r>
            <a:endParaRPr lang="cs-CZ" sz="2400" b="1" dirty="0" smtClean="0"/>
          </a:p>
          <a:p>
            <a:r>
              <a:rPr lang="cs-CZ" sz="2400" dirty="0" err="1" smtClean="0"/>
              <a:t>Work</a:t>
            </a:r>
            <a:r>
              <a:rPr lang="cs-CZ" sz="2400" dirty="0" smtClean="0"/>
              <a:t> 	-</a:t>
            </a:r>
            <a:r>
              <a:rPr lang="en-US" sz="2400" dirty="0" smtClean="0"/>
              <a:t>&gt;</a:t>
            </a:r>
            <a:r>
              <a:rPr lang="cs-CZ" sz="2400" dirty="0" smtClean="0"/>
              <a:t> </a:t>
            </a:r>
            <a:r>
              <a:rPr lang="cs-CZ" sz="2400" b="1" dirty="0" err="1" smtClean="0"/>
              <a:t>worked</a:t>
            </a:r>
            <a:endParaRPr lang="cs-CZ" sz="2400" b="1" dirty="0" smtClean="0"/>
          </a:p>
          <a:p>
            <a:r>
              <a:rPr lang="cs-CZ" sz="2400" dirty="0" smtClean="0"/>
              <a:t>Stop 	-</a:t>
            </a:r>
            <a:r>
              <a:rPr lang="en-US" sz="2400" dirty="0" smtClean="0"/>
              <a:t>&gt;</a:t>
            </a:r>
            <a:r>
              <a:rPr lang="cs-CZ" sz="2400" dirty="0" smtClean="0"/>
              <a:t> </a:t>
            </a:r>
            <a:r>
              <a:rPr lang="cs-CZ" sz="2400" b="1" dirty="0" err="1" smtClean="0"/>
              <a:t>stopped</a:t>
            </a:r>
            <a:endParaRPr lang="cs-CZ" sz="2400" b="1" dirty="0"/>
          </a:p>
        </p:txBody>
      </p:sp>
      <p:sp>
        <p:nvSpPr>
          <p:cNvPr id="8" name="Ovál 7"/>
          <p:cNvSpPr/>
          <p:nvPr/>
        </p:nvSpPr>
        <p:spPr>
          <a:xfrm>
            <a:off x="3635896" y="4149080"/>
            <a:ext cx="1872207" cy="1872208"/>
          </a:xfrm>
          <a:prstGeom prst="ellipse">
            <a:avLst/>
          </a:prstGeom>
          <a:solidFill>
            <a:schemeClr val="accent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-</a:t>
            </a:r>
            <a:r>
              <a:rPr lang="cs-CZ" sz="2400" b="1" dirty="0" err="1" smtClean="0"/>
              <a:t>ed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058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When</a:t>
            </a:r>
            <a:r>
              <a:rPr lang="cs-CZ" b="1" dirty="0" smtClean="0"/>
              <a:t> </a:t>
            </a:r>
            <a:r>
              <a:rPr lang="cs-CZ" b="1" dirty="0" err="1" smtClean="0"/>
              <a:t>did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work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6" name="7cípá hvězda 5"/>
          <p:cNvSpPr/>
          <p:nvPr/>
        </p:nvSpPr>
        <p:spPr>
          <a:xfrm>
            <a:off x="1077029" y="2483604"/>
            <a:ext cx="3024336" cy="2736304"/>
          </a:xfrm>
          <a:prstGeom prst="star7">
            <a:avLst/>
          </a:prstGeom>
          <a:solidFill>
            <a:schemeClr val="accent1"/>
          </a:soli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1920629" y="370774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Worked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49276" y="1959223"/>
            <a:ext cx="32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I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6989" y="2525995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You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949" y="3986528"/>
            <a:ext cx="64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He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89586" y="5343599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She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165261" y="5343599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It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224795" y="3986528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We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624311" y="2542437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They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08104" y="2418561"/>
            <a:ext cx="3457998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…</a:t>
            </a:r>
            <a:r>
              <a:rPr lang="cs-CZ" sz="2400" dirty="0" err="1" smtClean="0"/>
              <a:t>yesterday</a:t>
            </a:r>
            <a:endParaRPr lang="cs-CZ" sz="2400" dirty="0" smtClean="0"/>
          </a:p>
          <a:p>
            <a:r>
              <a:rPr lang="cs-CZ" sz="2400" dirty="0" smtClean="0"/>
              <a:t>…a </a:t>
            </a:r>
            <a:r>
              <a:rPr lang="cs-CZ" sz="2400" dirty="0" err="1" smtClean="0"/>
              <a:t>day</a:t>
            </a:r>
            <a:r>
              <a:rPr lang="cs-CZ" sz="2400" dirty="0" smtClean="0"/>
              <a:t> </a:t>
            </a:r>
            <a:r>
              <a:rPr lang="cs-CZ" sz="2400" dirty="0" err="1" smtClean="0"/>
              <a:t>before</a:t>
            </a:r>
            <a:r>
              <a:rPr lang="cs-CZ" sz="2400" dirty="0" smtClean="0"/>
              <a:t> </a:t>
            </a:r>
            <a:r>
              <a:rPr lang="cs-CZ" sz="2400" dirty="0" err="1" smtClean="0"/>
              <a:t>yesterday</a:t>
            </a:r>
            <a:endParaRPr lang="cs-CZ" sz="2400" dirty="0" smtClean="0"/>
          </a:p>
          <a:p>
            <a:r>
              <a:rPr lang="cs-CZ" sz="2400" dirty="0" smtClean="0"/>
              <a:t>…on </a:t>
            </a:r>
            <a:r>
              <a:rPr lang="cs-CZ" sz="2400" dirty="0" err="1" smtClean="0"/>
              <a:t>Monday</a:t>
            </a:r>
            <a:endParaRPr lang="cs-CZ" sz="2400" dirty="0" smtClean="0"/>
          </a:p>
          <a:p>
            <a:r>
              <a:rPr lang="cs-CZ" sz="2400" dirty="0" smtClean="0"/>
              <a:t>…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weeks</a:t>
            </a:r>
            <a:r>
              <a:rPr lang="cs-CZ" sz="2400" dirty="0" smtClean="0"/>
              <a:t> ago</a:t>
            </a:r>
          </a:p>
          <a:p>
            <a:r>
              <a:rPr lang="cs-CZ" sz="2400" dirty="0" smtClean="0"/>
              <a:t>…last </a:t>
            </a:r>
            <a:r>
              <a:rPr lang="cs-CZ" sz="2400" dirty="0" err="1" smtClean="0"/>
              <a:t>year</a:t>
            </a:r>
            <a:endParaRPr lang="cs-CZ" sz="2400" dirty="0" smtClean="0"/>
          </a:p>
          <a:p>
            <a:r>
              <a:rPr lang="cs-CZ" sz="2400" dirty="0" smtClean="0"/>
              <a:t>…</a:t>
            </a:r>
            <a:r>
              <a:rPr lang="cs-CZ" sz="2400" dirty="0" err="1" smtClean="0"/>
              <a:t>at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weekend</a:t>
            </a:r>
            <a:endParaRPr lang="cs-CZ" sz="2400" dirty="0" smtClean="0"/>
          </a:p>
          <a:p>
            <a:r>
              <a:rPr lang="cs-CZ" sz="2400" dirty="0" smtClean="0"/>
              <a:t>…in 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1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Tim</a:t>
            </a:r>
            <a:r>
              <a:rPr lang="cs-CZ" dirty="0" smtClean="0"/>
              <a:t> </a:t>
            </a:r>
            <a:r>
              <a:rPr lang="cs-CZ" dirty="0" err="1" smtClean="0"/>
              <a:t>played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guitar</a:t>
            </a:r>
            <a:r>
              <a:rPr lang="cs-CZ" dirty="0" smtClean="0"/>
              <a:t>.</a:t>
            </a:r>
          </a:p>
          <a:p>
            <a:pPr lvl="1"/>
            <a:r>
              <a:rPr lang="cs-CZ" sz="2400" b="1" dirty="0" err="1" smtClean="0"/>
              <a:t>Did</a:t>
            </a:r>
            <a:r>
              <a:rPr lang="cs-CZ" sz="2400" dirty="0" smtClean="0"/>
              <a:t> </a:t>
            </a:r>
            <a:r>
              <a:rPr lang="cs-CZ" sz="2400" dirty="0" err="1" smtClean="0"/>
              <a:t>Tim</a:t>
            </a:r>
            <a:r>
              <a:rPr lang="cs-CZ" sz="2400" dirty="0" smtClean="0"/>
              <a:t> </a:t>
            </a:r>
            <a:r>
              <a:rPr lang="cs-CZ" sz="2400" b="1" dirty="0" smtClean="0"/>
              <a:t>play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guitar</a:t>
            </a:r>
            <a:r>
              <a:rPr lang="cs-CZ" sz="2400" dirty="0" smtClean="0"/>
              <a:t>?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he </a:t>
            </a:r>
            <a:r>
              <a:rPr lang="cs-CZ" b="1" dirty="0" err="1" smtClean="0"/>
              <a:t>did</a:t>
            </a:r>
            <a:r>
              <a:rPr lang="cs-CZ" dirty="0" smtClean="0"/>
              <a:t>.		           - No, he </a:t>
            </a:r>
            <a:r>
              <a:rPr lang="cs-CZ" b="1" dirty="0" err="1" smtClean="0"/>
              <a:t>didn‘t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he </a:t>
            </a:r>
            <a:r>
              <a:rPr lang="cs-CZ" b="1" dirty="0" err="1" smtClean="0"/>
              <a:t>played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guitar</a:t>
            </a:r>
            <a:r>
              <a:rPr lang="cs-CZ" dirty="0" smtClean="0"/>
              <a:t>.          - No, he </a:t>
            </a:r>
            <a:r>
              <a:rPr lang="cs-CZ" b="1" dirty="0" err="1" smtClean="0"/>
              <a:t>didn‘t</a:t>
            </a:r>
            <a:r>
              <a:rPr lang="cs-CZ" b="1" dirty="0" smtClean="0"/>
              <a:t> play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guitar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 smtClean="0"/>
              <a:t>Mothers</a:t>
            </a:r>
            <a:r>
              <a:rPr lang="cs-CZ" dirty="0" smtClean="0"/>
              <a:t> </a:t>
            </a:r>
            <a:r>
              <a:rPr lang="cs-CZ" dirty="0" err="1" smtClean="0"/>
              <a:t>cooked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</a:p>
          <a:p>
            <a:pPr lvl="1"/>
            <a:r>
              <a:rPr lang="cs-CZ" sz="2400" b="1" dirty="0" err="1" smtClean="0"/>
              <a:t>Did</a:t>
            </a:r>
            <a:r>
              <a:rPr lang="cs-CZ" sz="2400" dirty="0" smtClean="0"/>
              <a:t> </a:t>
            </a:r>
            <a:r>
              <a:rPr lang="cs-CZ" sz="2400" dirty="0" err="1" smtClean="0"/>
              <a:t>mothers</a:t>
            </a:r>
            <a:r>
              <a:rPr lang="cs-CZ" sz="2400" dirty="0" smtClean="0"/>
              <a:t> </a:t>
            </a:r>
            <a:r>
              <a:rPr lang="cs-CZ" sz="2400" b="1" dirty="0" err="1" smtClean="0"/>
              <a:t>cook</a:t>
            </a:r>
            <a:r>
              <a:rPr lang="cs-CZ" sz="2400" dirty="0" smtClean="0"/>
              <a:t> </a:t>
            </a:r>
            <a:r>
              <a:rPr lang="cs-CZ" sz="2400" dirty="0" err="1" smtClean="0"/>
              <a:t>dinner</a:t>
            </a:r>
            <a:r>
              <a:rPr lang="cs-CZ" sz="2400" dirty="0" smtClean="0"/>
              <a:t>?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</a:t>
            </a:r>
            <a:r>
              <a:rPr lang="cs-CZ" dirty="0" smtClean="0"/>
              <a:t>.		   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r>
              <a:rPr lang="cs-CZ" dirty="0" smtClean="0"/>
              <a:t>+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cooked</a:t>
            </a:r>
            <a:r>
              <a:rPr lang="cs-CZ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>          - No,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b="1" dirty="0" err="1" smtClean="0"/>
              <a:t>didn‘t</a:t>
            </a:r>
            <a:r>
              <a:rPr lang="cs-CZ" b="1" dirty="0" smtClean="0"/>
              <a:t> </a:t>
            </a:r>
            <a:r>
              <a:rPr lang="cs-CZ" b="1" dirty="0" err="1" smtClean="0"/>
              <a:t>cook</a:t>
            </a:r>
            <a:r>
              <a:rPr lang="cs-CZ" b="1" dirty="0" smtClean="0"/>
              <a:t> </a:t>
            </a:r>
            <a:r>
              <a:rPr lang="cs-CZ" dirty="0" err="1" smtClean="0"/>
              <a:t>dinner</a:t>
            </a:r>
            <a:r>
              <a:rPr lang="cs-CZ" dirty="0" smtClean="0"/>
              <a:t>.</a:t>
            </a:r>
          </a:p>
          <a:p>
            <a:pPr marL="274320" lvl="1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30322" y="1758879"/>
            <a:ext cx="1497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singular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04248" y="4263479"/>
            <a:ext cx="1149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plural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79512" y="1556792"/>
            <a:ext cx="8784976" cy="237626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79512" y="4005064"/>
            <a:ext cx="8784976" cy="2376264"/>
          </a:xfrm>
          <a:prstGeom prst="roundRec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1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Translate</a:t>
            </a:r>
            <a:endParaRPr lang="cs-CZ" b="1" dirty="0"/>
          </a:p>
        </p:txBody>
      </p:sp>
      <p:pic>
        <p:nvPicPr>
          <p:cNvPr id="4" name="Picture 2" descr="C:\Users\Lenovo\AppData\Local\Microsoft\Windows\Temporary Internet Files\Content.IE5\7KQHM7EA\MP900422402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304055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5536" y="2348880"/>
            <a:ext cx="55098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Alice byla včera v parku.</a:t>
            </a:r>
          </a:p>
          <a:p>
            <a:r>
              <a:rPr lang="cs-CZ" sz="2400" dirty="0" smtClean="0"/>
              <a:t>Chtěla se sejít se svými přáteli.</a:t>
            </a:r>
          </a:p>
          <a:p>
            <a:r>
              <a:rPr lang="cs-CZ" sz="2400" dirty="0" smtClean="0"/>
              <a:t>Volala jim v pátek odpoledne.</a:t>
            </a:r>
          </a:p>
          <a:p>
            <a:r>
              <a:rPr lang="cs-CZ" sz="2400" dirty="0" smtClean="0"/>
              <a:t>Ale oni se dívali na hokej.</a:t>
            </a:r>
          </a:p>
          <a:p>
            <a:r>
              <a:rPr lang="cs-CZ" sz="2400" dirty="0" smtClean="0"/>
              <a:t>Tak se rozhodla jít na kolečkové brusle.</a:t>
            </a:r>
          </a:p>
          <a:p>
            <a:r>
              <a:rPr lang="cs-CZ" sz="2400" dirty="0" smtClean="0"/>
              <a:t>Pak se večer se učila.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67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Translate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 err="1" smtClean="0"/>
              <a:t>Solution</a:t>
            </a:r>
            <a:endParaRPr lang="cs-CZ" sz="2700" b="1" dirty="0"/>
          </a:p>
        </p:txBody>
      </p:sp>
      <p:pic>
        <p:nvPicPr>
          <p:cNvPr id="4" name="Picture 2" descr="C:\Users\Lenovo\AppData\Local\Microsoft\Windows\Temporary Internet Files\Content.IE5\7KQHM7EA\MP900422402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12776"/>
            <a:ext cx="304055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79512" y="2348880"/>
            <a:ext cx="53463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Alice </a:t>
            </a:r>
            <a:r>
              <a:rPr lang="cs-CZ" sz="2400" b="1" dirty="0" err="1" smtClean="0">
                <a:solidFill>
                  <a:prstClr val="black"/>
                </a:solidFill>
              </a:rPr>
              <a:t>was</a:t>
            </a:r>
            <a:r>
              <a:rPr lang="cs-CZ" sz="2400" dirty="0" smtClean="0">
                <a:solidFill>
                  <a:prstClr val="black"/>
                </a:solidFill>
              </a:rPr>
              <a:t> in </a:t>
            </a:r>
            <a:r>
              <a:rPr lang="cs-CZ" sz="2400" dirty="0" err="1" smtClean="0">
                <a:solidFill>
                  <a:prstClr val="black"/>
                </a:solidFill>
              </a:rPr>
              <a:t>the</a:t>
            </a:r>
            <a:r>
              <a:rPr lang="cs-CZ" sz="2400" dirty="0" smtClean="0">
                <a:solidFill>
                  <a:prstClr val="black"/>
                </a:solidFill>
              </a:rPr>
              <a:t> park </a:t>
            </a:r>
            <a:r>
              <a:rPr lang="cs-CZ" sz="2400" dirty="0" err="1" smtClean="0">
                <a:solidFill>
                  <a:prstClr val="black"/>
                </a:solidFill>
              </a:rPr>
              <a:t>yesterday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She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wanted</a:t>
            </a:r>
            <a:r>
              <a:rPr lang="cs-CZ" sz="2400" dirty="0" smtClean="0">
                <a:solidFill>
                  <a:prstClr val="black"/>
                </a:solidFill>
              </a:rPr>
              <a:t> to </a:t>
            </a:r>
            <a:r>
              <a:rPr lang="cs-CZ" sz="2400" dirty="0" err="1" smtClean="0">
                <a:solidFill>
                  <a:prstClr val="black"/>
                </a:solidFill>
              </a:rPr>
              <a:t>meet</a:t>
            </a:r>
            <a:r>
              <a:rPr lang="cs-CZ" sz="2400" dirty="0" smtClean="0">
                <a:solidFill>
                  <a:prstClr val="black"/>
                </a:solidFill>
              </a:rPr>
              <a:t> her </a:t>
            </a:r>
            <a:r>
              <a:rPr lang="cs-CZ" sz="2400" dirty="0" err="1" smtClean="0">
                <a:solidFill>
                  <a:prstClr val="black"/>
                </a:solidFill>
              </a:rPr>
              <a:t>friends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</a:p>
          <a:p>
            <a:r>
              <a:rPr lang="cs-CZ" sz="2400" dirty="0" err="1" smtClean="0">
                <a:solidFill>
                  <a:prstClr val="black"/>
                </a:solidFill>
              </a:rPr>
              <a:t>She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called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them</a:t>
            </a:r>
            <a:r>
              <a:rPr lang="cs-CZ" sz="2400" dirty="0" smtClean="0">
                <a:solidFill>
                  <a:prstClr val="black"/>
                </a:solidFill>
              </a:rPr>
              <a:t> on </a:t>
            </a:r>
            <a:r>
              <a:rPr lang="cs-CZ" sz="2400" dirty="0" err="1" smtClean="0">
                <a:solidFill>
                  <a:prstClr val="black"/>
                </a:solidFill>
              </a:rPr>
              <a:t>Friday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afternoon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smtClean="0">
                <a:solidFill>
                  <a:prstClr val="black"/>
                </a:solidFill>
              </a:rPr>
              <a:t>But </a:t>
            </a:r>
            <a:r>
              <a:rPr lang="cs-CZ" sz="2400" dirty="0" err="1" smtClean="0">
                <a:solidFill>
                  <a:prstClr val="black"/>
                </a:solidFill>
              </a:rPr>
              <a:t>they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watched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ice-hockey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smtClean="0">
                <a:solidFill>
                  <a:prstClr val="black"/>
                </a:solidFill>
              </a:rPr>
              <a:t>So </a:t>
            </a:r>
            <a:r>
              <a:rPr lang="cs-CZ" sz="2400" dirty="0" err="1" smtClean="0">
                <a:solidFill>
                  <a:prstClr val="black"/>
                </a:solidFill>
              </a:rPr>
              <a:t>she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decided</a:t>
            </a:r>
            <a:r>
              <a:rPr lang="cs-CZ" sz="2400" dirty="0" smtClean="0">
                <a:solidFill>
                  <a:prstClr val="black"/>
                </a:solidFill>
              </a:rPr>
              <a:t> to go </a:t>
            </a:r>
            <a:r>
              <a:rPr lang="cs-CZ" sz="2400" dirty="0" err="1" smtClean="0">
                <a:solidFill>
                  <a:prstClr val="black"/>
                </a:solidFill>
              </a:rPr>
              <a:t>rollerblading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 smtClean="0">
              <a:solidFill>
                <a:prstClr val="black"/>
              </a:solidFill>
            </a:endParaRPr>
          </a:p>
          <a:p>
            <a:r>
              <a:rPr lang="cs-CZ" sz="2400" dirty="0" err="1" smtClean="0">
                <a:solidFill>
                  <a:prstClr val="black"/>
                </a:solidFill>
              </a:rPr>
              <a:t>Then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she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</a:rPr>
              <a:t>studied</a:t>
            </a:r>
            <a:r>
              <a:rPr lang="cs-CZ" sz="2400" dirty="0" smtClean="0">
                <a:solidFill>
                  <a:prstClr val="black"/>
                </a:solidFill>
              </a:rPr>
              <a:t> in </a:t>
            </a:r>
            <a:r>
              <a:rPr lang="cs-CZ" sz="2400" dirty="0" err="1" smtClean="0">
                <a:solidFill>
                  <a:prstClr val="black"/>
                </a:solidFill>
              </a:rPr>
              <a:t>the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evening</a:t>
            </a:r>
            <a:r>
              <a:rPr lang="cs-CZ" sz="2400" dirty="0" smtClean="0">
                <a:solidFill>
                  <a:prstClr val="black"/>
                </a:solidFill>
              </a:rPr>
              <a:t>.</a:t>
            </a: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4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 w="38100"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3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204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Aspekt</vt:lpstr>
      <vt:lpstr>2_Administrativní</vt:lpstr>
      <vt:lpstr>Administrativní</vt:lpstr>
      <vt:lpstr>Prezentace aplikace PowerPoint</vt:lpstr>
      <vt:lpstr>Past tense simple – regular verbs</vt:lpstr>
      <vt:lpstr>When did you work?</vt:lpstr>
      <vt:lpstr>Questions</vt:lpstr>
      <vt:lpstr>Translate</vt:lpstr>
      <vt:lpstr>Translate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39</cp:revision>
  <dcterms:created xsi:type="dcterms:W3CDTF">2013-05-06T17:21:55Z</dcterms:created>
  <dcterms:modified xsi:type="dcterms:W3CDTF">2013-05-06T20:22:05Z</dcterms:modified>
</cp:coreProperties>
</file>