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5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C3CB-D4B3-49F7-B7A4-84BDAB8507FD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A9BA-6FA0-49DF-990D-6D9B8D028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231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C3CB-D4B3-49F7-B7A4-84BDAB8507FD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A9BA-6FA0-49DF-990D-6D9B8D028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910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C3CB-D4B3-49F7-B7A4-84BDAB8507FD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A9BA-6FA0-49DF-990D-6D9B8D028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25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C3CB-D4B3-49F7-B7A4-84BDAB8507FD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A9BA-6FA0-49DF-990D-6D9B8D028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405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C3CB-D4B3-49F7-B7A4-84BDAB8507FD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A9BA-6FA0-49DF-990D-6D9B8D028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713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C3CB-D4B3-49F7-B7A4-84BDAB8507FD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A9BA-6FA0-49DF-990D-6D9B8D028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162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C3CB-D4B3-49F7-B7A4-84BDAB8507FD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A9BA-6FA0-49DF-990D-6D9B8D028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19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C3CB-D4B3-49F7-B7A4-84BDAB8507FD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A9BA-6FA0-49DF-990D-6D9B8D028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313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C3CB-D4B3-49F7-B7A4-84BDAB8507FD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A9BA-6FA0-49DF-990D-6D9B8D028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387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C3CB-D4B3-49F7-B7A4-84BDAB8507FD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A9BA-6FA0-49DF-990D-6D9B8D028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5835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C3CB-D4B3-49F7-B7A4-84BDAB8507FD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A9BA-6FA0-49DF-990D-6D9B8D028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984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7C3CB-D4B3-49F7-B7A4-84BDAB8507FD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6A9BA-6FA0-49DF-990D-6D9B8D0280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413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guardian.com/lifeandstyle/2009/mar/11/anorexia-mental-health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 	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	25. 07. 2013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 smtClean="0"/>
              <a:t>DUMu</a:t>
            </a:r>
            <a:r>
              <a:rPr lang="cs-CZ" sz="1400" dirty="0" smtClean="0"/>
              <a:t>: 	VY_32_INOVACE_08_AJ_CM</a:t>
            </a:r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Ročník:                	1. – 4. ročník </a:t>
            </a:r>
          </a:p>
          <a:p>
            <a:pPr marL="0" indent="0">
              <a:buNone/>
            </a:pPr>
            <a:r>
              <a:rPr lang="cs-CZ" sz="1400" dirty="0" smtClean="0"/>
              <a:t>Vzdělávací oblast:	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    	Anglický jazyk</a:t>
            </a:r>
          </a:p>
          <a:p>
            <a:pPr marL="0" indent="0">
              <a:buNone/>
            </a:pPr>
            <a:r>
              <a:rPr lang="cs-CZ" sz="1400" dirty="0" smtClean="0"/>
              <a:t>Téma:		</a:t>
            </a:r>
            <a:r>
              <a:rPr lang="cs-CZ" sz="1400" dirty="0" err="1" smtClean="0"/>
              <a:t>Eating</a:t>
            </a:r>
            <a:r>
              <a:rPr lang="cs-CZ" sz="1400" dirty="0" smtClean="0"/>
              <a:t> </a:t>
            </a:r>
            <a:r>
              <a:rPr lang="cs-CZ" sz="1400" dirty="0" err="1" smtClean="0"/>
              <a:t>disorders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Tematický okruh:  	konverzační témata pro studenty  různých oborů</a:t>
            </a:r>
          </a:p>
          <a:p>
            <a:pPr marL="0" indent="0">
              <a:buNone/>
            </a:pPr>
            <a:r>
              <a:rPr lang="cs-CZ" sz="1400" dirty="0" smtClean="0"/>
              <a:t>Klíčová slova:       	</a:t>
            </a:r>
            <a:r>
              <a:rPr lang="cs-CZ" sz="1400" dirty="0" err="1" smtClean="0"/>
              <a:t>eating</a:t>
            </a:r>
            <a:r>
              <a:rPr lang="cs-CZ" sz="1400" dirty="0" smtClean="0"/>
              <a:t> </a:t>
            </a:r>
            <a:r>
              <a:rPr lang="cs-CZ" sz="1400" dirty="0" err="1" smtClean="0"/>
              <a:t>disorders</a:t>
            </a:r>
            <a:r>
              <a:rPr lang="cs-CZ" sz="1400" dirty="0" smtClean="0"/>
              <a:t>, </a:t>
            </a:r>
            <a:r>
              <a:rPr lang="cs-CZ" sz="1400" dirty="0" err="1" smtClean="0"/>
              <a:t>anorexia</a:t>
            </a:r>
            <a:r>
              <a:rPr lang="cs-CZ" sz="1400" dirty="0" smtClean="0"/>
              <a:t>, </a:t>
            </a:r>
            <a:r>
              <a:rPr lang="cs-CZ" sz="1400" dirty="0" err="1" smtClean="0"/>
              <a:t>bulimia</a:t>
            </a:r>
            <a:r>
              <a:rPr lang="cs-CZ" sz="1400" dirty="0" smtClean="0"/>
              <a:t>, </a:t>
            </a:r>
            <a:r>
              <a:rPr lang="cs-CZ" sz="1400" dirty="0" err="1" smtClean="0"/>
              <a:t>obsession</a:t>
            </a:r>
            <a:r>
              <a:rPr lang="cs-CZ" sz="1400" dirty="0" smtClean="0"/>
              <a:t>, </a:t>
            </a:r>
          </a:p>
          <a:p>
            <a:pPr marL="0" indent="0">
              <a:buNone/>
            </a:pPr>
            <a:endParaRPr lang="cs-CZ" sz="1400" dirty="0" smtClean="0"/>
          </a:p>
          <a:p>
            <a:pPr marL="0" lvl="0" indent="0">
              <a:buNone/>
            </a:pPr>
            <a:r>
              <a:rPr lang="cs-CZ" sz="1400" dirty="0">
                <a:solidFill>
                  <a:prstClr val="black"/>
                </a:solidFill>
              </a:rPr>
              <a:t>Metodický list/anotace</a:t>
            </a:r>
            <a:r>
              <a:rPr lang="cs-CZ" sz="1400" dirty="0" smtClean="0">
                <a:solidFill>
                  <a:prstClr val="black"/>
                </a:solidFill>
              </a:rPr>
              <a:t>: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Materiál slouží k seznámení se slovní zásobou .  Jedná se zejména o výrazy z běžného života.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význam. V případě potřeby pracují se slovníkem. </a:t>
            </a:r>
          </a:p>
          <a:p>
            <a:pPr marL="0" indent="0">
              <a:buNone/>
            </a:pPr>
            <a:r>
              <a:rPr lang="cs-CZ" sz="1400" dirty="0" smtClean="0"/>
              <a:t>Diskutují o problému.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948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Eating</a:t>
            </a:r>
            <a:r>
              <a:rPr lang="cs-CZ" dirty="0" smtClean="0"/>
              <a:t> </a:t>
            </a:r>
            <a:r>
              <a:rPr lang="cs-CZ" dirty="0" err="1" smtClean="0"/>
              <a:t>disorders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anorexia</a:t>
            </a:r>
            <a:r>
              <a:rPr lang="cs-CZ" dirty="0" smtClean="0"/>
              <a:t>, </a:t>
            </a:r>
            <a:r>
              <a:rPr lang="cs-CZ" dirty="0" err="1" smtClean="0"/>
              <a:t>bulimia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7281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Anorexia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 err="1" smtClean="0"/>
              <a:t>medical</a:t>
            </a:r>
            <a:r>
              <a:rPr lang="cs-CZ" dirty="0" smtClean="0"/>
              <a:t> </a:t>
            </a:r>
            <a:r>
              <a:rPr lang="cs-CZ" dirty="0" err="1" smtClean="0"/>
              <a:t>condition</a:t>
            </a:r>
            <a:r>
              <a:rPr lang="cs-CZ" dirty="0" smtClean="0"/>
              <a:t> in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 </a:t>
            </a:r>
            <a:r>
              <a:rPr lang="cs-CZ" dirty="0" err="1" smtClean="0"/>
              <a:t>desire</a:t>
            </a:r>
            <a:r>
              <a:rPr lang="cs-CZ" dirty="0" smtClean="0"/>
              <a:t> to </a:t>
            </a:r>
            <a:r>
              <a:rPr lang="cs-CZ" dirty="0" err="1" smtClean="0"/>
              <a:t>anything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person has a </a:t>
            </a:r>
            <a:r>
              <a:rPr lang="cs-CZ" i="1" dirty="0" err="1" smtClean="0"/>
              <a:t>fear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gaining</a:t>
            </a:r>
            <a:r>
              <a:rPr lang="cs-CZ" i="1" dirty="0" smtClean="0"/>
              <a:t> </a:t>
            </a:r>
            <a:r>
              <a:rPr lang="cs-CZ" i="1" dirty="0" err="1" smtClean="0"/>
              <a:t>weight</a:t>
            </a:r>
            <a:endParaRPr lang="cs-CZ" i="1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problem</a:t>
            </a:r>
            <a:r>
              <a:rPr lang="cs-CZ" dirty="0" smtClean="0"/>
              <a:t> </a:t>
            </a:r>
            <a:r>
              <a:rPr lang="cs-CZ" dirty="0" err="1" smtClean="0"/>
              <a:t>often</a:t>
            </a:r>
            <a:r>
              <a:rPr lang="cs-CZ" dirty="0" smtClean="0"/>
              <a:t> </a:t>
            </a:r>
            <a:r>
              <a:rPr lang="cs-CZ" dirty="0" err="1" smtClean="0"/>
              <a:t>starts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normal</a:t>
            </a:r>
            <a:r>
              <a:rPr lang="cs-CZ" dirty="0" smtClean="0"/>
              <a:t> </a:t>
            </a:r>
            <a:r>
              <a:rPr lang="cs-CZ" dirty="0" err="1" smtClean="0"/>
              <a:t>dieting</a:t>
            </a:r>
            <a:endParaRPr lang="cs-CZ" dirty="0" smtClean="0"/>
          </a:p>
          <a:p>
            <a:r>
              <a:rPr lang="cs-CZ" dirty="0" err="1" smtClean="0"/>
              <a:t>anorexics</a:t>
            </a:r>
            <a:r>
              <a:rPr lang="cs-CZ" dirty="0" smtClean="0"/>
              <a:t> </a:t>
            </a:r>
            <a:r>
              <a:rPr lang="cs-CZ" dirty="0" err="1" smtClean="0"/>
              <a:t>suffer</a:t>
            </a:r>
            <a:r>
              <a:rPr lang="cs-CZ" dirty="0" smtClean="0"/>
              <a:t> </a:t>
            </a:r>
            <a:r>
              <a:rPr lang="cs-CZ" dirty="0" err="1" smtClean="0"/>
              <a:t>physical</a:t>
            </a:r>
            <a:r>
              <a:rPr lang="cs-CZ" dirty="0" smtClean="0"/>
              <a:t> </a:t>
            </a:r>
            <a:r>
              <a:rPr lang="cs-CZ" dirty="0" err="1" smtClean="0"/>
              <a:t>weakness</a:t>
            </a:r>
            <a:r>
              <a:rPr lang="cs-CZ" dirty="0" smtClean="0"/>
              <a:t>, </a:t>
            </a:r>
            <a:r>
              <a:rPr lang="cs-CZ" dirty="0" err="1" smtClean="0"/>
              <a:t>great</a:t>
            </a:r>
            <a:r>
              <a:rPr lang="cs-CZ" dirty="0" smtClean="0"/>
              <a:t> </a:t>
            </a:r>
            <a:r>
              <a:rPr lang="cs-CZ" dirty="0" err="1" smtClean="0"/>
              <a:t>risc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infection</a:t>
            </a:r>
            <a:r>
              <a:rPr lang="cs-CZ" dirty="0" smtClean="0"/>
              <a:t>, absence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menstrual</a:t>
            </a:r>
            <a:r>
              <a:rPr lang="cs-CZ" dirty="0" smtClean="0"/>
              <a:t> </a:t>
            </a:r>
            <a:r>
              <a:rPr lang="cs-CZ" dirty="0" err="1" smtClean="0"/>
              <a:t>cycles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3307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Anorexic</a:t>
            </a:r>
            <a:r>
              <a:rPr lang="cs-CZ" dirty="0" smtClean="0"/>
              <a:t> body – </a:t>
            </a: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does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happen</a:t>
            </a:r>
            <a:r>
              <a:rPr lang="cs-CZ" dirty="0" smtClean="0"/>
              <a:t>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>
                <a:hlinkClick r:id="rId2"/>
              </a:rPr>
              <a:t>http://www.theguardian.com/lifeandstyle/2009/mar/11/anorexia-mental-health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554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Bulimia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i="1" dirty="0" err="1" smtClean="0"/>
              <a:t>drastically</a:t>
            </a:r>
            <a:r>
              <a:rPr lang="cs-CZ" i="1" dirty="0" smtClean="0"/>
              <a:t> </a:t>
            </a:r>
            <a:r>
              <a:rPr lang="cs-CZ" i="1" dirty="0" err="1" smtClean="0"/>
              <a:t>overeat</a:t>
            </a:r>
            <a:r>
              <a:rPr lang="cs-CZ" i="1" dirty="0" smtClean="0"/>
              <a:t> </a:t>
            </a:r>
            <a:r>
              <a:rPr lang="cs-CZ" dirty="0" smtClean="0"/>
              <a:t>and </a:t>
            </a:r>
            <a:r>
              <a:rPr lang="cs-CZ" dirty="0" err="1" smtClean="0"/>
              <a:t>then</a:t>
            </a:r>
            <a:r>
              <a:rPr lang="cs-CZ" dirty="0" smtClean="0"/>
              <a:t> </a:t>
            </a:r>
            <a:r>
              <a:rPr lang="cs-CZ" dirty="0" err="1" smtClean="0"/>
              <a:t>induce</a:t>
            </a:r>
            <a:r>
              <a:rPr lang="cs-CZ" dirty="0" smtClean="0"/>
              <a:t> </a:t>
            </a:r>
            <a:r>
              <a:rPr lang="cs-CZ" i="1" dirty="0" err="1" smtClean="0"/>
              <a:t>vomitting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take</a:t>
            </a:r>
            <a:r>
              <a:rPr lang="cs-CZ" dirty="0" smtClean="0"/>
              <a:t> </a:t>
            </a:r>
            <a:r>
              <a:rPr lang="cs-CZ" dirty="0" err="1" smtClean="0"/>
              <a:t>laxatives</a:t>
            </a:r>
            <a:endParaRPr lang="cs-CZ" dirty="0" smtClean="0"/>
          </a:p>
          <a:p>
            <a:r>
              <a:rPr lang="cs-CZ" dirty="0" err="1" smtClean="0"/>
              <a:t>bulimics</a:t>
            </a:r>
            <a:r>
              <a:rPr lang="cs-CZ" dirty="0" smtClean="0"/>
              <a:t> are </a:t>
            </a:r>
            <a:r>
              <a:rPr lang="cs-CZ" dirty="0" err="1" smtClean="0"/>
              <a:t>obsessed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thoughts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weight</a:t>
            </a:r>
            <a:r>
              <a:rPr lang="cs-CZ" dirty="0" smtClean="0"/>
              <a:t>, food and </a:t>
            </a:r>
            <a:r>
              <a:rPr lang="cs-CZ" dirty="0" err="1" smtClean="0"/>
              <a:t>eating</a:t>
            </a:r>
            <a:endParaRPr lang="cs-CZ" dirty="0" smtClean="0"/>
          </a:p>
          <a:p>
            <a:r>
              <a:rPr lang="cs-CZ" dirty="0" smtClean="0"/>
              <a:t>most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</a:t>
            </a:r>
            <a:r>
              <a:rPr lang="cs-CZ" dirty="0" err="1" smtClean="0"/>
              <a:t>feel</a:t>
            </a:r>
            <a:r>
              <a:rPr lang="cs-CZ" dirty="0" smtClean="0"/>
              <a:t> </a:t>
            </a:r>
            <a:r>
              <a:rPr lang="cs-CZ" dirty="0" err="1" smtClean="0"/>
              <a:t>guilt</a:t>
            </a:r>
            <a:r>
              <a:rPr lang="cs-CZ" dirty="0" smtClean="0"/>
              <a:t>, </a:t>
            </a:r>
            <a:r>
              <a:rPr lang="cs-CZ" dirty="0" err="1" smtClean="0"/>
              <a:t>shame</a:t>
            </a:r>
            <a:r>
              <a:rPr lang="cs-CZ" dirty="0" smtClean="0"/>
              <a:t>, </a:t>
            </a:r>
            <a:r>
              <a:rPr lang="cs-CZ" dirty="0" err="1" smtClean="0"/>
              <a:t>anxiety</a:t>
            </a:r>
            <a:endParaRPr lang="cs-CZ" dirty="0" smtClean="0"/>
          </a:p>
          <a:p>
            <a:r>
              <a:rPr lang="cs-CZ" dirty="0" err="1" smtClean="0"/>
              <a:t>typical</a:t>
            </a:r>
            <a:r>
              <a:rPr lang="cs-CZ" dirty="0" smtClean="0"/>
              <a:t> </a:t>
            </a:r>
            <a:r>
              <a:rPr lang="cs-CZ" dirty="0" err="1" smtClean="0"/>
              <a:t>risks</a:t>
            </a:r>
            <a:r>
              <a:rPr lang="cs-CZ" dirty="0" smtClean="0"/>
              <a:t> are </a:t>
            </a:r>
            <a:r>
              <a:rPr lang="cs-CZ" dirty="0" err="1" smtClean="0"/>
              <a:t>sore</a:t>
            </a:r>
            <a:r>
              <a:rPr lang="cs-CZ" dirty="0" smtClean="0"/>
              <a:t> </a:t>
            </a:r>
            <a:r>
              <a:rPr lang="cs-CZ" dirty="0" err="1" smtClean="0"/>
              <a:t>throat</a:t>
            </a:r>
            <a:r>
              <a:rPr lang="cs-CZ" dirty="0" smtClean="0"/>
              <a:t>, </a:t>
            </a:r>
            <a:r>
              <a:rPr lang="cs-CZ" dirty="0" err="1" smtClean="0"/>
              <a:t>hair</a:t>
            </a:r>
            <a:r>
              <a:rPr lang="cs-CZ" dirty="0" smtClean="0"/>
              <a:t> </a:t>
            </a:r>
            <a:r>
              <a:rPr lang="cs-CZ" dirty="0" err="1" smtClean="0"/>
              <a:t>loss</a:t>
            </a:r>
            <a:r>
              <a:rPr lang="cs-CZ" dirty="0" smtClean="0"/>
              <a:t>, </a:t>
            </a:r>
            <a:r>
              <a:rPr lang="cs-CZ" dirty="0" err="1" smtClean="0"/>
              <a:t>kidney</a:t>
            </a:r>
            <a:r>
              <a:rPr lang="cs-CZ" dirty="0" smtClean="0"/>
              <a:t> </a:t>
            </a:r>
            <a:r>
              <a:rPr lang="cs-CZ" dirty="0" err="1" smtClean="0"/>
              <a:t>damage</a:t>
            </a:r>
            <a:r>
              <a:rPr lang="cs-CZ" dirty="0" smtClean="0"/>
              <a:t>, </a:t>
            </a:r>
            <a:r>
              <a:rPr lang="cs-CZ" dirty="0" err="1" smtClean="0"/>
              <a:t>tooth</a:t>
            </a:r>
            <a:r>
              <a:rPr lang="cs-CZ" dirty="0" smtClean="0"/>
              <a:t> </a:t>
            </a:r>
            <a:r>
              <a:rPr lang="cs-CZ" dirty="0" err="1" smtClean="0"/>
              <a:t>enamel</a:t>
            </a:r>
            <a:r>
              <a:rPr lang="cs-CZ" dirty="0" smtClean="0"/>
              <a:t> </a:t>
            </a:r>
            <a:r>
              <a:rPr lang="cs-CZ" dirty="0" err="1" smtClean="0"/>
              <a:t>erosion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7539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Don´t</a:t>
            </a:r>
            <a:r>
              <a:rPr lang="cs-CZ" dirty="0" smtClean="0"/>
              <a:t> let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happen</a:t>
            </a:r>
            <a:r>
              <a:rPr lang="cs-CZ" dirty="0" smtClean="0"/>
              <a:t> to </a:t>
            </a:r>
            <a:r>
              <a:rPr lang="cs-CZ" dirty="0" err="1" smtClean="0"/>
              <a:t>anybody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keep</a:t>
            </a:r>
            <a:r>
              <a:rPr lang="cs-CZ" dirty="0" smtClean="0"/>
              <a:t> in mind </a:t>
            </a:r>
            <a:r>
              <a:rPr lang="cs-CZ" dirty="0" err="1" smtClean="0"/>
              <a:t>that</a:t>
            </a:r>
            <a:r>
              <a:rPr lang="cs-CZ" dirty="0" smtClean="0"/>
              <a:t> most </a:t>
            </a:r>
            <a:r>
              <a:rPr lang="cs-CZ" dirty="0" err="1" smtClean="0"/>
              <a:t>anorexics</a:t>
            </a:r>
            <a:r>
              <a:rPr lang="cs-CZ" dirty="0" smtClean="0"/>
              <a:t> and </a:t>
            </a:r>
            <a:r>
              <a:rPr lang="cs-CZ" dirty="0" err="1" smtClean="0"/>
              <a:t>bulimics</a:t>
            </a:r>
            <a:r>
              <a:rPr lang="cs-CZ" dirty="0" smtClean="0"/>
              <a:t> do not </a:t>
            </a:r>
            <a:r>
              <a:rPr lang="cs-CZ" dirty="0" err="1" smtClean="0"/>
              <a:t>seek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help</a:t>
            </a:r>
            <a:r>
              <a:rPr lang="cs-CZ" dirty="0" smtClean="0"/>
              <a:t>, </a:t>
            </a:r>
            <a:r>
              <a:rPr lang="cs-CZ" dirty="0" err="1" smtClean="0"/>
              <a:t>even</a:t>
            </a:r>
            <a:r>
              <a:rPr lang="cs-CZ" dirty="0" smtClean="0"/>
              <a:t> more,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try</a:t>
            </a:r>
            <a:r>
              <a:rPr lang="cs-CZ" dirty="0" smtClean="0"/>
              <a:t> to </a:t>
            </a:r>
            <a:r>
              <a:rPr lang="cs-CZ" dirty="0" err="1" smtClean="0"/>
              <a:t>resist</a:t>
            </a:r>
            <a:endParaRPr lang="cs-CZ" dirty="0" smtClean="0"/>
          </a:p>
          <a:p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need</a:t>
            </a:r>
            <a:r>
              <a:rPr lang="cs-CZ" dirty="0" smtClean="0"/>
              <a:t> </a:t>
            </a:r>
            <a:r>
              <a:rPr lang="cs-CZ" dirty="0" err="1" smtClean="0"/>
              <a:t>professional</a:t>
            </a:r>
            <a:r>
              <a:rPr lang="cs-CZ" dirty="0" smtClean="0"/>
              <a:t> </a:t>
            </a:r>
            <a:r>
              <a:rPr lang="cs-CZ" dirty="0" err="1" smtClean="0"/>
              <a:t>help</a:t>
            </a:r>
            <a:endParaRPr lang="cs-CZ" dirty="0" smtClean="0"/>
          </a:p>
          <a:p>
            <a:r>
              <a:rPr lang="cs-CZ" dirty="0" err="1" smtClean="0"/>
              <a:t>treatment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anorexia</a:t>
            </a:r>
            <a:r>
              <a:rPr lang="cs-CZ" dirty="0" smtClean="0"/>
              <a:t> </a:t>
            </a:r>
            <a:r>
              <a:rPr lang="cs-CZ" dirty="0" err="1" smtClean="0"/>
              <a:t>usually</a:t>
            </a:r>
            <a:r>
              <a:rPr lang="cs-CZ" dirty="0" smtClean="0"/>
              <a:t> </a:t>
            </a:r>
            <a:r>
              <a:rPr lang="cs-CZ" dirty="0" err="1" smtClean="0"/>
              <a:t>means</a:t>
            </a:r>
            <a:r>
              <a:rPr lang="cs-CZ" dirty="0" smtClean="0"/>
              <a:t> </a:t>
            </a:r>
            <a:r>
              <a:rPr lang="cs-CZ" dirty="0" err="1" smtClean="0"/>
              <a:t>hospital</a:t>
            </a:r>
            <a:r>
              <a:rPr lang="cs-CZ" dirty="0" smtClean="0"/>
              <a:t> and a </a:t>
            </a:r>
            <a:r>
              <a:rPr lang="cs-CZ" dirty="0" err="1" smtClean="0"/>
              <a:t>controlled</a:t>
            </a:r>
            <a:r>
              <a:rPr lang="cs-CZ" dirty="0" smtClean="0"/>
              <a:t> diet to </a:t>
            </a:r>
            <a:r>
              <a:rPr lang="cs-CZ" dirty="0" err="1" smtClean="0"/>
              <a:t>retain</a:t>
            </a:r>
            <a:r>
              <a:rPr lang="cs-CZ" dirty="0" smtClean="0"/>
              <a:t> </a:t>
            </a:r>
            <a:r>
              <a:rPr lang="cs-CZ" dirty="0" err="1" smtClean="0"/>
              <a:t>weight</a:t>
            </a:r>
            <a:r>
              <a:rPr lang="cs-CZ" dirty="0" smtClean="0"/>
              <a:t> and </a:t>
            </a:r>
            <a:r>
              <a:rPr lang="cs-CZ" dirty="0" err="1" smtClean="0"/>
              <a:t>health</a:t>
            </a:r>
            <a:endParaRPr lang="cs-CZ" dirty="0" smtClean="0"/>
          </a:p>
          <a:p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bulimia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success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behavioral</a:t>
            </a:r>
            <a:r>
              <a:rPr lang="cs-CZ" dirty="0" smtClean="0"/>
              <a:t> </a:t>
            </a:r>
            <a:r>
              <a:rPr lang="cs-CZ" dirty="0" err="1" smtClean="0"/>
              <a:t>help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4675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cs-CZ" dirty="0">
                <a:solidFill>
                  <a:prstClr val="black"/>
                </a:solidFill>
              </a:rPr>
              <a:t>archiv autora</a:t>
            </a:r>
          </a:p>
          <a:p>
            <a:r>
              <a:rPr lang="cs-CZ" dirty="0" smtClean="0">
                <a:solidFill>
                  <a:prstClr val="black"/>
                </a:solidFill>
                <a:hlinkClick r:id="rId2"/>
              </a:rPr>
              <a:t>h</a:t>
            </a:r>
            <a:r>
              <a:rPr lang="it-IT" dirty="0" smtClean="0">
                <a:solidFill>
                  <a:prstClr val="black"/>
                </a:solidFill>
                <a:hlinkClick r:id="rId2"/>
              </a:rPr>
              <a:t>ttp://</a:t>
            </a:r>
            <a:r>
              <a:rPr lang="cs-CZ" dirty="0" smtClean="0">
                <a:solidFill>
                  <a:prstClr val="black"/>
                </a:solidFill>
                <a:hlinkClick r:id="rId2"/>
              </a:rPr>
              <a:t>en.</a:t>
            </a:r>
            <a:r>
              <a:rPr lang="it-IT" dirty="0" smtClean="0">
                <a:solidFill>
                  <a:prstClr val="black"/>
                </a:solidFill>
                <a:hlinkClick r:id="rId2"/>
              </a:rPr>
              <a:t>wikipedia.org</a:t>
            </a:r>
            <a:endParaRPr lang="cs-CZ" dirty="0" smtClean="0">
              <a:solidFill>
                <a:prstClr val="black"/>
              </a:solidFill>
            </a:endParaRPr>
          </a:p>
          <a:p>
            <a:r>
              <a:rPr lang="cs-CZ" dirty="0" smtClean="0">
                <a:solidFill>
                  <a:prstClr val="black"/>
                </a:solidFill>
              </a:rPr>
              <a:t>PHILLIPS</a:t>
            </a:r>
            <a:r>
              <a:rPr lang="cs-CZ" dirty="0">
                <a:solidFill>
                  <a:prstClr val="black"/>
                </a:solidFill>
              </a:rPr>
              <a:t>, Janet a kol. Oxford studijní slovník. Oxford: Oxford University Press, 2010, ISBN 978019 430655 3. </a:t>
            </a:r>
            <a:endParaRPr lang="en-US" dirty="0">
              <a:solidFill>
                <a:prstClr val="black"/>
              </a:solidFill>
            </a:endParaRPr>
          </a:p>
          <a:p>
            <a:endParaRPr lang="cs-CZ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53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193</Words>
  <Application>Microsoft Office PowerPoint</Application>
  <PresentationFormat>Předvádění na obrazovce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Prezentace aplikace PowerPoint</vt:lpstr>
      <vt:lpstr>Eating disorders</vt:lpstr>
      <vt:lpstr>Anorexia</vt:lpstr>
      <vt:lpstr>Anorexic body – how does it happen?</vt:lpstr>
      <vt:lpstr>Bulimia</vt:lpstr>
      <vt:lpstr>Don´t let it happen to anybody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7</cp:revision>
  <dcterms:created xsi:type="dcterms:W3CDTF">2013-10-02T13:32:08Z</dcterms:created>
  <dcterms:modified xsi:type="dcterms:W3CDTF">2013-10-16T13:15:13Z</dcterms:modified>
</cp:coreProperties>
</file>