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5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23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1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25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0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71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16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9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313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8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83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C3CB-D4B3-49F7-B7A4-84BDAB8507FD}" type="datetimeFigureOut">
              <a:rPr lang="en-GB" smtClean="0"/>
              <a:t>16/10/2013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A9BA-6FA0-49DF-990D-6D9B8D02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1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guardian.com/lifeandstyle/2009/mar/11/anorexia-mental-healt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25. 07.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 smtClean="0"/>
              <a:t>DUMu</a:t>
            </a:r>
            <a:r>
              <a:rPr lang="cs-CZ" sz="1400" dirty="0" smtClean="0"/>
              <a:t>: 	VY_32_INOVACE_08_AJ_CM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Téma:		</a:t>
            </a:r>
            <a:r>
              <a:rPr lang="cs-CZ" sz="1400" dirty="0" err="1" smtClean="0"/>
              <a:t>Eating</a:t>
            </a:r>
            <a:r>
              <a:rPr lang="cs-CZ" sz="1400" dirty="0" smtClean="0"/>
              <a:t> </a:t>
            </a:r>
            <a:r>
              <a:rPr lang="cs-CZ" sz="1400" dirty="0" err="1" smtClean="0"/>
              <a:t>disorders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Tematický okruh:  	konverzační témata pro studenty  různých oborů</a:t>
            </a:r>
          </a:p>
          <a:p>
            <a:pPr marL="0" indent="0">
              <a:buNone/>
            </a:pPr>
            <a:r>
              <a:rPr lang="cs-CZ" sz="1400" dirty="0" smtClean="0"/>
              <a:t>Klíčová slova:       	</a:t>
            </a:r>
            <a:r>
              <a:rPr lang="cs-CZ" sz="1400" dirty="0" err="1" smtClean="0"/>
              <a:t>eating</a:t>
            </a:r>
            <a:r>
              <a:rPr lang="cs-CZ" sz="1400" dirty="0" smtClean="0"/>
              <a:t> </a:t>
            </a:r>
            <a:r>
              <a:rPr lang="cs-CZ" sz="1400" dirty="0" err="1" smtClean="0"/>
              <a:t>disorders</a:t>
            </a:r>
            <a:r>
              <a:rPr lang="cs-CZ" sz="1400" dirty="0" smtClean="0"/>
              <a:t>, </a:t>
            </a:r>
            <a:r>
              <a:rPr lang="cs-CZ" sz="1400" dirty="0" err="1" smtClean="0"/>
              <a:t>anorexia</a:t>
            </a:r>
            <a:r>
              <a:rPr lang="cs-CZ" sz="1400" dirty="0" smtClean="0"/>
              <a:t>, </a:t>
            </a:r>
            <a:r>
              <a:rPr lang="cs-CZ" sz="1400" dirty="0" err="1" smtClean="0"/>
              <a:t>bulimia</a:t>
            </a:r>
            <a:r>
              <a:rPr lang="cs-CZ" sz="1400" dirty="0" smtClean="0"/>
              <a:t>, </a:t>
            </a:r>
            <a:r>
              <a:rPr lang="cs-CZ" sz="1400" dirty="0" err="1" smtClean="0"/>
              <a:t>obsession</a:t>
            </a:r>
            <a:r>
              <a:rPr lang="cs-CZ" sz="1400" dirty="0" smtClean="0"/>
              <a:t>, 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slovní zásobou .  Jedná se zejména o výrazy z běžného života.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význam. V případě potřeby pracují se slovníkem. </a:t>
            </a:r>
          </a:p>
          <a:p>
            <a:pPr marL="0" indent="0">
              <a:buNone/>
            </a:pPr>
            <a:r>
              <a:rPr lang="cs-CZ" sz="1400" dirty="0" smtClean="0"/>
              <a:t>Diskutují o problému.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4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r>
              <a:rPr lang="cs-CZ" dirty="0" smtClean="0"/>
              <a:t>, </a:t>
            </a:r>
            <a:r>
              <a:rPr lang="cs-CZ" dirty="0" err="1" smtClean="0"/>
              <a:t>bulimia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28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Anorexia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r>
              <a:rPr lang="cs-CZ" dirty="0" smtClean="0"/>
              <a:t> in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 </a:t>
            </a:r>
            <a:r>
              <a:rPr lang="cs-CZ" dirty="0" err="1" smtClean="0"/>
              <a:t>desire</a:t>
            </a:r>
            <a:r>
              <a:rPr lang="cs-CZ" dirty="0" smtClean="0"/>
              <a:t> to </a:t>
            </a:r>
            <a:r>
              <a:rPr lang="cs-CZ" dirty="0" err="1" smtClean="0"/>
              <a:t>anything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person has a </a:t>
            </a:r>
            <a:r>
              <a:rPr lang="cs-CZ" i="1" dirty="0" err="1" smtClean="0"/>
              <a:t>fear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gaining</a:t>
            </a:r>
            <a:r>
              <a:rPr lang="cs-CZ" i="1" dirty="0" smtClean="0"/>
              <a:t> </a:t>
            </a:r>
            <a:r>
              <a:rPr lang="cs-CZ" i="1" dirty="0" err="1" smtClean="0"/>
              <a:t>weight</a:t>
            </a:r>
            <a:endParaRPr lang="cs-CZ" i="1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</a:t>
            </a:r>
            <a:r>
              <a:rPr lang="cs-CZ" dirty="0" err="1" smtClean="0"/>
              <a:t>starts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normal</a:t>
            </a:r>
            <a:r>
              <a:rPr lang="cs-CZ" dirty="0" smtClean="0"/>
              <a:t> </a:t>
            </a:r>
            <a:r>
              <a:rPr lang="cs-CZ" dirty="0" err="1" smtClean="0"/>
              <a:t>dieting</a:t>
            </a:r>
            <a:endParaRPr lang="cs-CZ" dirty="0" smtClean="0"/>
          </a:p>
          <a:p>
            <a:r>
              <a:rPr lang="cs-CZ" dirty="0" err="1" smtClean="0"/>
              <a:t>anorexics</a:t>
            </a:r>
            <a:r>
              <a:rPr lang="cs-CZ" dirty="0" smtClean="0"/>
              <a:t> </a:t>
            </a:r>
            <a:r>
              <a:rPr lang="cs-CZ" dirty="0" err="1" smtClean="0"/>
              <a:t>suffer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weakness</a:t>
            </a:r>
            <a:r>
              <a:rPr lang="cs-CZ" dirty="0" smtClean="0"/>
              <a:t>,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risc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infection</a:t>
            </a:r>
            <a:r>
              <a:rPr lang="cs-CZ" dirty="0" smtClean="0"/>
              <a:t>, absence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menstrual</a:t>
            </a:r>
            <a:r>
              <a:rPr lang="cs-CZ" dirty="0" smtClean="0"/>
              <a:t> </a:t>
            </a:r>
            <a:r>
              <a:rPr lang="cs-CZ" dirty="0" err="1" smtClean="0"/>
              <a:t>cycles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30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Anorexic</a:t>
            </a:r>
            <a:r>
              <a:rPr lang="cs-CZ" dirty="0" smtClean="0"/>
              <a:t> body –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happen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http://www.theguardian.com/lifeandstyle/2009/mar/11/anorexia-mental-health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5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Bulimia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i="1" dirty="0" err="1" smtClean="0"/>
              <a:t>drastically</a:t>
            </a:r>
            <a:r>
              <a:rPr lang="cs-CZ" i="1" dirty="0" smtClean="0"/>
              <a:t> </a:t>
            </a:r>
            <a:r>
              <a:rPr lang="cs-CZ" i="1" dirty="0" err="1" smtClean="0"/>
              <a:t>overeat</a:t>
            </a:r>
            <a:r>
              <a:rPr lang="cs-CZ" i="1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induce</a:t>
            </a:r>
            <a:r>
              <a:rPr lang="cs-CZ" dirty="0" smtClean="0"/>
              <a:t> </a:t>
            </a:r>
            <a:r>
              <a:rPr lang="cs-CZ" i="1" dirty="0" err="1" smtClean="0"/>
              <a:t>vomitting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laxatives</a:t>
            </a:r>
            <a:endParaRPr lang="cs-CZ" dirty="0" smtClean="0"/>
          </a:p>
          <a:p>
            <a:r>
              <a:rPr lang="cs-CZ" dirty="0" err="1" smtClean="0"/>
              <a:t>bulimics</a:t>
            </a:r>
            <a:r>
              <a:rPr lang="cs-CZ" dirty="0" smtClean="0"/>
              <a:t> are </a:t>
            </a:r>
            <a:r>
              <a:rPr lang="cs-CZ" dirty="0" err="1" smtClean="0"/>
              <a:t>obsessed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thoughts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weight</a:t>
            </a:r>
            <a:r>
              <a:rPr lang="cs-CZ" dirty="0" smtClean="0"/>
              <a:t>, food and </a:t>
            </a:r>
            <a:r>
              <a:rPr lang="cs-CZ" dirty="0" err="1" smtClean="0"/>
              <a:t>eating</a:t>
            </a:r>
            <a:endParaRPr lang="cs-CZ" dirty="0" smtClean="0"/>
          </a:p>
          <a:p>
            <a:r>
              <a:rPr lang="cs-CZ" dirty="0" smtClean="0"/>
              <a:t>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guilt</a:t>
            </a:r>
            <a:r>
              <a:rPr lang="cs-CZ" dirty="0" smtClean="0"/>
              <a:t>, </a:t>
            </a:r>
            <a:r>
              <a:rPr lang="cs-CZ" dirty="0" err="1" smtClean="0"/>
              <a:t>shame</a:t>
            </a:r>
            <a:r>
              <a:rPr lang="cs-CZ" dirty="0" smtClean="0"/>
              <a:t>, </a:t>
            </a:r>
            <a:r>
              <a:rPr lang="cs-CZ" dirty="0" err="1" smtClean="0"/>
              <a:t>anxiety</a:t>
            </a:r>
            <a:endParaRPr lang="cs-CZ" dirty="0" smtClean="0"/>
          </a:p>
          <a:p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risks</a:t>
            </a:r>
            <a:r>
              <a:rPr lang="cs-CZ" dirty="0" smtClean="0"/>
              <a:t> are </a:t>
            </a:r>
            <a:r>
              <a:rPr lang="cs-CZ" dirty="0" err="1" smtClean="0"/>
              <a:t>sore</a:t>
            </a:r>
            <a:r>
              <a:rPr lang="cs-CZ" dirty="0" smtClean="0"/>
              <a:t> </a:t>
            </a:r>
            <a:r>
              <a:rPr lang="cs-CZ" dirty="0" err="1" smtClean="0"/>
              <a:t>throat</a:t>
            </a:r>
            <a:r>
              <a:rPr lang="cs-CZ" dirty="0" smtClean="0"/>
              <a:t>, </a:t>
            </a:r>
            <a:r>
              <a:rPr lang="cs-CZ" dirty="0" err="1" smtClean="0"/>
              <a:t>hair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, </a:t>
            </a:r>
            <a:r>
              <a:rPr lang="cs-CZ" dirty="0" err="1" smtClean="0"/>
              <a:t>kidney</a:t>
            </a:r>
            <a:r>
              <a:rPr lang="cs-CZ" dirty="0" smtClean="0"/>
              <a:t> </a:t>
            </a:r>
            <a:r>
              <a:rPr lang="cs-CZ" dirty="0" err="1" smtClean="0"/>
              <a:t>damage</a:t>
            </a:r>
            <a:r>
              <a:rPr lang="cs-CZ" dirty="0" smtClean="0"/>
              <a:t>, </a:t>
            </a:r>
            <a:r>
              <a:rPr lang="cs-CZ" dirty="0" err="1" smtClean="0"/>
              <a:t>tooth</a:t>
            </a:r>
            <a:r>
              <a:rPr lang="cs-CZ" dirty="0" smtClean="0"/>
              <a:t> </a:t>
            </a:r>
            <a:r>
              <a:rPr lang="cs-CZ" dirty="0" err="1" smtClean="0"/>
              <a:t>enamel</a:t>
            </a:r>
            <a:r>
              <a:rPr lang="cs-CZ" dirty="0" smtClean="0"/>
              <a:t> </a:t>
            </a:r>
            <a:r>
              <a:rPr lang="cs-CZ" dirty="0" err="1" smtClean="0"/>
              <a:t>erosion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53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Don´t</a:t>
            </a:r>
            <a:r>
              <a:rPr lang="cs-CZ" dirty="0" smtClean="0"/>
              <a:t> let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happen</a:t>
            </a:r>
            <a:r>
              <a:rPr lang="cs-CZ" dirty="0" smtClean="0"/>
              <a:t> to </a:t>
            </a:r>
            <a:r>
              <a:rPr lang="cs-CZ" dirty="0" err="1" smtClean="0"/>
              <a:t>anybody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keep</a:t>
            </a:r>
            <a:r>
              <a:rPr lang="cs-CZ" dirty="0" smtClean="0"/>
              <a:t> in mind </a:t>
            </a:r>
            <a:r>
              <a:rPr lang="cs-CZ" dirty="0" err="1" smtClean="0"/>
              <a:t>that</a:t>
            </a:r>
            <a:r>
              <a:rPr lang="cs-CZ" dirty="0" smtClean="0"/>
              <a:t> most </a:t>
            </a:r>
            <a:r>
              <a:rPr lang="cs-CZ" dirty="0" err="1" smtClean="0"/>
              <a:t>anorexics</a:t>
            </a:r>
            <a:r>
              <a:rPr lang="cs-CZ" dirty="0" smtClean="0"/>
              <a:t> and </a:t>
            </a:r>
            <a:r>
              <a:rPr lang="cs-CZ" dirty="0" err="1" smtClean="0"/>
              <a:t>bulimics</a:t>
            </a:r>
            <a:r>
              <a:rPr lang="cs-CZ" dirty="0" smtClean="0"/>
              <a:t> do not </a:t>
            </a:r>
            <a:r>
              <a:rPr lang="cs-CZ" dirty="0" err="1" smtClean="0"/>
              <a:t>seek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, </a:t>
            </a:r>
            <a:r>
              <a:rPr lang="cs-CZ" dirty="0" err="1" smtClean="0"/>
              <a:t>even</a:t>
            </a:r>
            <a:r>
              <a:rPr lang="cs-CZ" dirty="0" smtClean="0"/>
              <a:t> more,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resist</a:t>
            </a:r>
            <a:endParaRPr lang="cs-CZ" dirty="0" smtClean="0"/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professional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endParaRPr lang="cs-CZ" dirty="0" smtClean="0"/>
          </a:p>
          <a:p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anorexia</a:t>
            </a:r>
            <a:r>
              <a:rPr lang="cs-CZ" dirty="0" smtClean="0"/>
              <a:t>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hospital</a:t>
            </a:r>
            <a:r>
              <a:rPr lang="cs-CZ" dirty="0" smtClean="0"/>
              <a:t> and a </a:t>
            </a:r>
            <a:r>
              <a:rPr lang="cs-CZ" dirty="0" err="1" smtClean="0"/>
              <a:t>controlled</a:t>
            </a:r>
            <a:r>
              <a:rPr lang="cs-CZ" dirty="0" smtClean="0"/>
              <a:t> diet to </a:t>
            </a:r>
            <a:r>
              <a:rPr lang="cs-CZ" dirty="0" err="1" smtClean="0"/>
              <a:t>retain</a:t>
            </a:r>
            <a:r>
              <a:rPr lang="cs-CZ" dirty="0" smtClean="0"/>
              <a:t> </a:t>
            </a:r>
            <a:r>
              <a:rPr lang="cs-CZ" dirty="0" err="1" smtClean="0"/>
              <a:t>weight</a:t>
            </a:r>
            <a:r>
              <a:rPr lang="cs-CZ" dirty="0" smtClean="0"/>
              <a:t> and </a:t>
            </a:r>
            <a:r>
              <a:rPr lang="cs-CZ" dirty="0" err="1" smtClean="0"/>
              <a:t>health</a:t>
            </a:r>
            <a:endParaRPr lang="cs-CZ" dirty="0" smtClean="0"/>
          </a:p>
          <a:p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bulimia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behavioral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67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archiv autora</a:t>
            </a:r>
          </a:p>
          <a:p>
            <a:r>
              <a:rPr lang="cs-CZ" dirty="0" smtClean="0">
                <a:solidFill>
                  <a:prstClr val="black"/>
                </a:solidFill>
                <a:hlinkClick r:id="rId2"/>
              </a:rPr>
              <a:t>h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ttp://</a:t>
            </a:r>
            <a:r>
              <a:rPr lang="cs-CZ" dirty="0" smtClean="0">
                <a:solidFill>
                  <a:prstClr val="black"/>
                </a:solidFill>
                <a:hlinkClick r:id="rId2"/>
              </a:rPr>
              <a:t>en.</a:t>
            </a:r>
            <a:r>
              <a:rPr lang="it-IT" dirty="0" smtClean="0">
                <a:solidFill>
                  <a:prstClr val="black"/>
                </a:solidFill>
                <a:hlinkClick r:id="rId2"/>
              </a:rPr>
              <a:t>wikipedia.org</a:t>
            </a:r>
            <a:endParaRPr lang="cs-CZ" dirty="0" smtClean="0">
              <a:solidFill>
                <a:prstClr val="black"/>
              </a:solidFill>
            </a:endParaRPr>
          </a:p>
          <a:p>
            <a:r>
              <a:rPr lang="cs-CZ" dirty="0" smtClean="0">
                <a:solidFill>
                  <a:prstClr val="black"/>
                </a:solidFill>
              </a:rPr>
              <a:t>PHILLIPS</a:t>
            </a:r>
            <a:r>
              <a:rPr lang="cs-CZ" dirty="0">
                <a:solidFill>
                  <a:prstClr val="black"/>
                </a:solidFill>
              </a:rPr>
              <a:t>, Janet a kol. Oxford studijní slovník. Oxford: Oxford University Press, 2010, ISBN 978019 430655 3. </a:t>
            </a:r>
            <a:endParaRPr lang="en-US" dirty="0">
              <a:solidFill>
                <a:prstClr val="black"/>
              </a:solidFill>
            </a:endParaRPr>
          </a:p>
          <a:p>
            <a:endParaRPr lang="cs-CZ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5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193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Eating disorders</vt:lpstr>
      <vt:lpstr>Anorexia</vt:lpstr>
      <vt:lpstr>Anorexic body – how does it happen?</vt:lpstr>
      <vt:lpstr>Bulimia</vt:lpstr>
      <vt:lpstr>Don´t let it happen to anybody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7</cp:revision>
  <dcterms:created xsi:type="dcterms:W3CDTF">2013-10-02T13:32:08Z</dcterms:created>
  <dcterms:modified xsi:type="dcterms:W3CDTF">2013-10-16T13:15:13Z</dcterms:modified>
</cp:coreProperties>
</file>