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37" r:id="rId4"/>
    <p:sldId id="338" r:id="rId5"/>
    <p:sldId id="339" r:id="rId6"/>
    <p:sldId id="34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VY_32_INOVACE_08_AJ3E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Ve městě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Dopravní prostředky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Transport in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town</a:t>
            </a:r>
            <a:endParaRPr lang="cs-CZ" sz="3000" dirty="0"/>
          </a:p>
        </p:txBody>
      </p:sp>
      <p:pic>
        <p:nvPicPr>
          <p:cNvPr id="5124" name="Picture 4" descr="C:\Users\Vodny\AppData\Local\Microsoft\Windows\Temporary Internet Files\Content.IE5\49KNC18T\MP90040491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1362"/>
            <a:ext cx="2160240" cy="15430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Vodny\AppData\Local\Microsoft\Windows\Temporary Internet Files\Content.IE5\3SORHQ3F\MC90002838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169" y="1605630"/>
            <a:ext cx="2277701" cy="1734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C:\Users\Vodny\AppData\Local\Microsoft\Windows\Temporary Internet Files\Content.IE5\J6PF0OKD\MC9004379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819" y="1569625"/>
            <a:ext cx="1717154" cy="1806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C:\Users\Vodny\AppData\Local\Microsoft\Windows\Temporary Internet Files\Content.IE5\49KNC18T\MC90043192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33" y="4825107"/>
            <a:ext cx="1457854" cy="14502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1" name="Picture 21" descr="C:\Users\Vodny\AppData\Local\Microsoft\Windows\Temporary Internet Files\Content.IE5\J6PF0OKD\MC9003346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795" y="4725144"/>
            <a:ext cx="1561029" cy="15217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3" name="Picture 23" descr="C:\Users\Vodny\AppData\Local\Microsoft\Windows\Temporary Internet Files\Content.IE5\3SORHQ3F\MC90032097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181" y="4937512"/>
            <a:ext cx="2168649" cy="1371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263122" y="3717030"/>
            <a:ext cx="4629794" cy="49244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cs-CZ" sz="2600" b="1" dirty="0" err="1" smtClean="0"/>
              <a:t>How</a:t>
            </a:r>
            <a:r>
              <a:rPr lang="cs-CZ" sz="2600" b="1" dirty="0" smtClean="0"/>
              <a:t> do </a:t>
            </a:r>
            <a:r>
              <a:rPr lang="cs-CZ" sz="2600" b="1" dirty="0" err="1" smtClean="0"/>
              <a:t>you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get</a:t>
            </a:r>
            <a:r>
              <a:rPr lang="cs-CZ" sz="2600" b="1" dirty="0" smtClean="0"/>
              <a:t> to </a:t>
            </a:r>
            <a:r>
              <a:rPr lang="cs-CZ" sz="2600" b="1" dirty="0" err="1" smtClean="0"/>
              <a:t>school</a:t>
            </a:r>
            <a:r>
              <a:rPr lang="cs-CZ" sz="2600" b="1" dirty="0" smtClean="0"/>
              <a:t>?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65623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Describe</a:t>
            </a:r>
            <a:r>
              <a:rPr lang="cs-CZ" sz="3000" dirty="0" smtClean="0"/>
              <a:t>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way</a:t>
            </a:r>
            <a:r>
              <a:rPr lang="cs-CZ" sz="3000" dirty="0" smtClean="0"/>
              <a:t> to </a:t>
            </a:r>
            <a:r>
              <a:rPr lang="cs-CZ" sz="3000" dirty="0" err="1" smtClean="0"/>
              <a:t>school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smtClean="0"/>
              <a:t>Use these </a:t>
            </a:r>
            <a:r>
              <a:rPr lang="cs-CZ" sz="2700" dirty="0" err="1" smtClean="0"/>
              <a:t>words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 front </a:t>
            </a:r>
            <a:r>
              <a:rPr lang="cs-CZ" dirty="0" err="1" smtClean="0"/>
              <a:t>of</a:t>
            </a:r>
            <a:endParaRPr lang="cs-CZ" dirty="0" smtClean="0"/>
          </a:p>
          <a:p>
            <a:r>
              <a:rPr lang="cs-CZ" dirty="0" err="1" smtClean="0"/>
              <a:t>next</a:t>
            </a:r>
            <a:r>
              <a:rPr lang="cs-CZ" dirty="0" smtClean="0"/>
              <a:t> to</a:t>
            </a:r>
          </a:p>
          <a:p>
            <a:r>
              <a:rPr lang="cs-CZ" dirty="0" err="1" smtClean="0"/>
              <a:t>across</a:t>
            </a:r>
            <a:endParaRPr lang="cs-CZ" dirty="0" smtClean="0"/>
          </a:p>
          <a:p>
            <a:r>
              <a:rPr lang="cs-CZ" dirty="0" err="1" smtClean="0"/>
              <a:t>traffic</a:t>
            </a:r>
            <a:r>
              <a:rPr lang="cs-CZ" dirty="0" smtClean="0"/>
              <a:t> </a:t>
            </a:r>
            <a:r>
              <a:rPr lang="cs-CZ" dirty="0" err="1" smtClean="0"/>
              <a:t>lights</a:t>
            </a:r>
            <a:endParaRPr lang="cs-CZ" dirty="0" smtClean="0"/>
          </a:p>
          <a:p>
            <a:r>
              <a:rPr lang="cs-CZ" dirty="0" smtClean="0"/>
              <a:t>bus stop</a:t>
            </a:r>
          </a:p>
          <a:p>
            <a:r>
              <a:rPr lang="cs-CZ" dirty="0" smtClean="0"/>
              <a:t>parking</a:t>
            </a:r>
          </a:p>
          <a:p>
            <a:r>
              <a:rPr lang="cs-CZ" dirty="0" err="1" smtClean="0"/>
              <a:t>near</a:t>
            </a:r>
            <a:endParaRPr lang="cs-CZ" dirty="0" smtClean="0"/>
          </a:p>
          <a:p>
            <a:r>
              <a:rPr lang="cs-CZ" dirty="0" err="1" smtClean="0"/>
              <a:t>pedestrian</a:t>
            </a:r>
            <a:r>
              <a:rPr lang="cs-CZ" dirty="0" smtClean="0"/>
              <a:t> </a:t>
            </a:r>
            <a:r>
              <a:rPr lang="cs-CZ" dirty="0" err="1" smtClean="0"/>
              <a:t>crossing</a:t>
            </a:r>
            <a:endParaRPr lang="cs-CZ" dirty="0" smtClean="0"/>
          </a:p>
          <a:p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/</a:t>
            </a:r>
            <a:r>
              <a:rPr lang="cs-CZ" dirty="0" err="1" smtClean="0"/>
              <a:t>left</a:t>
            </a:r>
            <a:endParaRPr lang="cs-CZ" dirty="0" smtClean="0"/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  <p:pic>
        <p:nvPicPr>
          <p:cNvPr id="6146" name="Picture 2" descr="C:\Users\Vodny\AppData\Local\Microsoft\Windows\Temporary Internet Files\Content.IE5\49KNC18T\MP90040717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70849"/>
            <a:ext cx="3376046" cy="4221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1844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smtClean="0"/>
              <a:t>(…and </a:t>
            </a:r>
            <a:r>
              <a:rPr lang="cs-CZ" sz="2700" dirty="0" err="1" smtClean="0"/>
              <a:t>answer</a:t>
            </a:r>
            <a:r>
              <a:rPr lang="cs-CZ" sz="2700" dirty="0" smtClean="0"/>
              <a:t> these </a:t>
            </a:r>
            <a:r>
              <a:rPr lang="cs-CZ" sz="2700" dirty="0" err="1" smtClean="0"/>
              <a:t>questions</a:t>
            </a:r>
            <a:r>
              <a:rPr lang="cs-CZ" sz="2700" dirty="0" smtClean="0"/>
              <a:t> - </a:t>
            </a:r>
            <a:r>
              <a:rPr lang="cs-CZ" sz="2700" dirty="0" err="1" smtClean="0"/>
              <a:t>homework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Kde je vlakové nádraží?</a:t>
            </a:r>
          </a:p>
          <a:p>
            <a:r>
              <a:rPr lang="cs-CZ" dirty="0" smtClean="0"/>
              <a:t>Kolik stojí lístek?</a:t>
            </a:r>
          </a:p>
          <a:p>
            <a:r>
              <a:rPr lang="cs-CZ" dirty="0" smtClean="0"/>
              <a:t>Kdy přijíždí náš autobus?</a:t>
            </a:r>
          </a:p>
          <a:p>
            <a:r>
              <a:rPr lang="cs-CZ" dirty="0" smtClean="0"/>
              <a:t>Jak dlouho trvá cesta do Prahy?</a:t>
            </a:r>
          </a:p>
          <a:p>
            <a:r>
              <a:rPr lang="cs-CZ" dirty="0" smtClean="0"/>
              <a:t>Kde se sejdeme?</a:t>
            </a:r>
          </a:p>
          <a:p>
            <a:r>
              <a:rPr lang="cs-CZ" dirty="0" smtClean="0"/>
              <a:t>Můžeme jet vlakem?</a:t>
            </a:r>
          </a:p>
          <a:p>
            <a:r>
              <a:rPr lang="cs-CZ" dirty="0" smtClean="0"/>
              <a:t>Znáš telefon na místní taxi?</a:t>
            </a:r>
          </a:p>
          <a:p>
            <a:r>
              <a:rPr lang="cs-CZ" dirty="0" smtClean="0"/>
              <a:t>Musíme přesedat?</a:t>
            </a:r>
          </a:p>
          <a:p>
            <a:r>
              <a:rPr lang="cs-CZ" dirty="0" smtClean="0"/>
              <a:t>Můžeš koupit zpáteční lístky?</a:t>
            </a:r>
          </a:p>
          <a:p>
            <a:endParaRPr lang="cs-CZ" dirty="0"/>
          </a:p>
        </p:txBody>
      </p:sp>
      <p:pic>
        <p:nvPicPr>
          <p:cNvPr id="7170" name="Picture 2" descr="C:\Users\Vodny\AppData\Local\Microsoft\Windows\Temporary Internet Files\Content.IE5\49KNC18T\MC9003834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91608"/>
            <a:ext cx="2479886" cy="3426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55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Kde je vlakové nádraží?</a:t>
            </a:r>
          </a:p>
          <a:p>
            <a:pPr lvl="1"/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railway</a:t>
            </a:r>
            <a:r>
              <a:rPr lang="cs-CZ" dirty="0" smtClean="0"/>
              <a:t> station?</a:t>
            </a:r>
          </a:p>
          <a:p>
            <a:r>
              <a:rPr lang="cs-CZ" dirty="0" smtClean="0"/>
              <a:t>Kolik stojí lístek?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ticket</a:t>
            </a:r>
            <a:r>
              <a:rPr lang="cs-CZ" dirty="0" smtClean="0"/>
              <a:t>?</a:t>
            </a:r>
          </a:p>
          <a:p>
            <a:r>
              <a:rPr lang="cs-CZ" dirty="0" smtClean="0"/>
              <a:t>Kdy přijede náš autobus?</a:t>
            </a:r>
          </a:p>
          <a:p>
            <a:pPr lvl="1"/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bus </a:t>
            </a:r>
            <a:r>
              <a:rPr lang="cs-CZ" dirty="0" err="1" smtClean="0"/>
              <a:t>coming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dlouho trvá cesta do Prahy?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long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to </a:t>
            </a:r>
            <a:r>
              <a:rPr lang="cs-CZ" dirty="0"/>
              <a:t>P</a:t>
            </a:r>
            <a:r>
              <a:rPr lang="cs-CZ" dirty="0" smtClean="0"/>
              <a:t>rague?</a:t>
            </a:r>
          </a:p>
          <a:p>
            <a:r>
              <a:rPr lang="cs-CZ" dirty="0" smtClean="0"/>
              <a:t>Kde se sejdeme?</a:t>
            </a:r>
          </a:p>
          <a:p>
            <a:pPr lvl="1"/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meet</a:t>
            </a:r>
            <a:r>
              <a:rPr lang="cs-CZ" dirty="0" smtClean="0"/>
              <a:t>?</a:t>
            </a:r>
          </a:p>
          <a:p>
            <a:r>
              <a:rPr lang="cs-CZ" dirty="0" smtClean="0"/>
              <a:t>Můžeme jet vlakem?</a:t>
            </a:r>
          </a:p>
          <a:p>
            <a:pPr lvl="1"/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go by </a:t>
            </a:r>
            <a:r>
              <a:rPr lang="cs-CZ" dirty="0" err="1" smtClean="0"/>
              <a:t>train</a:t>
            </a:r>
            <a:r>
              <a:rPr lang="cs-CZ" dirty="0" smtClean="0"/>
              <a:t>?</a:t>
            </a:r>
          </a:p>
          <a:p>
            <a:r>
              <a:rPr lang="cs-CZ" dirty="0" smtClean="0"/>
              <a:t>Znáš telefon na místní taxi?</a:t>
            </a:r>
          </a:p>
          <a:p>
            <a:pPr lvl="1"/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a </a:t>
            </a:r>
            <a:r>
              <a:rPr lang="cs-CZ" dirty="0" err="1" smtClean="0"/>
              <a:t>telephone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local</a:t>
            </a:r>
            <a:r>
              <a:rPr lang="cs-CZ" dirty="0" smtClean="0"/>
              <a:t> taxi?</a:t>
            </a:r>
          </a:p>
          <a:p>
            <a:r>
              <a:rPr lang="cs-CZ" dirty="0" smtClean="0"/>
              <a:t>Musíme přesedat?</a:t>
            </a:r>
          </a:p>
          <a:p>
            <a:pPr lvl="1"/>
            <a:r>
              <a:rPr lang="cs-CZ" dirty="0" smtClean="0"/>
              <a:t>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change</a:t>
            </a:r>
            <a:r>
              <a:rPr lang="cs-CZ" dirty="0" smtClean="0"/>
              <a:t>?</a:t>
            </a:r>
          </a:p>
          <a:p>
            <a:r>
              <a:rPr lang="cs-CZ" dirty="0" smtClean="0"/>
              <a:t>Můžeš koupit zpáteční lístky?</a:t>
            </a:r>
          </a:p>
          <a:p>
            <a:pPr lvl="1"/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return </a:t>
            </a:r>
            <a:r>
              <a:rPr lang="cs-CZ" dirty="0" err="1" smtClean="0"/>
              <a:t>tickets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  <p:pic>
        <p:nvPicPr>
          <p:cNvPr id="7170" name="Picture 2" descr="C:\Users\Vodny\AppData\Local\Microsoft\Windows\Temporary Internet Files\Content.IE5\49KNC18T\MC9003834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91608"/>
            <a:ext cx="2479886" cy="3426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70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908</TotalTime>
  <Words>204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Transport in the town</vt:lpstr>
      <vt:lpstr>Describe your way to school Use these words</vt:lpstr>
      <vt:lpstr>Translate (…and answer these questions - homework)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215</cp:revision>
  <cp:lastPrinted>2013-10-06T19:14:03Z</cp:lastPrinted>
  <dcterms:created xsi:type="dcterms:W3CDTF">2013-05-13T19:28:29Z</dcterms:created>
  <dcterms:modified xsi:type="dcterms:W3CDTF">2013-11-11T19:06:43Z</dcterms:modified>
</cp:coreProperties>
</file>