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9" r:id="rId3"/>
    <p:sldId id="337" r:id="rId4"/>
    <p:sldId id="338" r:id="rId5"/>
    <p:sldId id="339" r:id="rId6"/>
    <p:sldId id="340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A95BB2-401C-49D4-9568-4B2769066B3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60ECE7-D4F5-4F66-A001-2A9382C8C730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58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F301-E0D3-4E3F-B8D3-F28097E7CD8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538F-AA53-48EF-9EAE-53678C7D656E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101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89E45-973E-400C-9011-C479831ADF03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FA83ED-22A4-4DAB-AC2E-70D14515BFE8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691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A2F0F-05A2-41A1-8531-F72BEE29978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F2E38-8BAB-4845-8B60-BD55C948C089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64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0A8EB-795C-4118-8DD0-E7B5DAEF39A8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AA5B4-7DAD-4F93-8369-5238E42BCFC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9348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5443-5A7A-4AC2-9262-F6CD56987215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3C278-995D-445A-A3C1-BD241FFCACA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324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2974A3-3027-4BCE-B317-A113B7F76D4D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399000-D617-4C6A-B25C-E1F1309D04C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40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2FFBA-2622-4FD1-B6B0-4886EBCA040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E60E4-69DC-4C9A-8E2C-9BB67DA04352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89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s jedním zakulaceným rohe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4B7756-A551-48C3-8552-CBB32D78EBE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810359-2480-4CB7-9B78-1C7F3677A553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1327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CF09-C69A-45B1-BD4F-4B0CFEA9394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501A-5EFB-4F38-B50A-EC29361D04AC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32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F58C-6F36-405D-B627-98FC781789D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9149-9347-43ED-8A6B-F9DB32027A94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2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A72A94A-7522-40B5-A47E-9AA0977C681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168AC0F-60D1-4A1F-A789-A09C6FADF13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38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17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0 w 7514"/>
                <a:gd name="T35" fmla="*/ 0 h 385"/>
                <a:gd name="T36" fmla="*/ 0 w 7514"/>
                <a:gd name="T37" fmla="*/ 0 h 385"/>
                <a:gd name="T38" fmla="*/ 0 w 7514"/>
                <a:gd name="T39" fmla="*/ 0 h 385"/>
                <a:gd name="T40" fmla="*/ 0 w 7514"/>
                <a:gd name="T41" fmla="*/ 0 h 385"/>
                <a:gd name="T42" fmla="*/ 0 w 7514"/>
                <a:gd name="T43" fmla="*/ 0 h 385"/>
                <a:gd name="T44" fmla="*/ 0 w 7514"/>
                <a:gd name="T45" fmla="*/ 0 h 385"/>
                <a:gd name="T46" fmla="*/ 0 w 7514"/>
                <a:gd name="T47" fmla="*/ 0 h 385"/>
                <a:gd name="T48" fmla="*/ 0 w 7514"/>
                <a:gd name="T49" fmla="*/ 0 h 385"/>
                <a:gd name="T50" fmla="*/ 0 w 7514"/>
                <a:gd name="T51" fmla="*/ 0 h 385"/>
                <a:gd name="T52" fmla="*/ 0 w 7514"/>
                <a:gd name="T53" fmla="*/ 0 h 385"/>
                <a:gd name="T54" fmla="*/ 0 w 7514"/>
                <a:gd name="T55" fmla="*/ 0 h 385"/>
                <a:gd name="T56" fmla="*/ 0 w 7514"/>
                <a:gd name="T57" fmla="*/ 0 h 385"/>
                <a:gd name="T58" fmla="*/ 0 w 7514"/>
                <a:gd name="T59" fmla="*/ 0 h 385"/>
                <a:gd name="T60" fmla="*/ 0 w 7514"/>
                <a:gd name="T61" fmla="*/ 0 h 385"/>
                <a:gd name="T62" fmla="*/ 0 w 7514"/>
                <a:gd name="T63" fmla="*/ 0 h 385"/>
                <a:gd name="T64" fmla="*/ 0 w 7514"/>
                <a:gd name="T65" fmla="*/ 0 h 385"/>
                <a:gd name="T66" fmla="*/ 0 w 7514"/>
                <a:gd name="T67" fmla="*/ 0 h 385"/>
                <a:gd name="T68" fmla="*/ 0 w 7514"/>
                <a:gd name="T69" fmla="*/ 0 h 385"/>
                <a:gd name="T70" fmla="*/ 0 w 7514"/>
                <a:gd name="T71" fmla="*/ 0 h 385"/>
                <a:gd name="T72" fmla="*/ 0 w 7514"/>
                <a:gd name="T73" fmla="*/ 0 h 385"/>
                <a:gd name="T74" fmla="*/ 0 w 7514"/>
                <a:gd name="T75" fmla="*/ 0 h 385"/>
                <a:gd name="T76" fmla="*/ 0 w 7514"/>
                <a:gd name="T77" fmla="*/ 0 h 385"/>
                <a:gd name="T78" fmla="*/ 0 w 7514"/>
                <a:gd name="T79" fmla="*/ 0 h 385"/>
                <a:gd name="T80" fmla="*/ 0 w 7514"/>
                <a:gd name="T81" fmla="*/ 0 h 385"/>
                <a:gd name="T82" fmla="*/ 0 w 7514"/>
                <a:gd name="T83" fmla="*/ 0 h 385"/>
                <a:gd name="T84" fmla="*/ 0 w 7514"/>
                <a:gd name="T85" fmla="*/ 0 h 385"/>
                <a:gd name="T86" fmla="*/ 0 w 7514"/>
                <a:gd name="T87" fmla="*/ 0 h 385"/>
                <a:gd name="T88" fmla="*/ 0 w 7514"/>
                <a:gd name="T89" fmla="*/ 0 h 385"/>
                <a:gd name="T90" fmla="*/ 0 w 7514"/>
                <a:gd name="T91" fmla="*/ 0 h 385"/>
                <a:gd name="T92" fmla="*/ 0 w 7514"/>
                <a:gd name="T93" fmla="*/ 0 h 385"/>
                <a:gd name="T94" fmla="*/ 0 w 7514"/>
                <a:gd name="T95" fmla="*/ 0 h 385"/>
                <a:gd name="T96" fmla="*/ 0 w 7514"/>
                <a:gd name="T97" fmla="*/ 0 h 385"/>
                <a:gd name="T98" fmla="*/ 0 w 7514"/>
                <a:gd name="T99" fmla="*/ 0 h 385"/>
                <a:gd name="T100" fmla="*/ 0 w 7514"/>
                <a:gd name="T101" fmla="*/ 0 h 385"/>
                <a:gd name="T102" fmla="*/ 0 w 7514"/>
                <a:gd name="T103" fmla="*/ 0 h 385"/>
                <a:gd name="T104" fmla="*/ 0 w 7514"/>
                <a:gd name="T105" fmla="*/ 0 h 385"/>
                <a:gd name="T106" fmla="*/ 0 w 7514"/>
                <a:gd name="T107" fmla="*/ 0 h 385"/>
                <a:gd name="T108" fmla="*/ 0 w 7514"/>
                <a:gd name="T109" fmla="*/ 0 h 385"/>
                <a:gd name="T110" fmla="*/ 0 w 7514"/>
                <a:gd name="T111" fmla="*/ 0 h 385"/>
                <a:gd name="T112" fmla="*/ 0 w 7514"/>
                <a:gd name="T113" fmla="*/ 0 h 385"/>
                <a:gd name="T114" fmla="*/ 0 w 7514"/>
                <a:gd name="T115" fmla="*/ 0 h 385"/>
                <a:gd name="T116" fmla="*/ 0 w 7514"/>
                <a:gd name="T117" fmla="*/ 0 h 385"/>
                <a:gd name="T118" fmla="*/ 0 w 7514"/>
                <a:gd name="T119" fmla="*/ 0 h 385"/>
                <a:gd name="T120" fmla="*/ 0 w 7514"/>
                <a:gd name="T121" fmla="*/ 0 h 385"/>
                <a:gd name="T122" fmla="*/ 0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1 w 2517"/>
                <a:gd name="T13" fmla="*/ 0 h 1689"/>
                <a:gd name="T14" fmla="*/ 1 w 2517"/>
                <a:gd name="T15" fmla="*/ 0 h 1689"/>
                <a:gd name="T16" fmla="*/ 1 w 2517"/>
                <a:gd name="T17" fmla="*/ 0 h 1689"/>
                <a:gd name="T18" fmla="*/ 1 w 2517"/>
                <a:gd name="T19" fmla="*/ 0 h 1689"/>
                <a:gd name="T20" fmla="*/ 1 w 2517"/>
                <a:gd name="T21" fmla="*/ 0 h 1689"/>
                <a:gd name="T22" fmla="*/ 1 w 2517"/>
                <a:gd name="T23" fmla="*/ 0 h 1689"/>
                <a:gd name="T24" fmla="*/ 1 w 2517"/>
                <a:gd name="T25" fmla="*/ 0 h 1689"/>
                <a:gd name="T26" fmla="*/ 1 w 2517"/>
                <a:gd name="T27" fmla="*/ 0 h 1689"/>
                <a:gd name="T28" fmla="*/ 1 w 2517"/>
                <a:gd name="T29" fmla="*/ 0 h 1689"/>
                <a:gd name="T30" fmla="*/ 1 w 2517"/>
                <a:gd name="T31" fmla="*/ 0 h 1689"/>
                <a:gd name="T32" fmla="*/ 1 w 2517"/>
                <a:gd name="T33" fmla="*/ 0 h 1689"/>
                <a:gd name="T34" fmla="*/ 1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1 w 2521"/>
                <a:gd name="T107" fmla="*/ 1 h 294"/>
                <a:gd name="T108" fmla="*/ 1 w 2521"/>
                <a:gd name="T109" fmla="*/ 1 h 294"/>
                <a:gd name="T110" fmla="*/ 1 w 2521"/>
                <a:gd name="T111" fmla="*/ 1 h 294"/>
                <a:gd name="T112" fmla="*/ 1 w 2521"/>
                <a:gd name="T113" fmla="*/ 1 h 294"/>
                <a:gd name="T114" fmla="*/ 1 w 2521"/>
                <a:gd name="T115" fmla="*/ 1 h 294"/>
                <a:gd name="T116" fmla="*/ 1 w 2521"/>
                <a:gd name="T117" fmla="*/ 1 h 294"/>
                <a:gd name="T118" fmla="*/ 1 w 2521"/>
                <a:gd name="T119" fmla="*/ 1 h 294"/>
                <a:gd name="T120" fmla="*/ 1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0 w 2355"/>
                <a:gd name="T1" fmla="*/ 1 h 1405"/>
                <a:gd name="T2" fmla="*/ 0 w 2355"/>
                <a:gd name="T3" fmla="*/ 1 h 1405"/>
                <a:gd name="T4" fmla="*/ 0 w 2355"/>
                <a:gd name="T5" fmla="*/ 1 h 1405"/>
                <a:gd name="T6" fmla="*/ 0 w 2355"/>
                <a:gd name="T7" fmla="*/ 1 h 1405"/>
                <a:gd name="T8" fmla="*/ 0 w 2355"/>
                <a:gd name="T9" fmla="*/ 1 h 1405"/>
                <a:gd name="T10" fmla="*/ 0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0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 w 2753"/>
                <a:gd name="T1" fmla="*/ 1 h 496"/>
                <a:gd name="T2" fmla="*/ 1 w 2753"/>
                <a:gd name="T3" fmla="*/ 1 h 496"/>
                <a:gd name="T4" fmla="*/ 1 w 2753"/>
                <a:gd name="T5" fmla="*/ 1 h 496"/>
                <a:gd name="T6" fmla="*/ 1 w 2753"/>
                <a:gd name="T7" fmla="*/ 1 h 496"/>
                <a:gd name="T8" fmla="*/ 1 w 2753"/>
                <a:gd name="T9" fmla="*/ 1 h 496"/>
                <a:gd name="T10" fmla="*/ 1 w 2753"/>
                <a:gd name="T11" fmla="*/ 1 h 496"/>
                <a:gd name="T12" fmla="*/ 1 w 2753"/>
                <a:gd name="T13" fmla="*/ 1 h 496"/>
                <a:gd name="T14" fmla="*/ 1 w 2753"/>
                <a:gd name="T15" fmla="*/ 1 h 496"/>
                <a:gd name="T16" fmla="*/ 1 w 2753"/>
                <a:gd name="T17" fmla="*/ 1 h 496"/>
                <a:gd name="T18" fmla="*/ 1 w 2753"/>
                <a:gd name="T19" fmla="*/ 1 h 496"/>
                <a:gd name="T20" fmla="*/ 1 w 2753"/>
                <a:gd name="T21" fmla="*/ 1 h 496"/>
                <a:gd name="T22" fmla="*/ 1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1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1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1 w 4304"/>
                <a:gd name="T69" fmla="*/ 1 h 532"/>
                <a:gd name="T70" fmla="*/ 1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 w 2467"/>
                <a:gd name="T51" fmla="*/ 1 h 262"/>
                <a:gd name="T52" fmla="*/ 1 w 2467"/>
                <a:gd name="T53" fmla="*/ 1 h 262"/>
                <a:gd name="T54" fmla="*/ 1 w 2467"/>
                <a:gd name="T55" fmla="*/ 1 h 262"/>
                <a:gd name="T56" fmla="*/ 1 w 2467"/>
                <a:gd name="T57" fmla="*/ 1 h 262"/>
                <a:gd name="T58" fmla="*/ 1 w 2467"/>
                <a:gd name="T59" fmla="*/ 1 h 262"/>
                <a:gd name="T60" fmla="*/ 1 w 2467"/>
                <a:gd name="T61" fmla="*/ 1 h 262"/>
                <a:gd name="T62" fmla="*/ 1 w 2467"/>
                <a:gd name="T63" fmla="*/ 1 h 262"/>
                <a:gd name="T64" fmla="*/ 1 w 2467"/>
                <a:gd name="T65" fmla="*/ 1 h 262"/>
                <a:gd name="T66" fmla="*/ 1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1 w 4312"/>
                <a:gd name="T111" fmla="*/ 0 h 228"/>
                <a:gd name="T112" fmla="*/ 1 w 4312"/>
                <a:gd name="T113" fmla="*/ 0 h 228"/>
                <a:gd name="T114" fmla="*/ 1 w 4312"/>
                <a:gd name="T115" fmla="*/ 0 h 228"/>
                <a:gd name="T116" fmla="*/ 1 w 4312"/>
                <a:gd name="T117" fmla="*/ 0 h 228"/>
                <a:gd name="T118" fmla="*/ 1 w 4312"/>
                <a:gd name="T119" fmla="*/ 0 h 228"/>
                <a:gd name="T120" fmla="*/ 1 w 4312"/>
                <a:gd name="T121" fmla="*/ 0 h 228"/>
                <a:gd name="T122" fmla="*/ 1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/>
          <a:lstStyle/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Jméno autora: Mgr. Olga </a:t>
            </a:r>
            <a:r>
              <a:rPr lang="cs-CZ" sz="1500" b="1" dirty="0" err="1" smtClean="0">
                <a:solidFill>
                  <a:srgbClr val="758386"/>
                </a:solidFill>
              </a:rPr>
              <a:t>Bayerlová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Datum vytvoření: 22.04.2013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Číslo </a:t>
            </a:r>
            <a:r>
              <a:rPr lang="cs-CZ" sz="1500" b="1" dirty="0" err="1" smtClean="0">
                <a:solidFill>
                  <a:srgbClr val="758386"/>
                </a:solidFill>
              </a:rPr>
              <a:t>DUMu</a:t>
            </a:r>
            <a:r>
              <a:rPr lang="cs-CZ" sz="1500" b="1" dirty="0" smtClean="0">
                <a:solidFill>
                  <a:srgbClr val="758386"/>
                </a:solidFill>
              </a:rPr>
              <a:t>: VY_32_INOVACE_08_AJ3E</a:t>
            </a:r>
            <a:br>
              <a:rPr lang="cs-CZ" sz="1500" b="1" dirty="0" smtClean="0">
                <a:solidFill>
                  <a:srgbClr val="758386"/>
                </a:solidFill>
              </a:rPr>
            </a:b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Ročník: II.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oblast: Jazyk a jazyková komunikace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obor: 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Tematický okruh: Ve městě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Téma: Dopravní prostředky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Metodický list/anotace: Prezentace určená pro opakování pomocí projekce PC nebo formou vytištění pracovního listu s následnou kontrolou. Vhodné k procvičování a doplnění slovní zásoby. </a:t>
            </a: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92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 smtClean="0"/>
              <a:t>Transport in </a:t>
            </a:r>
            <a:r>
              <a:rPr lang="cs-CZ" sz="3000" dirty="0" err="1" smtClean="0"/>
              <a:t>the</a:t>
            </a:r>
            <a:r>
              <a:rPr lang="cs-CZ" sz="3000" dirty="0" smtClean="0"/>
              <a:t> </a:t>
            </a:r>
            <a:r>
              <a:rPr lang="cs-CZ" sz="3000" dirty="0" err="1" smtClean="0"/>
              <a:t>town</a:t>
            </a:r>
            <a:endParaRPr lang="cs-CZ" sz="3000" dirty="0"/>
          </a:p>
        </p:txBody>
      </p:sp>
      <p:pic>
        <p:nvPicPr>
          <p:cNvPr id="5124" name="Picture 4" descr="C:\Users\Vodny\AppData\Local\Microsoft\Windows\Temporary Internet Files\Content.IE5\49KNC18T\MP90040491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1362"/>
            <a:ext cx="2160240" cy="15430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Vodny\AppData\Local\Microsoft\Windows\Temporary Internet Files\Content.IE5\3SORHQ3F\MC90002838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9169" y="1605630"/>
            <a:ext cx="2277701" cy="17344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1" name="Picture 11" descr="C:\Users\Vodny\AppData\Local\Microsoft\Windows\Temporary Internet Files\Content.IE5\J6PF0OKD\MC90043793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819" y="1569625"/>
            <a:ext cx="1717154" cy="18065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6" name="Picture 16" descr="C:\Users\Vodny\AppData\Local\Microsoft\Windows\Temporary Internet Files\Content.IE5\49KNC18T\MC90043192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33" y="4825107"/>
            <a:ext cx="1457854" cy="14502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1" name="Picture 21" descr="C:\Users\Vodny\AppData\Local\Microsoft\Windows\Temporary Internet Files\Content.IE5\J6PF0OKD\MC900334616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8795" y="4725144"/>
            <a:ext cx="1561029" cy="15217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3" name="Picture 23" descr="C:\Users\Vodny\AppData\Local\Microsoft\Windows\Temporary Internet Files\Content.IE5\3SORHQ3F\MC900320978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6181" y="4937512"/>
            <a:ext cx="2168649" cy="13716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263122" y="3717030"/>
            <a:ext cx="4629794" cy="49244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cs-CZ" sz="2600" b="1" dirty="0" err="1" smtClean="0"/>
              <a:t>How</a:t>
            </a:r>
            <a:r>
              <a:rPr lang="cs-CZ" sz="2600" b="1" dirty="0" smtClean="0"/>
              <a:t> do </a:t>
            </a:r>
            <a:r>
              <a:rPr lang="cs-CZ" sz="2600" b="1" dirty="0" err="1" smtClean="0"/>
              <a:t>you</a:t>
            </a:r>
            <a:r>
              <a:rPr lang="cs-CZ" sz="2600" b="1" dirty="0" smtClean="0"/>
              <a:t> </a:t>
            </a:r>
            <a:r>
              <a:rPr lang="cs-CZ" sz="2600" b="1" dirty="0" err="1" smtClean="0"/>
              <a:t>get</a:t>
            </a:r>
            <a:r>
              <a:rPr lang="cs-CZ" sz="2600" b="1" dirty="0" smtClean="0"/>
              <a:t> to </a:t>
            </a:r>
            <a:r>
              <a:rPr lang="cs-CZ" sz="2600" b="1" dirty="0" err="1" smtClean="0"/>
              <a:t>school</a:t>
            </a:r>
            <a:r>
              <a:rPr lang="cs-CZ" sz="2600" b="1" dirty="0" smtClean="0"/>
              <a:t>?</a:t>
            </a:r>
            <a:endParaRPr lang="cs-CZ" sz="2600" b="1" dirty="0"/>
          </a:p>
        </p:txBody>
      </p:sp>
    </p:spTree>
    <p:extLst>
      <p:ext uri="{BB962C8B-B14F-4D97-AF65-F5344CB8AC3E}">
        <p14:creationId xmlns:p14="http://schemas.microsoft.com/office/powerpoint/2010/main" val="2656233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000" dirty="0" err="1" smtClean="0"/>
              <a:t>Describe</a:t>
            </a:r>
            <a:r>
              <a:rPr lang="cs-CZ" sz="3000" dirty="0" smtClean="0"/>
              <a:t> </a:t>
            </a:r>
            <a:r>
              <a:rPr lang="cs-CZ" sz="3000" dirty="0" err="1" smtClean="0"/>
              <a:t>your</a:t>
            </a:r>
            <a:r>
              <a:rPr lang="cs-CZ" sz="3000" dirty="0" smtClean="0"/>
              <a:t> </a:t>
            </a:r>
            <a:r>
              <a:rPr lang="cs-CZ" sz="3000" dirty="0" err="1" smtClean="0"/>
              <a:t>way</a:t>
            </a:r>
            <a:r>
              <a:rPr lang="cs-CZ" sz="3000" dirty="0" smtClean="0"/>
              <a:t> to </a:t>
            </a:r>
            <a:r>
              <a:rPr lang="cs-CZ" sz="3000" dirty="0" err="1" smtClean="0"/>
              <a:t>school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2700" dirty="0" smtClean="0"/>
              <a:t>Use these </a:t>
            </a:r>
            <a:r>
              <a:rPr lang="cs-CZ" sz="2700" dirty="0" err="1" smtClean="0"/>
              <a:t>words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in front </a:t>
            </a:r>
            <a:r>
              <a:rPr lang="cs-CZ" dirty="0" err="1" smtClean="0"/>
              <a:t>of</a:t>
            </a:r>
            <a:endParaRPr lang="cs-CZ" dirty="0" smtClean="0"/>
          </a:p>
          <a:p>
            <a:r>
              <a:rPr lang="cs-CZ" dirty="0" err="1" smtClean="0"/>
              <a:t>next</a:t>
            </a:r>
            <a:r>
              <a:rPr lang="cs-CZ" dirty="0" smtClean="0"/>
              <a:t> to</a:t>
            </a:r>
          </a:p>
          <a:p>
            <a:r>
              <a:rPr lang="cs-CZ" dirty="0" err="1" smtClean="0"/>
              <a:t>across</a:t>
            </a:r>
            <a:endParaRPr lang="cs-CZ" dirty="0" smtClean="0"/>
          </a:p>
          <a:p>
            <a:r>
              <a:rPr lang="cs-CZ" dirty="0" err="1" smtClean="0"/>
              <a:t>traffic</a:t>
            </a:r>
            <a:r>
              <a:rPr lang="cs-CZ" dirty="0" smtClean="0"/>
              <a:t> </a:t>
            </a:r>
            <a:r>
              <a:rPr lang="cs-CZ" dirty="0" err="1" smtClean="0"/>
              <a:t>lights</a:t>
            </a:r>
            <a:endParaRPr lang="cs-CZ" dirty="0" smtClean="0"/>
          </a:p>
          <a:p>
            <a:r>
              <a:rPr lang="cs-CZ" dirty="0" smtClean="0"/>
              <a:t>bus stop</a:t>
            </a:r>
          </a:p>
          <a:p>
            <a:r>
              <a:rPr lang="cs-CZ" dirty="0" smtClean="0"/>
              <a:t>parking</a:t>
            </a:r>
          </a:p>
          <a:p>
            <a:r>
              <a:rPr lang="cs-CZ" dirty="0" err="1" smtClean="0"/>
              <a:t>near</a:t>
            </a:r>
            <a:endParaRPr lang="cs-CZ" dirty="0" smtClean="0"/>
          </a:p>
          <a:p>
            <a:r>
              <a:rPr lang="cs-CZ" dirty="0" err="1" smtClean="0"/>
              <a:t>pedestrian</a:t>
            </a:r>
            <a:r>
              <a:rPr lang="cs-CZ" dirty="0" smtClean="0"/>
              <a:t> </a:t>
            </a:r>
            <a:r>
              <a:rPr lang="cs-CZ" dirty="0" err="1" smtClean="0"/>
              <a:t>crossing</a:t>
            </a:r>
            <a:endParaRPr lang="cs-CZ" dirty="0" smtClean="0"/>
          </a:p>
          <a:p>
            <a:r>
              <a:rPr lang="cs-CZ" dirty="0" smtClean="0"/>
              <a:t>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right</a:t>
            </a:r>
            <a:r>
              <a:rPr lang="cs-CZ" dirty="0" smtClean="0"/>
              <a:t>/</a:t>
            </a:r>
            <a:r>
              <a:rPr lang="cs-CZ" dirty="0" err="1" smtClean="0"/>
              <a:t>left</a:t>
            </a:r>
            <a:endParaRPr lang="cs-CZ" dirty="0" smtClean="0"/>
          </a:p>
          <a:p>
            <a:r>
              <a:rPr lang="cs-CZ" dirty="0" smtClean="0"/>
              <a:t>…</a:t>
            </a:r>
          </a:p>
          <a:p>
            <a:endParaRPr lang="cs-CZ" dirty="0"/>
          </a:p>
        </p:txBody>
      </p:sp>
      <p:pic>
        <p:nvPicPr>
          <p:cNvPr id="6146" name="Picture 2" descr="C:\Users\Vodny\AppData\Local\Microsoft\Windows\Temporary Internet Files\Content.IE5\49KNC18T\MP90040717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670849"/>
            <a:ext cx="3376046" cy="42210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18444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000" dirty="0" err="1" smtClean="0"/>
              <a:t>Translate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2700" dirty="0" smtClean="0"/>
              <a:t>(…and </a:t>
            </a:r>
            <a:r>
              <a:rPr lang="cs-CZ" sz="2700" dirty="0" err="1" smtClean="0"/>
              <a:t>answer</a:t>
            </a:r>
            <a:r>
              <a:rPr lang="cs-CZ" sz="2700" dirty="0" smtClean="0"/>
              <a:t> these </a:t>
            </a:r>
            <a:r>
              <a:rPr lang="cs-CZ" sz="2700" dirty="0" err="1" smtClean="0"/>
              <a:t>questions</a:t>
            </a:r>
            <a:r>
              <a:rPr lang="cs-CZ" sz="2700" dirty="0" smtClean="0"/>
              <a:t> - </a:t>
            </a:r>
            <a:r>
              <a:rPr lang="cs-CZ" sz="2700" dirty="0" err="1" smtClean="0"/>
              <a:t>homework</a:t>
            </a:r>
            <a:r>
              <a:rPr lang="cs-CZ" sz="2700" dirty="0" smtClean="0"/>
              <a:t>)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Kde je vlakové nádraží?</a:t>
            </a:r>
          </a:p>
          <a:p>
            <a:r>
              <a:rPr lang="cs-CZ" dirty="0" smtClean="0"/>
              <a:t>Kolik stojí lístek?</a:t>
            </a:r>
          </a:p>
          <a:p>
            <a:r>
              <a:rPr lang="cs-CZ" dirty="0" smtClean="0"/>
              <a:t>Kdy přijíždí náš autobus?</a:t>
            </a:r>
          </a:p>
          <a:p>
            <a:r>
              <a:rPr lang="cs-CZ" dirty="0" smtClean="0"/>
              <a:t>Jak dlouho trvá cesta do Prahy?</a:t>
            </a:r>
          </a:p>
          <a:p>
            <a:r>
              <a:rPr lang="cs-CZ" dirty="0" smtClean="0"/>
              <a:t>Kde se sejdeme?</a:t>
            </a:r>
          </a:p>
          <a:p>
            <a:r>
              <a:rPr lang="cs-CZ" dirty="0" smtClean="0"/>
              <a:t>Můžeme jet vlakem?</a:t>
            </a:r>
          </a:p>
          <a:p>
            <a:r>
              <a:rPr lang="cs-CZ" dirty="0" smtClean="0"/>
              <a:t>Znáš telefon na místní taxi?</a:t>
            </a:r>
          </a:p>
          <a:p>
            <a:r>
              <a:rPr lang="cs-CZ" dirty="0" smtClean="0"/>
              <a:t>Musíme přesedat?</a:t>
            </a:r>
          </a:p>
          <a:p>
            <a:r>
              <a:rPr lang="cs-CZ" dirty="0" smtClean="0"/>
              <a:t>Můžeš koupit zpáteční lístky?</a:t>
            </a:r>
          </a:p>
          <a:p>
            <a:endParaRPr lang="cs-CZ" dirty="0"/>
          </a:p>
        </p:txBody>
      </p:sp>
      <p:pic>
        <p:nvPicPr>
          <p:cNvPr id="7170" name="Picture 2" descr="C:\Users\Vodny\AppData\Local\Microsoft\Windows\Temporary Internet Files\Content.IE5\49KNC18T\MC90038346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191608"/>
            <a:ext cx="2479886" cy="34269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7557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000" dirty="0" err="1" smtClean="0"/>
              <a:t>Translate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2700" dirty="0" err="1" smtClean="0"/>
              <a:t>Solution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Kde je vlakové nádraží?</a:t>
            </a:r>
          </a:p>
          <a:p>
            <a:pPr lvl="1"/>
            <a:r>
              <a:rPr lang="cs-CZ" dirty="0" err="1" smtClean="0"/>
              <a:t>Where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railway</a:t>
            </a:r>
            <a:r>
              <a:rPr lang="cs-CZ" dirty="0" smtClean="0"/>
              <a:t> station?</a:t>
            </a:r>
          </a:p>
          <a:p>
            <a:r>
              <a:rPr lang="cs-CZ" dirty="0" smtClean="0"/>
              <a:t>Kolik stojí lístek?</a:t>
            </a:r>
          </a:p>
          <a:p>
            <a:pPr lvl="1"/>
            <a:r>
              <a:rPr lang="cs-CZ" dirty="0" err="1" smtClean="0"/>
              <a:t>How</a:t>
            </a:r>
            <a:r>
              <a:rPr lang="cs-CZ" dirty="0" smtClean="0"/>
              <a:t> much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ticket</a:t>
            </a:r>
            <a:r>
              <a:rPr lang="cs-CZ" dirty="0" smtClean="0"/>
              <a:t>?</a:t>
            </a:r>
          </a:p>
          <a:p>
            <a:r>
              <a:rPr lang="cs-CZ" dirty="0" smtClean="0"/>
              <a:t>Kdy přijede náš autobus?</a:t>
            </a:r>
          </a:p>
          <a:p>
            <a:pPr lvl="1"/>
            <a:r>
              <a:rPr lang="cs-CZ" dirty="0" err="1" smtClean="0"/>
              <a:t>When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our</a:t>
            </a:r>
            <a:r>
              <a:rPr lang="cs-CZ" dirty="0" smtClean="0"/>
              <a:t> bus </a:t>
            </a:r>
            <a:r>
              <a:rPr lang="cs-CZ" dirty="0" err="1" smtClean="0"/>
              <a:t>coming</a:t>
            </a:r>
            <a:r>
              <a:rPr lang="cs-CZ" dirty="0" smtClean="0"/>
              <a:t>?</a:t>
            </a:r>
          </a:p>
          <a:p>
            <a:r>
              <a:rPr lang="cs-CZ" dirty="0" smtClean="0"/>
              <a:t>Jak dlouho trvá cesta do Prahy?</a:t>
            </a:r>
          </a:p>
          <a:p>
            <a:pPr lvl="1"/>
            <a:r>
              <a:rPr lang="cs-CZ" dirty="0" err="1" smtClean="0"/>
              <a:t>How</a:t>
            </a:r>
            <a:r>
              <a:rPr lang="cs-CZ" dirty="0" smtClean="0"/>
              <a:t> long </a:t>
            </a:r>
            <a:r>
              <a:rPr lang="cs-CZ" dirty="0" err="1" smtClean="0"/>
              <a:t>does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take</a:t>
            </a:r>
            <a:r>
              <a:rPr lang="cs-CZ" dirty="0" smtClean="0"/>
              <a:t> to </a:t>
            </a:r>
            <a:r>
              <a:rPr lang="cs-CZ" dirty="0"/>
              <a:t>P</a:t>
            </a:r>
            <a:r>
              <a:rPr lang="cs-CZ" dirty="0" smtClean="0"/>
              <a:t>rague?</a:t>
            </a:r>
          </a:p>
          <a:p>
            <a:r>
              <a:rPr lang="cs-CZ" dirty="0" smtClean="0"/>
              <a:t>Kde se sejdeme?</a:t>
            </a:r>
          </a:p>
          <a:p>
            <a:pPr lvl="1"/>
            <a:r>
              <a:rPr lang="cs-CZ" dirty="0" err="1" smtClean="0"/>
              <a:t>Where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meet</a:t>
            </a:r>
            <a:r>
              <a:rPr lang="cs-CZ" dirty="0" smtClean="0"/>
              <a:t>?</a:t>
            </a:r>
          </a:p>
          <a:p>
            <a:r>
              <a:rPr lang="cs-CZ" dirty="0" smtClean="0"/>
              <a:t>Můžeme jet vlakem?</a:t>
            </a:r>
          </a:p>
          <a:p>
            <a:pPr lvl="1"/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go by </a:t>
            </a:r>
            <a:r>
              <a:rPr lang="cs-CZ" dirty="0" err="1" smtClean="0"/>
              <a:t>train</a:t>
            </a:r>
            <a:r>
              <a:rPr lang="cs-CZ" dirty="0" smtClean="0"/>
              <a:t>?</a:t>
            </a:r>
          </a:p>
          <a:p>
            <a:r>
              <a:rPr lang="cs-CZ" dirty="0" smtClean="0"/>
              <a:t>Znáš telefon na místní taxi?</a:t>
            </a:r>
          </a:p>
          <a:p>
            <a:pPr lvl="1"/>
            <a:r>
              <a:rPr lang="cs-CZ" dirty="0" smtClean="0"/>
              <a:t>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know</a:t>
            </a:r>
            <a:r>
              <a:rPr lang="cs-CZ" dirty="0" smtClean="0"/>
              <a:t> a </a:t>
            </a:r>
            <a:r>
              <a:rPr lang="cs-CZ" dirty="0" err="1" smtClean="0"/>
              <a:t>telephone</a:t>
            </a:r>
            <a:r>
              <a:rPr lang="cs-CZ" dirty="0" smtClean="0"/>
              <a:t> </a:t>
            </a:r>
            <a:r>
              <a:rPr lang="cs-CZ" dirty="0" err="1" smtClean="0"/>
              <a:t>number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a </a:t>
            </a:r>
            <a:r>
              <a:rPr lang="cs-CZ" dirty="0" err="1" smtClean="0"/>
              <a:t>local</a:t>
            </a:r>
            <a:r>
              <a:rPr lang="cs-CZ" dirty="0" smtClean="0"/>
              <a:t> taxi?</a:t>
            </a:r>
          </a:p>
          <a:p>
            <a:r>
              <a:rPr lang="cs-CZ" dirty="0" smtClean="0"/>
              <a:t>Musíme přesedat?</a:t>
            </a:r>
          </a:p>
          <a:p>
            <a:pPr lvl="1"/>
            <a:r>
              <a:rPr lang="cs-CZ" dirty="0" smtClean="0"/>
              <a:t>Do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to </a:t>
            </a:r>
            <a:r>
              <a:rPr lang="cs-CZ" dirty="0" err="1" smtClean="0"/>
              <a:t>change</a:t>
            </a:r>
            <a:r>
              <a:rPr lang="cs-CZ" dirty="0" smtClean="0"/>
              <a:t>?</a:t>
            </a:r>
          </a:p>
          <a:p>
            <a:r>
              <a:rPr lang="cs-CZ" dirty="0" smtClean="0"/>
              <a:t>Můžeš koupit zpáteční lístky?</a:t>
            </a:r>
          </a:p>
          <a:p>
            <a:pPr lvl="1"/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buy</a:t>
            </a:r>
            <a:r>
              <a:rPr lang="cs-CZ" dirty="0" smtClean="0"/>
              <a:t> return </a:t>
            </a:r>
            <a:r>
              <a:rPr lang="cs-CZ" dirty="0" err="1" smtClean="0"/>
              <a:t>tickets</a:t>
            </a:r>
            <a:r>
              <a:rPr lang="cs-CZ" dirty="0" smtClean="0"/>
              <a:t>?</a:t>
            </a:r>
          </a:p>
          <a:p>
            <a:endParaRPr lang="cs-CZ" dirty="0"/>
          </a:p>
        </p:txBody>
      </p:sp>
      <p:pic>
        <p:nvPicPr>
          <p:cNvPr id="7170" name="Picture 2" descr="C:\Users\Vodny\AppData\Local\Microsoft\Windows\Temporary Internet Files\Content.IE5\49KNC18T\MC90038346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191608"/>
            <a:ext cx="2479886" cy="34269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8700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200" dirty="0" smtClean="0"/>
              <a:t>Zdroj </a:t>
            </a:r>
            <a:r>
              <a:rPr lang="cs-CZ" sz="2200" dirty="0" smtClean="0"/>
              <a:t>obrázků</a:t>
            </a:r>
            <a:r>
              <a:rPr lang="cs-CZ" sz="2200" dirty="0"/>
              <a:t>: MS Office, Verze: 14.0.6129.5000 (64bitová verze)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lnDef>
      <a:spPr>
        <a:ln w="381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spekt">
  <a:themeElements>
    <a:clrScheme name="Vlastní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CEF2EC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908</TotalTime>
  <Words>204</Words>
  <Application>Microsoft Office PowerPoint</Application>
  <PresentationFormat>Předvádění na obrazovce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6</vt:i4>
      </vt:variant>
    </vt:vector>
  </HeadingPairs>
  <TitlesOfParts>
    <vt:vector size="8" baseType="lpstr">
      <vt:lpstr>Administrativní</vt:lpstr>
      <vt:lpstr>Aspekt</vt:lpstr>
      <vt:lpstr>Prezentace aplikace PowerPoint</vt:lpstr>
      <vt:lpstr>Transport in the town</vt:lpstr>
      <vt:lpstr>Describe your way to school Use these words</vt:lpstr>
      <vt:lpstr>Translate (…and answer these questions - homework)</vt:lpstr>
      <vt:lpstr>Translate Solution</vt:lpstr>
      <vt:lpstr>Citace: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Olga Bayerlová</dc:creator>
  <cp:lastModifiedBy>Michal Bayerl</cp:lastModifiedBy>
  <cp:revision>215</cp:revision>
  <cp:lastPrinted>2013-10-06T19:14:03Z</cp:lastPrinted>
  <dcterms:created xsi:type="dcterms:W3CDTF">2013-05-13T19:28:29Z</dcterms:created>
  <dcterms:modified xsi:type="dcterms:W3CDTF">2013-11-11T19:06:43Z</dcterms:modified>
</cp:coreProperties>
</file>