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65" r:id="rId4"/>
    <p:sldId id="266" r:id="rId5"/>
    <p:sldId id="267" r:id="rId6"/>
    <p:sldId id="268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VY_32_INOVACE_08_AJ2V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Stravování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Potraviny a jejich úprava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Food</a:t>
            </a:r>
            <a:br>
              <a:rPr lang="cs-CZ" dirty="0" smtClean="0"/>
            </a:br>
            <a:r>
              <a:rPr lang="cs-CZ" sz="2700" dirty="0" err="1" smtClean="0"/>
              <a:t>Name</a:t>
            </a:r>
            <a:r>
              <a:rPr lang="cs-CZ" sz="2700" dirty="0" smtClean="0"/>
              <a:t> </a:t>
            </a:r>
            <a:r>
              <a:rPr lang="cs-CZ" sz="2700" dirty="0" err="1" smtClean="0"/>
              <a:t>other</a:t>
            </a:r>
            <a:r>
              <a:rPr lang="cs-CZ" sz="2700" dirty="0" smtClean="0"/>
              <a:t> </a:t>
            </a:r>
            <a:r>
              <a:rPr lang="cs-CZ" sz="2700" dirty="0" err="1" smtClean="0"/>
              <a:t>examples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482144" cy="3750168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Fruits</a:t>
            </a:r>
            <a:r>
              <a:rPr lang="cs-CZ" dirty="0" smtClean="0"/>
              <a:t>: </a:t>
            </a:r>
            <a:r>
              <a:rPr lang="cs-CZ" dirty="0" err="1" smtClean="0"/>
              <a:t>apples</a:t>
            </a:r>
            <a:r>
              <a:rPr lang="cs-CZ" dirty="0" smtClean="0"/>
              <a:t>…</a:t>
            </a:r>
          </a:p>
          <a:p>
            <a:r>
              <a:rPr lang="cs-CZ" b="1" dirty="0" err="1" smtClean="0"/>
              <a:t>Vegetables</a:t>
            </a:r>
            <a:r>
              <a:rPr lang="cs-CZ" dirty="0" smtClean="0"/>
              <a:t>: </a:t>
            </a:r>
            <a:r>
              <a:rPr lang="cs-CZ" dirty="0" err="1" smtClean="0"/>
              <a:t>carrot</a:t>
            </a:r>
            <a:r>
              <a:rPr lang="cs-CZ" dirty="0" smtClean="0"/>
              <a:t>…</a:t>
            </a:r>
          </a:p>
          <a:p>
            <a:r>
              <a:rPr lang="cs-CZ" b="1" dirty="0" err="1" smtClean="0"/>
              <a:t>Meat</a:t>
            </a:r>
            <a:r>
              <a:rPr lang="cs-CZ" dirty="0" smtClean="0"/>
              <a:t>: </a:t>
            </a:r>
            <a:r>
              <a:rPr lang="cs-CZ" dirty="0" err="1" smtClean="0"/>
              <a:t>pork</a:t>
            </a:r>
            <a:r>
              <a:rPr lang="cs-CZ" dirty="0" smtClean="0"/>
              <a:t>…</a:t>
            </a:r>
          </a:p>
          <a:p>
            <a:r>
              <a:rPr lang="cs-CZ" b="1" dirty="0" err="1" smtClean="0"/>
              <a:t>Fish</a:t>
            </a:r>
            <a:r>
              <a:rPr lang="cs-CZ" dirty="0" smtClean="0"/>
              <a:t>: </a:t>
            </a:r>
            <a:r>
              <a:rPr lang="cs-CZ" dirty="0" err="1" smtClean="0"/>
              <a:t>carp</a:t>
            </a:r>
            <a:r>
              <a:rPr lang="cs-CZ" dirty="0" smtClean="0"/>
              <a:t>…</a:t>
            </a:r>
          </a:p>
          <a:p>
            <a:r>
              <a:rPr lang="cs-CZ" b="1" dirty="0" err="1" smtClean="0"/>
              <a:t>Sea</a:t>
            </a:r>
            <a:r>
              <a:rPr lang="cs-CZ" b="1" dirty="0" smtClean="0"/>
              <a:t> food</a:t>
            </a:r>
            <a:r>
              <a:rPr lang="cs-CZ" dirty="0" smtClean="0"/>
              <a:t>: </a:t>
            </a:r>
            <a:r>
              <a:rPr lang="cs-CZ" dirty="0" err="1" smtClean="0"/>
              <a:t>lobster</a:t>
            </a:r>
            <a:r>
              <a:rPr lang="cs-CZ" dirty="0" smtClean="0"/>
              <a:t>…</a:t>
            </a:r>
          </a:p>
          <a:p>
            <a:r>
              <a:rPr lang="cs-CZ" b="1" dirty="0" err="1" smtClean="0"/>
              <a:t>Herbs</a:t>
            </a:r>
            <a:r>
              <a:rPr lang="cs-CZ" dirty="0" smtClean="0"/>
              <a:t>: </a:t>
            </a:r>
            <a:r>
              <a:rPr lang="cs-CZ" dirty="0" err="1" smtClean="0"/>
              <a:t>rosemary</a:t>
            </a:r>
            <a:r>
              <a:rPr lang="cs-CZ" dirty="0" smtClean="0"/>
              <a:t>…</a:t>
            </a:r>
          </a:p>
          <a:p>
            <a:r>
              <a:rPr lang="cs-CZ" b="1" dirty="0" err="1" smtClean="0"/>
              <a:t>Spices</a:t>
            </a:r>
            <a:r>
              <a:rPr lang="cs-CZ" dirty="0" smtClean="0"/>
              <a:t>: </a:t>
            </a:r>
            <a:r>
              <a:rPr lang="cs-CZ" dirty="0" err="1" smtClean="0"/>
              <a:t>curry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473191" y="1633453"/>
            <a:ext cx="225093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Use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dictionary</a:t>
            </a:r>
            <a:endParaRPr lang="cs-CZ" dirty="0"/>
          </a:p>
        </p:txBody>
      </p:sp>
      <p:pic>
        <p:nvPicPr>
          <p:cNvPr id="1031" name="Picture 7" descr="C:\Users\Vodny\AppData\Local\Microsoft\Windows\Temporary Internet Files\Content.IE5\6H2P9HO5\MP90042283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421" y="2204864"/>
            <a:ext cx="3122019" cy="38610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cooking</a:t>
            </a:r>
            <a:r>
              <a:rPr lang="cs-CZ" dirty="0" smtClean="0"/>
              <a:t> food</a:t>
            </a:r>
            <a:br>
              <a:rPr lang="cs-CZ" dirty="0" smtClean="0"/>
            </a:br>
            <a:r>
              <a:rPr lang="cs-CZ" sz="2700" dirty="0" err="1" smtClean="0"/>
              <a:t>Match</a:t>
            </a:r>
            <a:r>
              <a:rPr lang="cs-CZ" sz="2700" dirty="0" smtClean="0"/>
              <a:t> and </a:t>
            </a:r>
            <a:r>
              <a:rPr lang="cs-CZ" sz="2700" dirty="0" err="1" smtClean="0"/>
              <a:t>write</a:t>
            </a:r>
            <a:r>
              <a:rPr lang="cs-CZ" sz="2700" dirty="0" smtClean="0"/>
              <a:t> </a:t>
            </a:r>
            <a:r>
              <a:rPr lang="cs-CZ" sz="2700" dirty="0" err="1" smtClean="0"/>
              <a:t>sentences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Baking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Roasting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Grilling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Frying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Boiling</a:t>
            </a:r>
            <a:endParaRPr lang="cs-CZ" dirty="0" smtClean="0"/>
          </a:p>
        </p:txBody>
      </p:sp>
      <p:pic>
        <p:nvPicPr>
          <p:cNvPr id="2051" name="Picture 3" descr="C:\Users\Vodny\AppData\Local\Microsoft\Windows\Temporary Internet Files\Content.IE5\6H2P9HO5\MC9004300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445" y="1421112"/>
            <a:ext cx="1346200" cy="1914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odny\AppData\Local\Microsoft\Windows\Temporary Internet Files\Content.IE5\PLKWYCBM\MC9003471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8800"/>
            <a:ext cx="1358072" cy="1499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Vodny\AppData\Local\Microsoft\Windows\Temporary Internet Files\Content.IE5\PLKWYCBM\MC90021208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85938"/>
            <a:ext cx="1595854" cy="16783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:\Users\Vodny\AppData\Local\Microsoft\Windows\Temporary Internet Files\Content.IE5\OANWB2AO\MC9003245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278" y="4707323"/>
            <a:ext cx="1512533" cy="1435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C:\Users\Vodny\AppData\Local\Microsoft\Windows\Temporary Internet Files\Content.IE5\31AJYKDQ\MC9001964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89396"/>
            <a:ext cx="1818742" cy="1596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9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cooking</a:t>
            </a:r>
            <a:r>
              <a:rPr lang="cs-CZ" dirty="0" smtClean="0"/>
              <a:t> food</a:t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pic>
        <p:nvPicPr>
          <p:cNvPr id="2051" name="Picture 3" descr="C:\Users\Vodny\AppData\Local\Microsoft\Windows\Temporary Internet Files\Content.IE5\6H2P9HO5\MC9004300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16" y="2879099"/>
            <a:ext cx="1200165" cy="17068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odny\AppData\Local\Microsoft\Windows\Temporary Internet Files\Content.IE5\PLKWYCBM\MC9003471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45" y="1379948"/>
            <a:ext cx="1358072" cy="1499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Vodny\AppData\Local\Microsoft\Windows\Temporary Internet Files\Content.IE5\PLKWYCBM\MC90021208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484784"/>
            <a:ext cx="1595854" cy="16783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:\Users\Vodny\AppData\Local\Microsoft\Windows\Temporary Internet Files\Content.IE5\OANWB2AO\MC9003245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703" y="4323325"/>
            <a:ext cx="1512533" cy="1435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C:\Users\Vodny\AppData\Local\Microsoft\Windows\Temporary Internet Files\Content.IE5\31AJYKDQ\MC9001964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27984"/>
            <a:ext cx="1818742" cy="1596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4808998"/>
            <a:ext cx="89319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boiling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547852"/>
            <a:ext cx="91563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grilling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22264" y="2380238"/>
            <a:ext cx="102143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roasting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452426" y="2978501"/>
            <a:ext cx="87556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baking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104397" y="4719266"/>
            <a:ext cx="7889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frying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195736" y="1628800"/>
            <a:ext cx="319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Her </a:t>
            </a:r>
            <a:r>
              <a:rPr lang="cs-CZ" dirty="0" err="1" smtClean="0"/>
              <a:t>roasted</a:t>
            </a:r>
            <a:r>
              <a:rPr lang="cs-CZ" dirty="0" smtClean="0"/>
              <a:t> </a:t>
            </a:r>
            <a:r>
              <a:rPr lang="cs-CZ" dirty="0" err="1" smtClean="0"/>
              <a:t>duck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delicious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979712" y="3547852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My </a:t>
            </a:r>
            <a:r>
              <a:rPr lang="cs-CZ" dirty="0" err="1" smtClean="0"/>
              <a:t>father</a:t>
            </a:r>
            <a:r>
              <a:rPr lang="cs-CZ" dirty="0" smtClean="0"/>
              <a:t> </a:t>
            </a:r>
            <a:r>
              <a:rPr lang="cs-CZ" dirty="0" err="1" smtClean="0"/>
              <a:t>enjoys</a:t>
            </a:r>
            <a:r>
              <a:rPr lang="cs-CZ" dirty="0" smtClean="0"/>
              <a:t> </a:t>
            </a:r>
            <a:r>
              <a:rPr lang="cs-CZ" dirty="0" err="1" smtClean="0"/>
              <a:t>grilling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summer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86567" y="2483604"/>
            <a:ext cx="3305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Paulie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baking</a:t>
            </a:r>
            <a:r>
              <a:rPr lang="cs-CZ" dirty="0" smtClean="0"/>
              <a:t> </a:t>
            </a:r>
            <a:r>
              <a:rPr lang="cs-CZ" dirty="0" err="1" smtClean="0"/>
              <a:t>bread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267744" y="5651956"/>
            <a:ext cx="334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Water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my </a:t>
            </a:r>
            <a:r>
              <a:rPr lang="cs-CZ" dirty="0" err="1" smtClean="0"/>
              <a:t>coffee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boiling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25797" y="4735004"/>
            <a:ext cx="3728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frying</a:t>
            </a:r>
            <a:r>
              <a:rPr lang="cs-CZ" dirty="0" smtClean="0"/>
              <a:t> </a:t>
            </a:r>
            <a:r>
              <a:rPr lang="cs-CZ" dirty="0" err="1" smtClean="0"/>
              <a:t>pancakes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his party.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9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Answer</a:t>
            </a:r>
            <a:r>
              <a:rPr lang="cs-CZ" dirty="0" smtClean="0"/>
              <a:t> these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breakfast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lunch </a:t>
            </a:r>
            <a:r>
              <a:rPr lang="cs-CZ" dirty="0" err="1" smtClean="0"/>
              <a:t>is</a:t>
            </a:r>
            <a:r>
              <a:rPr lang="cs-CZ" dirty="0" smtClean="0"/>
              <a:t>/are…?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visit fast food?</a:t>
            </a:r>
          </a:p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restaurant?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prefer</a:t>
            </a:r>
            <a:r>
              <a:rPr lang="cs-CZ" dirty="0" smtClean="0"/>
              <a:t>: </a:t>
            </a:r>
            <a:r>
              <a:rPr lang="cs-CZ" dirty="0" err="1" smtClean="0"/>
              <a:t>cold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warm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dirty="0" err="1" smtClean="0"/>
              <a:t>favourite</a:t>
            </a:r>
            <a:r>
              <a:rPr lang="cs-CZ" dirty="0" smtClean="0"/>
              <a:t> </a:t>
            </a:r>
            <a:r>
              <a:rPr lang="cs-CZ" dirty="0" err="1" smtClean="0"/>
              <a:t>recipe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baking</a:t>
            </a:r>
            <a:r>
              <a:rPr lang="cs-CZ" dirty="0" smtClean="0"/>
              <a:t>/</a:t>
            </a:r>
            <a:r>
              <a:rPr lang="cs-CZ" dirty="0" err="1" smtClean="0"/>
              <a:t>cooking</a:t>
            </a:r>
            <a:r>
              <a:rPr lang="cs-CZ" dirty="0" smtClean="0"/>
              <a:t>?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shopping food?</a:t>
            </a:r>
          </a:p>
          <a:p>
            <a:r>
              <a:rPr lang="cs-CZ" dirty="0" err="1" smtClean="0"/>
              <a:t>Where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go shopping food (</a:t>
            </a:r>
            <a:r>
              <a:rPr lang="cs-CZ" dirty="0" err="1" smtClean="0"/>
              <a:t>meat</a:t>
            </a:r>
            <a:r>
              <a:rPr lang="cs-CZ" dirty="0" smtClean="0"/>
              <a:t>, </a:t>
            </a:r>
            <a:r>
              <a:rPr lang="cs-CZ" dirty="0" err="1" smtClean="0"/>
              <a:t>vegetables</a:t>
            </a:r>
            <a:r>
              <a:rPr lang="cs-CZ" dirty="0" smtClean="0"/>
              <a:t>, </a:t>
            </a:r>
            <a:r>
              <a:rPr lang="cs-CZ" dirty="0" err="1" smtClean="0"/>
              <a:t>dairy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)?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31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 obrázků: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206</TotalTime>
  <Words>172</Words>
  <Application>Microsoft Office PowerPoint</Application>
  <PresentationFormat>Předvádění na obrazovce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Administrativní</vt:lpstr>
      <vt:lpstr>Aspekt</vt:lpstr>
      <vt:lpstr>Prezentace aplikace PowerPoint</vt:lpstr>
      <vt:lpstr>Food Name other examples</vt:lpstr>
      <vt:lpstr>Ways of cooking food Match and write sentences</vt:lpstr>
      <vt:lpstr>Ways of cooking food Solution</vt:lpstr>
      <vt:lpstr>Answer these questions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40</cp:revision>
  <dcterms:created xsi:type="dcterms:W3CDTF">2013-05-13T19:28:29Z</dcterms:created>
  <dcterms:modified xsi:type="dcterms:W3CDTF">2013-10-22T16:50:09Z</dcterms:modified>
</cp:coreProperties>
</file>