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44" r:id="rId3"/>
  </p:sldMasterIdLst>
  <p:sldIdLst>
    <p:sldId id="261" r:id="rId4"/>
    <p:sldId id="267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93922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664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80875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520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89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005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81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608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64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87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99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13711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27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13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194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66547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21384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10264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8313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7815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935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29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84130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92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7579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76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73060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79617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2873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141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02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33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124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1604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315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VY_32_INOVACE_08_AJ1G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</a:t>
            </a:r>
            <a:r>
              <a:rPr lang="cs-CZ" sz="1500" b="1" dirty="0" smtClean="0">
                <a:solidFill>
                  <a:srgbClr val="758386"/>
                </a:solidFill>
              </a:rPr>
              <a:t>II.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</a:t>
            </a:r>
            <a:r>
              <a:rPr lang="cs-CZ" sz="1500" b="1" dirty="0" smtClean="0">
                <a:solidFill>
                  <a:srgbClr val="758386"/>
                </a:solidFill>
              </a:rPr>
              <a:t>Minulý čas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Sloveso </a:t>
            </a:r>
            <a:r>
              <a:rPr lang="cs-CZ" sz="1500" b="1" dirty="0" err="1" smtClean="0">
                <a:solidFill>
                  <a:srgbClr val="758386"/>
                </a:solidFill>
              </a:rPr>
              <a:t>can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</a:t>
            </a:r>
            <a:r>
              <a:rPr lang="cs-CZ" sz="1500" b="1" dirty="0" smtClean="0">
                <a:solidFill>
                  <a:srgbClr val="758386"/>
                </a:solidFill>
              </a:rPr>
              <a:t>výklad pomocí </a:t>
            </a:r>
            <a:r>
              <a:rPr lang="cs-CZ" sz="1500" b="1" dirty="0" smtClean="0">
                <a:solidFill>
                  <a:srgbClr val="758386"/>
                </a:solidFill>
              </a:rPr>
              <a:t>projekce PC nebo formou vytištění pracovního listu s následnou kontrolou</a:t>
            </a:r>
            <a:r>
              <a:rPr lang="cs-CZ" sz="1500" b="1" dirty="0" smtClean="0">
                <a:solidFill>
                  <a:srgbClr val="758386"/>
                </a:solidFill>
              </a:rPr>
              <a:t>.</a:t>
            </a: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3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Past tense - </a:t>
            </a:r>
            <a:r>
              <a:rPr lang="cs-CZ" b="1" dirty="0" err="1" smtClean="0"/>
              <a:t>can</a:t>
            </a:r>
            <a:endParaRPr lang="cs-CZ" sz="2700" b="1" dirty="0"/>
          </a:p>
        </p:txBody>
      </p:sp>
      <p:sp>
        <p:nvSpPr>
          <p:cNvPr id="6" name="7cípá hvězda 5"/>
          <p:cNvSpPr/>
          <p:nvPr/>
        </p:nvSpPr>
        <p:spPr>
          <a:xfrm>
            <a:off x="3059832" y="2636912"/>
            <a:ext cx="3024336" cy="2736304"/>
          </a:xfrm>
          <a:prstGeom prst="star7">
            <a:avLst/>
          </a:prstGeom>
          <a:solidFill>
            <a:schemeClr val="accent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400" b="1"/>
          </a:p>
        </p:txBody>
      </p:sp>
      <p:sp>
        <p:nvSpPr>
          <p:cNvPr id="7" name="TextovéPole 6"/>
          <p:cNvSpPr txBox="1"/>
          <p:nvPr/>
        </p:nvSpPr>
        <p:spPr>
          <a:xfrm>
            <a:off x="4030450" y="3861048"/>
            <a:ext cx="1117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chemeClr val="bg1"/>
                </a:solidFill>
              </a:rPr>
              <a:t>Could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10738" y="2179974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I</a:t>
            </a:r>
            <a:endParaRPr lang="cs-CZ" sz="24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99792" y="2679303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You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4139836"/>
            <a:ext cx="64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He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472389" y="5496907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She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148064" y="5496907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It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07598" y="4139836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We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607114" y="2695745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They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948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Examples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 </a:t>
            </a:r>
            <a:r>
              <a:rPr lang="cs-CZ" b="1" dirty="0" err="1"/>
              <a:t>could</a:t>
            </a:r>
            <a:r>
              <a:rPr lang="cs-CZ" dirty="0"/>
              <a:t> open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window</a:t>
            </a:r>
            <a:r>
              <a:rPr lang="cs-CZ" dirty="0" smtClean="0"/>
              <a:t>.</a:t>
            </a:r>
          </a:p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b="1" dirty="0" err="1"/>
              <a:t>could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him</a:t>
            </a:r>
            <a:r>
              <a:rPr lang="cs-CZ" dirty="0"/>
              <a:t>.</a:t>
            </a:r>
          </a:p>
          <a:p>
            <a:r>
              <a:rPr lang="cs-CZ" dirty="0"/>
              <a:t>He </a:t>
            </a:r>
            <a:r>
              <a:rPr lang="cs-CZ" b="1" dirty="0" err="1"/>
              <a:t>could</a:t>
            </a:r>
            <a:r>
              <a:rPr lang="cs-CZ" dirty="0"/>
              <a:t> play </a:t>
            </a:r>
            <a:r>
              <a:rPr lang="cs-CZ" dirty="0" err="1"/>
              <a:t>tennis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b="1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come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8 PM.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b="1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happen</a:t>
            </a:r>
            <a:r>
              <a:rPr lang="cs-CZ" dirty="0" smtClean="0"/>
              <a:t> on </a:t>
            </a:r>
            <a:r>
              <a:rPr lang="cs-CZ" dirty="0" err="1" smtClean="0"/>
              <a:t>Sunday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b="1" dirty="0" err="1"/>
              <a:t>could</a:t>
            </a:r>
            <a:r>
              <a:rPr lang="cs-CZ" dirty="0"/>
              <a:t> </a:t>
            </a:r>
            <a:r>
              <a:rPr lang="cs-CZ" dirty="0" err="1"/>
              <a:t>invite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friends</a:t>
            </a:r>
            <a:r>
              <a:rPr lang="cs-CZ" dirty="0"/>
              <a:t>.</a:t>
            </a:r>
          </a:p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could</a:t>
            </a:r>
            <a:r>
              <a:rPr lang="cs-CZ" dirty="0" smtClean="0"/>
              <a:t> call </a:t>
            </a:r>
            <a:r>
              <a:rPr lang="cs-CZ" dirty="0" err="1" smtClean="0"/>
              <a:t>him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breakfast</a:t>
            </a:r>
            <a:r>
              <a:rPr lang="cs-CZ" dirty="0" smtClean="0"/>
              <a:t>.</a:t>
            </a:r>
          </a:p>
        </p:txBody>
      </p:sp>
      <p:sp>
        <p:nvSpPr>
          <p:cNvPr id="5" name="Pravá složená závorka 4"/>
          <p:cNvSpPr/>
          <p:nvPr/>
        </p:nvSpPr>
        <p:spPr>
          <a:xfrm>
            <a:off x="6588224" y="1772816"/>
            <a:ext cx="648072" cy="216024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380312" y="2622103"/>
            <a:ext cx="1497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singular</a:t>
            </a:r>
            <a:endParaRPr lang="cs-CZ" sz="2400" b="1" dirty="0"/>
          </a:p>
        </p:txBody>
      </p:sp>
      <p:sp>
        <p:nvSpPr>
          <p:cNvPr id="7" name="Pravá složená závorka 6"/>
          <p:cNvSpPr/>
          <p:nvPr/>
        </p:nvSpPr>
        <p:spPr>
          <a:xfrm>
            <a:off x="6588224" y="4509120"/>
            <a:ext cx="648072" cy="98691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380312" y="4763672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plural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6406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Questions</a:t>
            </a:r>
            <a:r>
              <a:rPr lang="cs-CZ" b="1" dirty="0" smtClean="0"/>
              <a:t> - </a:t>
            </a:r>
            <a:r>
              <a:rPr lang="cs-CZ" b="1" dirty="0" err="1" smtClean="0"/>
              <a:t>singular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Susan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sing</a:t>
            </a:r>
            <a:r>
              <a:rPr lang="cs-CZ" dirty="0" smtClean="0"/>
              <a:t>.</a:t>
            </a:r>
            <a:r>
              <a:rPr lang="cs-CZ" dirty="0" smtClean="0"/>
              <a:t>	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Could</a:t>
            </a:r>
            <a:r>
              <a:rPr lang="cs-CZ" dirty="0" smtClean="0"/>
              <a:t> Susan </a:t>
            </a:r>
            <a:r>
              <a:rPr lang="cs-CZ" dirty="0" err="1" smtClean="0"/>
              <a:t>sing</a:t>
            </a:r>
            <a:r>
              <a:rPr lang="cs-CZ" dirty="0" smtClean="0"/>
              <a:t>?</a:t>
            </a:r>
            <a:r>
              <a:rPr lang="cs-CZ" dirty="0" smtClean="0"/>
              <a:t>	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sing</a:t>
            </a:r>
            <a:r>
              <a:rPr lang="cs-CZ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		 - 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couldn‘t</a:t>
            </a:r>
            <a:r>
              <a:rPr lang="cs-CZ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 - 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couldn‘t</a:t>
            </a:r>
            <a:r>
              <a:rPr lang="cs-CZ" dirty="0" smtClean="0"/>
              <a:t> </a:t>
            </a:r>
            <a:r>
              <a:rPr lang="cs-CZ" dirty="0" err="1" smtClean="0"/>
              <a:t>sing</a:t>
            </a:r>
            <a:r>
              <a:rPr lang="cs-CZ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2594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</a:rPr>
              <a:t>1         </a:t>
            </a:r>
            <a:r>
              <a:rPr lang="cs-CZ" b="1" dirty="0" smtClean="0">
                <a:solidFill>
                  <a:prstClr val="black"/>
                </a:solidFill>
              </a:rPr>
              <a:t>     </a:t>
            </a:r>
            <a:r>
              <a:rPr lang="cs-CZ" b="1" dirty="0">
                <a:solidFill>
                  <a:prstClr val="black"/>
                </a:solidFill>
              </a:rPr>
              <a:t>2            3</a:t>
            </a:r>
            <a:endParaRPr lang="cs-CZ" b="1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71464" y="2348880"/>
            <a:ext cx="233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</a:rPr>
              <a:t>2</a:t>
            </a:r>
            <a:r>
              <a:rPr lang="cs-CZ" b="1" dirty="0">
                <a:solidFill>
                  <a:prstClr val="black"/>
                </a:solidFill>
              </a:rPr>
              <a:t>        </a:t>
            </a:r>
            <a:r>
              <a:rPr lang="cs-CZ" b="1" dirty="0" smtClean="0">
                <a:solidFill>
                  <a:prstClr val="black"/>
                </a:solidFill>
              </a:rPr>
              <a:t>       </a:t>
            </a:r>
            <a:r>
              <a:rPr lang="cs-CZ" b="1" dirty="0">
                <a:solidFill>
                  <a:prstClr val="black"/>
                </a:solidFill>
              </a:rPr>
              <a:t>1            3</a:t>
            </a:r>
            <a:endParaRPr lang="cs-CZ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1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Questions</a:t>
            </a:r>
            <a:r>
              <a:rPr lang="cs-CZ" b="1" dirty="0" smtClean="0"/>
              <a:t> - </a:t>
            </a:r>
            <a:r>
              <a:rPr lang="cs-CZ" b="1" dirty="0" err="1" smtClean="0"/>
              <a:t>plural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dance</a:t>
            </a:r>
            <a:r>
              <a:rPr lang="cs-CZ" dirty="0" smtClean="0"/>
              <a:t>.</a:t>
            </a:r>
            <a:r>
              <a:rPr lang="cs-CZ" dirty="0" smtClean="0"/>
              <a:t>	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dance</a:t>
            </a:r>
            <a:r>
              <a:rPr lang="cs-CZ" dirty="0" smtClean="0"/>
              <a:t>?       </a:t>
            </a:r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        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dance</a:t>
            </a:r>
            <a:r>
              <a:rPr lang="cs-CZ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		        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couldn‘t</a:t>
            </a:r>
            <a:r>
              <a:rPr lang="cs-CZ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        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couldn‘t</a:t>
            </a:r>
            <a:r>
              <a:rPr lang="cs-CZ" dirty="0" smtClean="0"/>
              <a:t> </a:t>
            </a:r>
            <a:r>
              <a:rPr lang="cs-CZ" dirty="0" err="1" smtClean="0"/>
              <a:t>dance</a:t>
            </a:r>
            <a:r>
              <a:rPr lang="cs-CZ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2594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</a:rPr>
              <a:t>  1                   2                3</a:t>
            </a:r>
            <a:endParaRPr lang="cs-CZ" b="1" dirty="0">
              <a:solidFill>
                <a:prstClr val="black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99592" y="248360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</a:rPr>
              <a:t>  </a:t>
            </a:r>
            <a:r>
              <a:rPr lang="cs-CZ" b="1" dirty="0">
                <a:solidFill>
                  <a:prstClr val="black"/>
                </a:solidFill>
              </a:rPr>
              <a:t>2</a:t>
            </a:r>
            <a:r>
              <a:rPr lang="cs-CZ" b="1" dirty="0">
                <a:solidFill>
                  <a:prstClr val="black"/>
                </a:solidFill>
              </a:rPr>
              <a:t>                   1                3</a:t>
            </a:r>
            <a:endParaRPr lang="cs-CZ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2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Use in </a:t>
            </a:r>
            <a:r>
              <a:rPr lang="cs-CZ" b="1" dirty="0" err="1" smtClean="0"/>
              <a:t>your</a:t>
            </a:r>
            <a:r>
              <a:rPr lang="cs-CZ" b="1" dirty="0" smtClean="0"/>
              <a:t> </a:t>
            </a:r>
            <a:r>
              <a:rPr lang="cs-CZ" b="1" dirty="0" err="1" smtClean="0"/>
              <a:t>sentences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couldn‘t</a:t>
            </a:r>
            <a:endParaRPr lang="cs-CZ" dirty="0" smtClean="0"/>
          </a:p>
          <a:p>
            <a:r>
              <a:rPr lang="cs-CZ" dirty="0" err="1"/>
              <a:t>c</a:t>
            </a:r>
            <a:r>
              <a:rPr lang="cs-CZ" dirty="0" err="1" smtClean="0"/>
              <a:t>ould</a:t>
            </a:r>
            <a:endParaRPr lang="cs-CZ" dirty="0" smtClean="0"/>
          </a:p>
          <a:p>
            <a:r>
              <a:rPr lang="cs-CZ" dirty="0" err="1"/>
              <a:t>w</a:t>
            </a:r>
            <a:r>
              <a:rPr lang="cs-CZ" dirty="0" err="1" smtClean="0"/>
              <a:t>as</a:t>
            </a:r>
            <a:endParaRPr lang="cs-CZ" dirty="0" smtClean="0"/>
          </a:p>
          <a:p>
            <a:r>
              <a:rPr lang="cs-CZ" dirty="0" err="1"/>
              <a:t>w</a:t>
            </a:r>
            <a:r>
              <a:rPr lang="cs-CZ" dirty="0" err="1" smtClean="0"/>
              <a:t>eren‘t</a:t>
            </a:r>
            <a:endParaRPr lang="cs-CZ" dirty="0" smtClean="0"/>
          </a:p>
          <a:p>
            <a:r>
              <a:rPr lang="cs-CZ" dirty="0" err="1"/>
              <a:t>w</a:t>
            </a:r>
            <a:r>
              <a:rPr lang="cs-CZ" dirty="0" err="1" smtClean="0"/>
              <a:t>asn‘t</a:t>
            </a:r>
            <a:endParaRPr lang="cs-CZ" dirty="0" smtClean="0"/>
          </a:p>
          <a:p>
            <a:r>
              <a:rPr lang="cs-CZ" dirty="0" err="1"/>
              <a:t>w</a:t>
            </a:r>
            <a:r>
              <a:rPr lang="cs-CZ" dirty="0" err="1" smtClean="0"/>
              <a:t>ere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ln w="381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ln w="381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63</TotalTime>
  <Words>90</Words>
  <Application>Microsoft Office PowerPoint</Application>
  <PresentationFormat>Předvádění na obrazovce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1_Administrativní</vt:lpstr>
      <vt:lpstr>Aspekt</vt:lpstr>
      <vt:lpstr>2_Administrativní</vt:lpstr>
      <vt:lpstr>Prezentace aplikace PowerPoint</vt:lpstr>
      <vt:lpstr>Past tense - can</vt:lpstr>
      <vt:lpstr>Examples</vt:lpstr>
      <vt:lpstr>Questions - singular</vt:lpstr>
      <vt:lpstr>Questions - plural</vt:lpstr>
      <vt:lpstr>Use in your sentences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27</cp:revision>
  <dcterms:created xsi:type="dcterms:W3CDTF">2013-05-06T17:21:55Z</dcterms:created>
  <dcterms:modified xsi:type="dcterms:W3CDTF">2013-05-06T18:25:17Z</dcterms:modified>
</cp:coreProperties>
</file>