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022B19BA-5C6E-4415-B51F-A817C0B781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265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86949-C4E7-482F-B74C-BE97F7D37F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189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34DDF-B36C-4AA5-9FE4-6A1BA5E26C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333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EEF50-FD57-4C64-89BB-4C48B02368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83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F59E9-34A1-4FD0-8E61-3AA2C0689C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46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4A08B-B17F-46DF-8453-2E60668753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27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0BE54-3442-4692-879A-BBEC377C1E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04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4C7A8-921D-42EA-8952-ED46AAD5DF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735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EA0DF-AF1A-4A97-9B14-7061907C0D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31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4132B-B665-413B-ABA4-999382423F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20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99B5C-83F5-4D90-92C2-9D47FB2B7C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422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87FFF5CD-2745-4BC0-9A32-F010565A4E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81" r:id="rId8"/>
    <p:sldLayoutId id="2147483782" r:id="rId9"/>
    <p:sldLayoutId id="2147483778" r:id="rId10"/>
    <p:sldLayoutId id="21474837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5124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5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2 w 7514"/>
                <a:gd name="T1" fmla="*/ 2 h 385"/>
                <a:gd name="T2" fmla="*/ 3 w 7514"/>
                <a:gd name="T3" fmla="*/ 0 h 385"/>
                <a:gd name="T4" fmla="*/ 3 w 7514"/>
                <a:gd name="T5" fmla="*/ 2 h 385"/>
                <a:gd name="T6" fmla="*/ 6 w 7514"/>
                <a:gd name="T7" fmla="*/ 1 h 385"/>
                <a:gd name="T8" fmla="*/ 5 w 7514"/>
                <a:gd name="T9" fmla="*/ 2 h 385"/>
                <a:gd name="T10" fmla="*/ 8 w 7514"/>
                <a:gd name="T11" fmla="*/ 2 h 385"/>
                <a:gd name="T12" fmla="*/ 7 w 7514"/>
                <a:gd name="T13" fmla="*/ 0 h 385"/>
                <a:gd name="T14" fmla="*/ 8 w 7514"/>
                <a:gd name="T15" fmla="*/ 0 h 385"/>
                <a:gd name="T16" fmla="*/ 8 w 7514"/>
                <a:gd name="T17" fmla="*/ 1 h 385"/>
                <a:gd name="T18" fmla="*/ 7 w 7514"/>
                <a:gd name="T19" fmla="*/ 2 h 385"/>
                <a:gd name="T20" fmla="*/ 10 w 7514"/>
                <a:gd name="T21" fmla="*/ 1 h 385"/>
                <a:gd name="T22" fmla="*/ 13 w 7514"/>
                <a:gd name="T23" fmla="*/ 0 h 385"/>
                <a:gd name="T24" fmla="*/ 12 w 7514"/>
                <a:gd name="T25" fmla="*/ 2 h 385"/>
                <a:gd name="T26" fmla="*/ 13 w 7514"/>
                <a:gd name="T27" fmla="*/ 2 h 385"/>
                <a:gd name="T28" fmla="*/ 12 w 7514"/>
                <a:gd name="T29" fmla="*/ 0 h 385"/>
                <a:gd name="T30" fmla="*/ 15 w 7514"/>
                <a:gd name="T31" fmla="*/ 0 h 385"/>
                <a:gd name="T32" fmla="*/ 14 w 7514"/>
                <a:gd name="T33" fmla="*/ 2 h 385"/>
                <a:gd name="T34" fmla="*/ 18 w 7514"/>
                <a:gd name="T35" fmla="*/ 0 h 385"/>
                <a:gd name="T36" fmla="*/ 17 w 7514"/>
                <a:gd name="T37" fmla="*/ 2 h 385"/>
                <a:gd name="T38" fmla="*/ 19 w 7514"/>
                <a:gd name="T39" fmla="*/ 1 h 385"/>
                <a:gd name="T40" fmla="*/ 21 w 7514"/>
                <a:gd name="T41" fmla="*/ 0 h 385"/>
                <a:gd name="T42" fmla="*/ 20 w 7514"/>
                <a:gd name="T43" fmla="*/ 2 h 385"/>
                <a:gd name="T44" fmla="*/ 21 w 7514"/>
                <a:gd name="T45" fmla="*/ 2 h 385"/>
                <a:gd name="T46" fmla="*/ 20 w 7514"/>
                <a:gd name="T47" fmla="*/ 0 h 385"/>
                <a:gd name="T48" fmla="*/ 23 w 7514"/>
                <a:gd name="T49" fmla="*/ 0 h 385"/>
                <a:gd name="T50" fmla="*/ 24 w 7514"/>
                <a:gd name="T51" fmla="*/ 1 h 385"/>
                <a:gd name="T52" fmla="*/ 24 w 7514"/>
                <a:gd name="T53" fmla="*/ 1 h 385"/>
                <a:gd name="T54" fmla="*/ 24 w 7514"/>
                <a:gd name="T55" fmla="*/ 1 h 385"/>
                <a:gd name="T56" fmla="*/ 26 w 7514"/>
                <a:gd name="T57" fmla="*/ 0 h 385"/>
                <a:gd name="T58" fmla="*/ 26 w 7514"/>
                <a:gd name="T59" fmla="*/ 3 h 385"/>
                <a:gd name="T60" fmla="*/ 26 w 7514"/>
                <a:gd name="T61" fmla="*/ 0 h 385"/>
                <a:gd name="T62" fmla="*/ 26 w 7514"/>
                <a:gd name="T63" fmla="*/ 0 h 385"/>
                <a:gd name="T64" fmla="*/ 26 w 7514"/>
                <a:gd name="T65" fmla="*/ 2 h 385"/>
                <a:gd name="T66" fmla="*/ 29 w 7514"/>
                <a:gd name="T67" fmla="*/ 2 h 385"/>
                <a:gd name="T68" fmla="*/ 30 w 7514"/>
                <a:gd name="T69" fmla="*/ 1 h 385"/>
                <a:gd name="T70" fmla="*/ 30 w 7514"/>
                <a:gd name="T71" fmla="*/ 1 h 385"/>
                <a:gd name="T72" fmla="*/ 33 w 7514"/>
                <a:gd name="T73" fmla="*/ 2 h 385"/>
                <a:gd name="T74" fmla="*/ 32 w 7514"/>
                <a:gd name="T75" fmla="*/ 0 h 385"/>
                <a:gd name="T76" fmla="*/ 33 w 7514"/>
                <a:gd name="T77" fmla="*/ 0 h 385"/>
                <a:gd name="T78" fmla="*/ 32 w 7514"/>
                <a:gd name="T79" fmla="*/ 2 h 385"/>
                <a:gd name="T80" fmla="*/ 35 w 7514"/>
                <a:gd name="T81" fmla="*/ 3 h 385"/>
                <a:gd name="T82" fmla="*/ 35 w 7514"/>
                <a:gd name="T83" fmla="*/ 2 h 385"/>
                <a:gd name="T84" fmla="*/ 37 w 7514"/>
                <a:gd name="T85" fmla="*/ 0 h 385"/>
                <a:gd name="T86" fmla="*/ 38 w 7514"/>
                <a:gd name="T87" fmla="*/ 2 h 385"/>
                <a:gd name="T88" fmla="*/ 40 w 7514"/>
                <a:gd name="T89" fmla="*/ 2 h 385"/>
                <a:gd name="T90" fmla="*/ 42 w 7514"/>
                <a:gd name="T91" fmla="*/ 0 h 385"/>
                <a:gd name="T92" fmla="*/ 41 w 7514"/>
                <a:gd name="T93" fmla="*/ 2 h 385"/>
                <a:gd name="T94" fmla="*/ 45 w 7514"/>
                <a:gd name="T95" fmla="*/ 0 h 385"/>
                <a:gd name="T96" fmla="*/ 43 w 7514"/>
                <a:gd name="T97" fmla="*/ 1 h 385"/>
                <a:gd name="T98" fmla="*/ 44 w 7514"/>
                <a:gd name="T99" fmla="*/ 1 h 385"/>
                <a:gd name="T100" fmla="*/ 47 w 7514"/>
                <a:gd name="T101" fmla="*/ 0 h 385"/>
                <a:gd name="T102" fmla="*/ 47 w 7514"/>
                <a:gd name="T103" fmla="*/ 2 h 385"/>
                <a:gd name="T104" fmla="*/ 47 w 7514"/>
                <a:gd name="T105" fmla="*/ 0 h 385"/>
                <a:gd name="T106" fmla="*/ 48 w 7514"/>
                <a:gd name="T107" fmla="*/ 2 h 385"/>
                <a:gd name="T108" fmla="*/ 50 w 7514"/>
                <a:gd name="T109" fmla="*/ 2 h 385"/>
                <a:gd name="T110" fmla="*/ 50 w 7514"/>
                <a:gd name="T111" fmla="*/ 0 h 385"/>
                <a:gd name="T112" fmla="*/ 53 w 7514"/>
                <a:gd name="T113" fmla="*/ 0 h 385"/>
                <a:gd name="T114" fmla="*/ 55 w 7514"/>
                <a:gd name="T115" fmla="*/ 2 h 385"/>
                <a:gd name="T116" fmla="*/ 54 w 7514"/>
                <a:gd name="T117" fmla="*/ 1 h 385"/>
                <a:gd name="T118" fmla="*/ 57 w 7514"/>
                <a:gd name="T119" fmla="*/ 1 h 385"/>
                <a:gd name="T120" fmla="*/ 55 w 7514"/>
                <a:gd name="T121" fmla="*/ 2 h 385"/>
                <a:gd name="T122" fmla="*/ 58 w 7514"/>
                <a:gd name="T123" fmla="*/ 1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6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13 h 1689"/>
                <a:gd name="T2" fmla="*/ 2 w 2517"/>
                <a:gd name="T3" fmla="*/ 13 h 1689"/>
                <a:gd name="T4" fmla="*/ 5 w 2517"/>
                <a:gd name="T5" fmla="*/ 13 h 1689"/>
                <a:gd name="T6" fmla="*/ 8 w 2517"/>
                <a:gd name="T7" fmla="*/ 13 h 1689"/>
                <a:gd name="T8" fmla="*/ 12 w 2517"/>
                <a:gd name="T9" fmla="*/ 13 h 1689"/>
                <a:gd name="T10" fmla="*/ 16 w 2517"/>
                <a:gd name="T11" fmla="*/ 13 h 1689"/>
                <a:gd name="T12" fmla="*/ 18 w 2517"/>
                <a:gd name="T13" fmla="*/ 13 h 1689"/>
                <a:gd name="T14" fmla="*/ 20 w 2517"/>
                <a:gd name="T15" fmla="*/ 13 h 1689"/>
                <a:gd name="T16" fmla="*/ 20 w 2517"/>
                <a:gd name="T17" fmla="*/ 13 h 1689"/>
                <a:gd name="T18" fmla="*/ 20 w 2517"/>
                <a:gd name="T19" fmla="*/ 11 h 1689"/>
                <a:gd name="T20" fmla="*/ 20 w 2517"/>
                <a:gd name="T21" fmla="*/ 10 h 1689"/>
                <a:gd name="T22" fmla="*/ 20 w 2517"/>
                <a:gd name="T23" fmla="*/ 7 h 1689"/>
                <a:gd name="T24" fmla="*/ 20 w 2517"/>
                <a:gd name="T25" fmla="*/ 5 h 1689"/>
                <a:gd name="T26" fmla="*/ 20 w 2517"/>
                <a:gd name="T27" fmla="*/ 3 h 1689"/>
                <a:gd name="T28" fmla="*/ 20 w 2517"/>
                <a:gd name="T29" fmla="*/ 1 h 1689"/>
                <a:gd name="T30" fmla="*/ 20 w 2517"/>
                <a:gd name="T31" fmla="*/ 0 h 1689"/>
                <a:gd name="T32" fmla="*/ 20 w 2517"/>
                <a:gd name="T33" fmla="*/ 0 h 1689"/>
                <a:gd name="T34" fmla="*/ 18 w 2517"/>
                <a:gd name="T35" fmla="*/ 0 h 1689"/>
                <a:gd name="T36" fmla="*/ 16 w 2517"/>
                <a:gd name="T37" fmla="*/ 0 h 1689"/>
                <a:gd name="T38" fmla="*/ 12 w 2517"/>
                <a:gd name="T39" fmla="*/ 0 h 1689"/>
                <a:gd name="T40" fmla="*/ 8 w 2517"/>
                <a:gd name="T41" fmla="*/ 0 h 1689"/>
                <a:gd name="T42" fmla="*/ 5 w 2517"/>
                <a:gd name="T43" fmla="*/ 0 h 1689"/>
                <a:gd name="T44" fmla="*/ 2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1 h 1689"/>
                <a:gd name="T52" fmla="*/ 0 w 2517"/>
                <a:gd name="T53" fmla="*/ 3 h 1689"/>
                <a:gd name="T54" fmla="*/ 0 w 2517"/>
                <a:gd name="T55" fmla="*/ 5 h 1689"/>
                <a:gd name="T56" fmla="*/ 0 w 2517"/>
                <a:gd name="T57" fmla="*/ 7 h 1689"/>
                <a:gd name="T58" fmla="*/ 0 w 2517"/>
                <a:gd name="T59" fmla="*/ 10 h 1689"/>
                <a:gd name="T60" fmla="*/ 0 w 2517"/>
                <a:gd name="T61" fmla="*/ 11 h 1689"/>
                <a:gd name="T62" fmla="*/ 0 w 2517"/>
                <a:gd name="T63" fmla="*/ 13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7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6 w 1310"/>
                <a:gd name="T1" fmla="*/ 1 h 1309"/>
                <a:gd name="T2" fmla="*/ 6 w 1310"/>
                <a:gd name="T3" fmla="*/ 2 h 1309"/>
                <a:gd name="T4" fmla="*/ 5 w 1310"/>
                <a:gd name="T5" fmla="*/ 1 h 1309"/>
                <a:gd name="T6" fmla="*/ 5 w 1310"/>
                <a:gd name="T7" fmla="*/ 1 h 1309"/>
                <a:gd name="T8" fmla="*/ 6 w 1310"/>
                <a:gd name="T9" fmla="*/ 1 h 1309"/>
                <a:gd name="T10" fmla="*/ 4 w 1310"/>
                <a:gd name="T11" fmla="*/ 2 h 1309"/>
                <a:gd name="T12" fmla="*/ 4 w 1310"/>
                <a:gd name="T13" fmla="*/ 2 h 1309"/>
                <a:gd name="T14" fmla="*/ 3 w 1310"/>
                <a:gd name="T15" fmla="*/ 2 h 1309"/>
                <a:gd name="T16" fmla="*/ 3 w 1310"/>
                <a:gd name="T17" fmla="*/ 2 h 1309"/>
                <a:gd name="T18" fmla="*/ 3 w 1310"/>
                <a:gd name="T19" fmla="*/ 1 h 1309"/>
                <a:gd name="T20" fmla="*/ 2 w 1310"/>
                <a:gd name="T21" fmla="*/ 3 h 1309"/>
                <a:gd name="T22" fmla="*/ 2 w 1310"/>
                <a:gd name="T23" fmla="*/ 4 h 1309"/>
                <a:gd name="T24" fmla="*/ 1 w 1310"/>
                <a:gd name="T25" fmla="*/ 4 h 1309"/>
                <a:gd name="T26" fmla="*/ 1 w 1310"/>
                <a:gd name="T27" fmla="*/ 3 h 1309"/>
                <a:gd name="T28" fmla="*/ 2 w 1310"/>
                <a:gd name="T29" fmla="*/ 3 h 1309"/>
                <a:gd name="T30" fmla="*/ 2 w 1310"/>
                <a:gd name="T31" fmla="*/ 5 h 1309"/>
                <a:gd name="T32" fmla="*/ 2 w 1310"/>
                <a:gd name="T33" fmla="*/ 6 h 1309"/>
                <a:gd name="T34" fmla="*/ 1 w 1310"/>
                <a:gd name="T35" fmla="*/ 6 h 1309"/>
                <a:gd name="T36" fmla="*/ 0 w 1310"/>
                <a:gd name="T37" fmla="*/ 5 h 1309"/>
                <a:gd name="T38" fmla="*/ 1 w 1310"/>
                <a:gd name="T39" fmla="*/ 5 h 1309"/>
                <a:gd name="T40" fmla="*/ 2 w 1310"/>
                <a:gd name="T41" fmla="*/ 8 h 1309"/>
                <a:gd name="T42" fmla="*/ 2 w 1310"/>
                <a:gd name="T43" fmla="*/ 8 h 1309"/>
                <a:gd name="T44" fmla="*/ 1 w 1310"/>
                <a:gd name="T45" fmla="*/ 9 h 1309"/>
                <a:gd name="T46" fmla="*/ 1 w 1310"/>
                <a:gd name="T47" fmla="*/ 8 h 1309"/>
                <a:gd name="T48" fmla="*/ 2 w 1310"/>
                <a:gd name="T49" fmla="*/ 7 h 1309"/>
                <a:gd name="T50" fmla="*/ 4 w 1310"/>
                <a:gd name="T51" fmla="*/ 9 h 1309"/>
                <a:gd name="T52" fmla="*/ 4 w 1310"/>
                <a:gd name="T53" fmla="*/ 10 h 1309"/>
                <a:gd name="T54" fmla="*/ 3 w 1310"/>
                <a:gd name="T55" fmla="*/ 10 h 1309"/>
                <a:gd name="T56" fmla="*/ 3 w 1310"/>
                <a:gd name="T57" fmla="*/ 9 h 1309"/>
                <a:gd name="T58" fmla="*/ 3 w 1310"/>
                <a:gd name="T59" fmla="*/ 9 h 1309"/>
                <a:gd name="T60" fmla="*/ 6 w 1310"/>
                <a:gd name="T61" fmla="*/ 10 h 1309"/>
                <a:gd name="T62" fmla="*/ 6 w 1310"/>
                <a:gd name="T63" fmla="*/ 10 h 1309"/>
                <a:gd name="T64" fmla="*/ 6 w 1310"/>
                <a:gd name="T65" fmla="*/ 10 h 1309"/>
                <a:gd name="T66" fmla="*/ 5 w 1310"/>
                <a:gd name="T67" fmla="*/ 10 h 1309"/>
                <a:gd name="T68" fmla="*/ 5 w 1310"/>
                <a:gd name="T69" fmla="*/ 10 h 1309"/>
                <a:gd name="T70" fmla="*/ 8 w 1310"/>
                <a:gd name="T71" fmla="*/ 9 h 1309"/>
                <a:gd name="T72" fmla="*/ 8 w 1310"/>
                <a:gd name="T73" fmla="*/ 10 h 1309"/>
                <a:gd name="T74" fmla="*/ 8 w 1310"/>
                <a:gd name="T75" fmla="*/ 10 h 1309"/>
                <a:gd name="T76" fmla="*/ 7 w 1310"/>
                <a:gd name="T77" fmla="*/ 10 h 1309"/>
                <a:gd name="T78" fmla="*/ 8 w 1310"/>
                <a:gd name="T79" fmla="*/ 9 h 1309"/>
                <a:gd name="T80" fmla="*/ 8 w 1310"/>
                <a:gd name="T81" fmla="*/ 9 h 1309"/>
                <a:gd name="T82" fmla="*/ 10 w 1310"/>
                <a:gd name="T83" fmla="*/ 8 h 1309"/>
                <a:gd name="T84" fmla="*/ 9 w 1310"/>
                <a:gd name="T85" fmla="*/ 8 h 1309"/>
                <a:gd name="T86" fmla="*/ 9 w 1310"/>
                <a:gd name="T87" fmla="*/ 8 h 1309"/>
                <a:gd name="T88" fmla="*/ 9 w 1310"/>
                <a:gd name="T89" fmla="*/ 8 h 1309"/>
                <a:gd name="T90" fmla="*/ 10 w 1310"/>
                <a:gd name="T91" fmla="*/ 8 h 1309"/>
                <a:gd name="T92" fmla="*/ 11 w 1310"/>
                <a:gd name="T93" fmla="*/ 6 h 1309"/>
                <a:gd name="T94" fmla="*/ 10 w 1310"/>
                <a:gd name="T95" fmla="*/ 6 h 1309"/>
                <a:gd name="T96" fmla="*/ 10 w 1310"/>
                <a:gd name="T97" fmla="*/ 6 h 1309"/>
                <a:gd name="T98" fmla="*/ 10 w 1310"/>
                <a:gd name="T99" fmla="*/ 5 h 1309"/>
                <a:gd name="T100" fmla="*/ 10 w 1310"/>
                <a:gd name="T101" fmla="*/ 5 h 1309"/>
                <a:gd name="T102" fmla="*/ 10 w 1310"/>
                <a:gd name="T103" fmla="*/ 3 h 1309"/>
                <a:gd name="T104" fmla="*/ 10 w 1310"/>
                <a:gd name="T105" fmla="*/ 4 h 1309"/>
                <a:gd name="T106" fmla="*/ 9 w 1310"/>
                <a:gd name="T107" fmla="*/ 4 h 1309"/>
                <a:gd name="T108" fmla="*/ 9 w 1310"/>
                <a:gd name="T109" fmla="*/ 3 h 1309"/>
                <a:gd name="T110" fmla="*/ 9 w 1310"/>
                <a:gd name="T111" fmla="*/ 3 h 1309"/>
                <a:gd name="T112" fmla="*/ 8 w 1310"/>
                <a:gd name="T113" fmla="*/ 2 h 1309"/>
                <a:gd name="T114" fmla="*/ 8 w 1310"/>
                <a:gd name="T115" fmla="*/ 2 h 1309"/>
                <a:gd name="T116" fmla="*/ 7 w 1310"/>
                <a:gd name="T117" fmla="*/ 3 h 1309"/>
                <a:gd name="T118" fmla="*/ 7 w 1310"/>
                <a:gd name="T119" fmla="*/ 2 h 1309"/>
                <a:gd name="T120" fmla="*/ 8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2 h 294"/>
                <a:gd name="T2" fmla="*/ 1 w 2521"/>
                <a:gd name="T3" fmla="*/ 2 h 294"/>
                <a:gd name="T4" fmla="*/ 0 w 2521"/>
                <a:gd name="T5" fmla="*/ 2 h 294"/>
                <a:gd name="T6" fmla="*/ 3 w 2521"/>
                <a:gd name="T7" fmla="*/ 2 h 294"/>
                <a:gd name="T8" fmla="*/ 3 w 2521"/>
                <a:gd name="T9" fmla="*/ 2 h 294"/>
                <a:gd name="T10" fmla="*/ 2 w 2521"/>
                <a:gd name="T11" fmla="*/ 1 h 294"/>
                <a:gd name="T12" fmla="*/ 5 w 2521"/>
                <a:gd name="T13" fmla="*/ 1 h 294"/>
                <a:gd name="T14" fmla="*/ 5 w 2521"/>
                <a:gd name="T15" fmla="*/ 2 h 294"/>
                <a:gd name="T16" fmla="*/ 5 w 2521"/>
                <a:gd name="T17" fmla="*/ 3 h 294"/>
                <a:gd name="T18" fmla="*/ 5 w 2521"/>
                <a:gd name="T19" fmla="*/ 2 h 294"/>
                <a:gd name="T20" fmla="*/ 4 w 2521"/>
                <a:gd name="T21" fmla="*/ 2 h 294"/>
                <a:gd name="T22" fmla="*/ 4 w 2521"/>
                <a:gd name="T23" fmla="*/ 1 h 294"/>
                <a:gd name="T24" fmla="*/ 5 w 2521"/>
                <a:gd name="T25" fmla="*/ 1 h 294"/>
                <a:gd name="T26" fmla="*/ 4 w 2521"/>
                <a:gd name="T27" fmla="*/ 1 h 294"/>
                <a:gd name="T28" fmla="*/ 7 w 2521"/>
                <a:gd name="T29" fmla="*/ 2 h 294"/>
                <a:gd name="T30" fmla="*/ 7 w 2521"/>
                <a:gd name="T31" fmla="*/ 3 h 294"/>
                <a:gd name="T32" fmla="*/ 5 w 2521"/>
                <a:gd name="T33" fmla="*/ 2 h 294"/>
                <a:gd name="T34" fmla="*/ 6 w 2521"/>
                <a:gd name="T35" fmla="*/ 1 h 294"/>
                <a:gd name="T36" fmla="*/ 7 w 2521"/>
                <a:gd name="T37" fmla="*/ 1 h 294"/>
                <a:gd name="T38" fmla="*/ 7 w 2521"/>
                <a:gd name="T39" fmla="*/ 1 h 294"/>
                <a:gd name="T40" fmla="*/ 6 w 2521"/>
                <a:gd name="T41" fmla="*/ 1 h 294"/>
                <a:gd name="T42" fmla="*/ 6 w 2521"/>
                <a:gd name="T43" fmla="*/ 2 h 294"/>
                <a:gd name="T44" fmla="*/ 6 w 2521"/>
                <a:gd name="T45" fmla="*/ 3 h 294"/>
                <a:gd name="T46" fmla="*/ 8 w 2521"/>
                <a:gd name="T47" fmla="*/ 1 h 294"/>
                <a:gd name="T48" fmla="*/ 9 w 2521"/>
                <a:gd name="T49" fmla="*/ 2 h 294"/>
                <a:gd name="T50" fmla="*/ 8 w 2521"/>
                <a:gd name="T51" fmla="*/ 2 h 294"/>
                <a:gd name="T52" fmla="*/ 7 w 2521"/>
                <a:gd name="T53" fmla="*/ 1 h 294"/>
                <a:gd name="T54" fmla="*/ 8 w 2521"/>
                <a:gd name="T55" fmla="*/ 2 h 294"/>
                <a:gd name="T56" fmla="*/ 8 w 2521"/>
                <a:gd name="T57" fmla="*/ 1 h 294"/>
                <a:gd name="T58" fmla="*/ 9 w 2521"/>
                <a:gd name="T59" fmla="*/ 3 h 294"/>
                <a:gd name="T60" fmla="*/ 10 w 2521"/>
                <a:gd name="T61" fmla="*/ 2 h 294"/>
                <a:gd name="T62" fmla="*/ 9 w 2521"/>
                <a:gd name="T63" fmla="*/ 2 h 294"/>
                <a:gd name="T64" fmla="*/ 9 w 2521"/>
                <a:gd name="T65" fmla="*/ 1 h 294"/>
                <a:gd name="T66" fmla="*/ 10 w 2521"/>
                <a:gd name="T67" fmla="*/ 1 h 294"/>
                <a:gd name="T68" fmla="*/ 10 w 2521"/>
                <a:gd name="T69" fmla="*/ 1 h 294"/>
                <a:gd name="T70" fmla="*/ 10 w 2521"/>
                <a:gd name="T71" fmla="*/ 1 h 294"/>
                <a:gd name="T72" fmla="*/ 10 w 2521"/>
                <a:gd name="T73" fmla="*/ 2 h 294"/>
                <a:gd name="T74" fmla="*/ 10 w 2521"/>
                <a:gd name="T75" fmla="*/ 2 h 294"/>
                <a:gd name="T76" fmla="*/ 10 w 2521"/>
                <a:gd name="T77" fmla="*/ 3 h 294"/>
                <a:gd name="T78" fmla="*/ 9 w 2521"/>
                <a:gd name="T79" fmla="*/ 2 h 294"/>
                <a:gd name="T80" fmla="*/ 12 w 2521"/>
                <a:gd name="T81" fmla="*/ 1 h 294"/>
                <a:gd name="T82" fmla="*/ 12 w 2521"/>
                <a:gd name="T83" fmla="*/ 3 h 294"/>
                <a:gd name="T84" fmla="*/ 11 w 2521"/>
                <a:gd name="T85" fmla="*/ 3 h 294"/>
                <a:gd name="T86" fmla="*/ 13 w 2521"/>
                <a:gd name="T87" fmla="*/ 1 h 294"/>
                <a:gd name="T88" fmla="*/ 13 w 2521"/>
                <a:gd name="T89" fmla="*/ 2 h 294"/>
                <a:gd name="T90" fmla="*/ 13 w 2521"/>
                <a:gd name="T91" fmla="*/ 2 h 294"/>
                <a:gd name="T92" fmla="*/ 13 w 2521"/>
                <a:gd name="T93" fmla="*/ 2 h 294"/>
                <a:gd name="T94" fmla="*/ 13 w 2521"/>
                <a:gd name="T95" fmla="*/ 0 h 294"/>
                <a:gd name="T96" fmla="*/ 15 w 2521"/>
                <a:gd name="T97" fmla="*/ 3 h 294"/>
                <a:gd name="T98" fmla="*/ 16 w 2521"/>
                <a:gd name="T99" fmla="*/ 2 h 294"/>
                <a:gd name="T100" fmla="*/ 16 w 2521"/>
                <a:gd name="T101" fmla="*/ 2 h 294"/>
                <a:gd name="T102" fmla="*/ 15 w 2521"/>
                <a:gd name="T103" fmla="*/ 3 h 294"/>
                <a:gd name="T104" fmla="*/ 15 w 2521"/>
                <a:gd name="T105" fmla="*/ 1 h 294"/>
                <a:gd name="T106" fmla="*/ 18 w 2521"/>
                <a:gd name="T107" fmla="*/ 2 h 294"/>
                <a:gd name="T108" fmla="*/ 18 w 2521"/>
                <a:gd name="T109" fmla="*/ 3 h 294"/>
                <a:gd name="T110" fmla="*/ 17 w 2521"/>
                <a:gd name="T111" fmla="*/ 2 h 294"/>
                <a:gd name="T112" fmla="*/ 16 w 2521"/>
                <a:gd name="T113" fmla="*/ 1 h 294"/>
                <a:gd name="T114" fmla="*/ 18 w 2521"/>
                <a:gd name="T115" fmla="*/ 1 h 294"/>
                <a:gd name="T116" fmla="*/ 20 w 2521"/>
                <a:gd name="T117" fmla="*/ 1 h 294"/>
                <a:gd name="T118" fmla="*/ 20 w 2521"/>
                <a:gd name="T119" fmla="*/ 2 h 294"/>
                <a:gd name="T120" fmla="*/ 20 w 2521"/>
                <a:gd name="T121" fmla="*/ 3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9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8 h 1049"/>
                <a:gd name="T2" fmla="*/ 2 w 1777"/>
                <a:gd name="T3" fmla="*/ 8 h 1049"/>
                <a:gd name="T4" fmla="*/ 4 w 1777"/>
                <a:gd name="T5" fmla="*/ 8 h 1049"/>
                <a:gd name="T6" fmla="*/ 6 w 1777"/>
                <a:gd name="T7" fmla="*/ 8 h 1049"/>
                <a:gd name="T8" fmla="*/ 9 w 1777"/>
                <a:gd name="T9" fmla="*/ 8 h 1049"/>
                <a:gd name="T10" fmla="*/ 11 w 1777"/>
                <a:gd name="T11" fmla="*/ 8 h 1049"/>
                <a:gd name="T12" fmla="*/ 13 w 1777"/>
                <a:gd name="T13" fmla="*/ 8 h 1049"/>
                <a:gd name="T14" fmla="*/ 14 w 1777"/>
                <a:gd name="T15" fmla="*/ 8 h 1049"/>
                <a:gd name="T16" fmla="*/ 14 w 1777"/>
                <a:gd name="T17" fmla="*/ 8 h 1049"/>
                <a:gd name="T18" fmla="*/ 14 w 1777"/>
                <a:gd name="T19" fmla="*/ 7 h 1049"/>
                <a:gd name="T20" fmla="*/ 14 w 1777"/>
                <a:gd name="T21" fmla="*/ 6 h 1049"/>
                <a:gd name="T22" fmla="*/ 14 w 1777"/>
                <a:gd name="T23" fmla="*/ 4 h 1049"/>
                <a:gd name="T24" fmla="*/ 14 w 1777"/>
                <a:gd name="T25" fmla="*/ 3 h 1049"/>
                <a:gd name="T26" fmla="*/ 14 w 1777"/>
                <a:gd name="T27" fmla="*/ 1 h 1049"/>
                <a:gd name="T28" fmla="*/ 14 w 1777"/>
                <a:gd name="T29" fmla="*/ 0 h 1049"/>
                <a:gd name="T30" fmla="*/ 14 w 1777"/>
                <a:gd name="T31" fmla="*/ 0 h 1049"/>
                <a:gd name="T32" fmla="*/ 14 w 1777"/>
                <a:gd name="T33" fmla="*/ 0 h 1049"/>
                <a:gd name="T34" fmla="*/ 13 w 1777"/>
                <a:gd name="T35" fmla="*/ 0 h 1049"/>
                <a:gd name="T36" fmla="*/ 11 w 1777"/>
                <a:gd name="T37" fmla="*/ 0 h 1049"/>
                <a:gd name="T38" fmla="*/ 9 w 1777"/>
                <a:gd name="T39" fmla="*/ 0 h 1049"/>
                <a:gd name="T40" fmla="*/ 6 w 1777"/>
                <a:gd name="T41" fmla="*/ 0 h 1049"/>
                <a:gd name="T42" fmla="*/ 4 w 1777"/>
                <a:gd name="T43" fmla="*/ 0 h 1049"/>
                <a:gd name="T44" fmla="*/ 2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1 h 1049"/>
                <a:gd name="T54" fmla="*/ 0 w 1777"/>
                <a:gd name="T55" fmla="*/ 3 h 1049"/>
                <a:gd name="T56" fmla="*/ 0 w 1777"/>
                <a:gd name="T57" fmla="*/ 4 h 1049"/>
                <a:gd name="T58" fmla="*/ 0 w 1777"/>
                <a:gd name="T59" fmla="*/ 6 h 1049"/>
                <a:gd name="T60" fmla="*/ 0 w 1777"/>
                <a:gd name="T61" fmla="*/ 7 h 1049"/>
                <a:gd name="T62" fmla="*/ 0 w 1777"/>
                <a:gd name="T63" fmla="*/ 8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8 w 2355"/>
                <a:gd name="T1" fmla="*/ 2 h 1405"/>
                <a:gd name="T2" fmla="*/ 17 w 2355"/>
                <a:gd name="T3" fmla="*/ 2 h 1405"/>
                <a:gd name="T4" fmla="*/ 17 w 2355"/>
                <a:gd name="T5" fmla="*/ 3 h 1405"/>
                <a:gd name="T6" fmla="*/ 18 w 2355"/>
                <a:gd name="T7" fmla="*/ 3 h 1405"/>
                <a:gd name="T8" fmla="*/ 18 w 2355"/>
                <a:gd name="T9" fmla="*/ 5 h 1405"/>
                <a:gd name="T10" fmla="*/ 17 w 2355"/>
                <a:gd name="T11" fmla="*/ 11 h 1405"/>
                <a:gd name="T12" fmla="*/ 15 w 2355"/>
                <a:gd name="T13" fmla="*/ 11 h 1405"/>
                <a:gd name="T14" fmla="*/ 14 w 2355"/>
                <a:gd name="T15" fmla="*/ 5 h 1405"/>
                <a:gd name="T16" fmla="*/ 14 w 2355"/>
                <a:gd name="T17" fmla="*/ 3 h 1405"/>
                <a:gd name="T18" fmla="*/ 15 w 2355"/>
                <a:gd name="T19" fmla="*/ 2 h 1405"/>
                <a:gd name="T20" fmla="*/ 15 w 2355"/>
                <a:gd name="T21" fmla="*/ 1 h 1405"/>
                <a:gd name="T22" fmla="*/ 16 w 2355"/>
                <a:gd name="T23" fmla="*/ 1 h 1405"/>
                <a:gd name="T24" fmla="*/ 8 w 2355"/>
                <a:gd name="T25" fmla="*/ 9 h 1405"/>
                <a:gd name="T26" fmla="*/ 8 w 2355"/>
                <a:gd name="T27" fmla="*/ 10 h 1405"/>
                <a:gd name="T28" fmla="*/ 10 w 2355"/>
                <a:gd name="T29" fmla="*/ 10 h 1405"/>
                <a:gd name="T30" fmla="*/ 11 w 2355"/>
                <a:gd name="T31" fmla="*/ 10 h 1405"/>
                <a:gd name="T32" fmla="*/ 11 w 2355"/>
                <a:gd name="T33" fmla="*/ 9 h 1405"/>
                <a:gd name="T34" fmla="*/ 9 w 2355"/>
                <a:gd name="T35" fmla="*/ 8 h 1405"/>
                <a:gd name="T36" fmla="*/ 7 w 2355"/>
                <a:gd name="T37" fmla="*/ 7 h 1405"/>
                <a:gd name="T38" fmla="*/ 6 w 2355"/>
                <a:gd name="T39" fmla="*/ 7 h 1405"/>
                <a:gd name="T40" fmla="*/ 6 w 2355"/>
                <a:gd name="T41" fmla="*/ 5 h 1405"/>
                <a:gd name="T42" fmla="*/ 7 w 2355"/>
                <a:gd name="T43" fmla="*/ 4 h 1405"/>
                <a:gd name="T44" fmla="*/ 8 w 2355"/>
                <a:gd name="T45" fmla="*/ 3 h 1405"/>
                <a:gd name="T46" fmla="*/ 10 w 2355"/>
                <a:gd name="T47" fmla="*/ 3 h 1405"/>
                <a:gd name="T48" fmla="*/ 11 w 2355"/>
                <a:gd name="T49" fmla="*/ 3 h 1405"/>
                <a:gd name="T50" fmla="*/ 12 w 2355"/>
                <a:gd name="T51" fmla="*/ 4 h 1405"/>
                <a:gd name="T52" fmla="*/ 13 w 2355"/>
                <a:gd name="T53" fmla="*/ 6 h 1405"/>
                <a:gd name="T54" fmla="*/ 11 w 2355"/>
                <a:gd name="T55" fmla="*/ 6 h 1405"/>
                <a:gd name="T56" fmla="*/ 10 w 2355"/>
                <a:gd name="T57" fmla="*/ 5 h 1405"/>
                <a:gd name="T58" fmla="*/ 9 w 2355"/>
                <a:gd name="T59" fmla="*/ 5 h 1405"/>
                <a:gd name="T60" fmla="*/ 8 w 2355"/>
                <a:gd name="T61" fmla="*/ 5 h 1405"/>
                <a:gd name="T62" fmla="*/ 8 w 2355"/>
                <a:gd name="T63" fmla="*/ 6 h 1405"/>
                <a:gd name="T64" fmla="*/ 11 w 2355"/>
                <a:gd name="T65" fmla="*/ 7 h 1405"/>
                <a:gd name="T66" fmla="*/ 13 w 2355"/>
                <a:gd name="T67" fmla="*/ 8 h 1405"/>
                <a:gd name="T68" fmla="*/ 13 w 2355"/>
                <a:gd name="T69" fmla="*/ 9 h 1405"/>
                <a:gd name="T70" fmla="*/ 13 w 2355"/>
                <a:gd name="T71" fmla="*/ 10 h 1405"/>
                <a:gd name="T72" fmla="*/ 12 w 2355"/>
                <a:gd name="T73" fmla="*/ 11 h 1405"/>
                <a:gd name="T74" fmla="*/ 10 w 2355"/>
                <a:gd name="T75" fmla="*/ 11 h 1405"/>
                <a:gd name="T76" fmla="*/ 8 w 2355"/>
                <a:gd name="T77" fmla="*/ 11 h 1405"/>
                <a:gd name="T78" fmla="*/ 7 w 2355"/>
                <a:gd name="T79" fmla="*/ 11 h 1405"/>
                <a:gd name="T80" fmla="*/ 6 w 2355"/>
                <a:gd name="T81" fmla="*/ 10 h 1405"/>
                <a:gd name="T82" fmla="*/ 7 w 2355"/>
                <a:gd name="T83" fmla="*/ 9 h 1405"/>
                <a:gd name="T84" fmla="*/ 2 w 2355"/>
                <a:gd name="T85" fmla="*/ 11 h 1405"/>
                <a:gd name="T86" fmla="*/ 4 w 2355"/>
                <a:gd name="T87" fmla="*/ 10 h 1405"/>
                <a:gd name="T88" fmla="*/ 5 w 2355"/>
                <a:gd name="T89" fmla="*/ 9 h 1405"/>
                <a:gd name="T90" fmla="*/ 3 w 2355"/>
                <a:gd name="T91" fmla="*/ 9 h 1405"/>
                <a:gd name="T92" fmla="*/ 2 w 2355"/>
                <a:gd name="T93" fmla="*/ 10 h 1405"/>
                <a:gd name="T94" fmla="*/ 0 w 2355"/>
                <a:gd name="T95" fmla="*/ 10 h 1405"/>
                <a:gd name="T96" fmla="*/ 0 w 2355"/>
                <a:gd name="T97" fmla="*/ 9 h 1405"/>
                <a:gd name="T98" fmla="*/ 0 w 2355"/>
                <a:gd name="T99" fmla="*/ 11 h 1405"/>
                <a:gd name="T100" fmla="*/ 1 w 2355"/>
                <a:gd name="T101" fmla="*/ 5 h 1405"/>
                <a:gd name="T102" fmla="*/ 2 w 2355"/>
                <a:gd name="T103" fmla="*/ 5 h 1405"/>
                <a:gd name="T104" fmla="*/ 3 w 2355"/>
                <a:gd name="T105" fmla="*/ 6 h 1405"/>
                <a:gd name="T106" fmla="*/ 0 w 2355"/>
                <a:gd name="T107" fmla="*/ 7 h 1405"/>
                <a:gd name="T108" fmla="*/ 5 w 2355"/>
                <a:gd name="T109" fmla="*/ 8 h 1405"/>
                <a:gd name="T110" fmla="*/ 5 w 2355"/>
                <a:gd name="T111" fmla="*/ 6 h 1405"/>
                <a:gd name="T112" fmla="*/ 4 w 2355"/>
                <a:gd name="T113" fmla="*/ 4 h 1405"/>
                <a:gd name="T114" fmla="*/ 2 w 2355"/>
                <a:gd name="T115" fmla="*/ 3 h 1405"/>
                <a:gd name="T116" fmla="*/ 0 w 2355"/>
                <a:gd name="T117" fmla="*/ 3 h 1405"/>
                <a:gd name="T118" fmla="*/ 0 w 2355"/>
                <a:gd name="T119" fmla="*/ 6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1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9 w 1237"/>
                <a:gd name="T1" fmla="*/ 0 h 939"/>
                <a:gd name="T2" fmla="*/ 9 w 1237"/>
                <a:gd name="T3" fmla="*/ 0 h 939"/>
                <a:gd name="T4" fmla="*/ 9 w 1237"/>
                <a:gd name="T5" fmla="*/ 0 h 939"/>
                <a:gd name="T6" fmla="*/ 9 w 1237"/>
                <a:gd name="T7" fmla="*/ 1 h 939"/>
                <a:gd name="T8" fmla="*/ 9 w 1237"/>
                <a:gd name="T9" fmla="*/ 0 h 939"/>
                <a:gd name="T10" fmla="*/ 9 w 1237"/>
                <a:gd name="T11" fmla="*/ 0 h 939"/>
                <a:gd name="T12" fmla="*/ 8 w 1237"/>
                <a:gd name="T13" fmla="*/ 1 h 939"/>
                <a:gd name="T14" fmla="*/ 8 w 1237"/>
                <a:gd name="T15" fmla="*/ 0 h 939"/>
                <a:gd name="T16" fmla="*/ 8 w 1237"/>
                <a:gd name="T17" fmla="*/ 0 h 939"/>
                <a:gd name="T18" fmla="*/ 8 w 1237"/>
                <a:gd name="T19" fmla="*/ 0 h 939"/>
                <a:gd name="T20" fmla="*/ 8 w 1237"/>
                <a:gd name="T21" fmla="*/ 0 h 939"/>
                <a:gd name="T22" fmla="*/ 9 w 1237"/>
                <a:gd name="T23" fmla="*/ 0 h 939"/>
                <a:gd name="T24" fmla="*/ 9 w 1237"/>
                <a:gd name="T25" fmla="*/ 0 h 939"/>
                <a:gd name="T26" fmla="*/ 7 w 1237"/>
                <a:gd name="T27" fmla="*/ 0 h 939"/>
                <a:gd name="T28" fmla="*/ 7 w 1237"/>
                <a:gd name="T29" fmla="*/ 0 h 939"/>
                <a:gd name="T30" fmla="*/ 7 w 1237"/>
                <a:gd name="T31" fmla="*/ 1 h 939"/>
                <a:gd name="T32" fmla="*/ 7 w 1237"/>
                <a:gd name="T33" fmla="*/ 1 h 939"/>
                <a:gd name="T34" fmla="*/ 7 w 1237"/>
                <a:gd name="T35" fmla="*/ 2 h 939"/>
                <a:gd name="T36" fmla="*/ 7 w 1237"/>
                <a:gd name="T37" fmla="*/ 1 h 939"/>
                <a:gd name="T38" fmla="*/ 6 w 1237"/>
                <a:gd name="T39" fmla="*/ 1 h 939"/>
                <a:gd name="T40" fmla="*/ 6 w 1237"/>
                <a:gd name="T41" fmla="*/ 1 h 939"/>
                <a:gd name="T42" fmla="*/ 6 w 1237"/>
                <a:gd name="T43" fmla="*/ 1 h 939"/>
                <a:gd name="T44" fmla="*/ 6 w 1237"/>
                <a:gd name="T45" fmla="*/ 0 h 939"/>
                <a:gd name="T46" fmla="*/ 6 w 1237"/>
                <a:gd name="T47" fmla="*/ 0 h 939"/>
                <a:gd name="T48" fmla="*/ 6 w 1237"/>
                <a:gd name="T49" fmla="*/ 0 h 939"/>
                <a:gd name="T50" fmla="*/ 7 w 1237"/>
                <a:gd name="T51" fmla="*/ 0 h 939"/>
                <a:gd name="T52" fmla="*/ 7 w 1237"/>
                <a:gd name="T53" fmla="*/ 0 h 939"/>
                <a:gd name="T54" fmla="*/ 2 w 1237"/>
                <a:gd name="T55" fmla="*/ 4 h 939"/>
                <a:gd name="T56" fmla="*/ 3 w 1237"/>
                <a:gd name="T57" fmla="*/ 4 h 939"/>
                <a:gd name="T58" fmla="*/ 4 w 1237"/>
                <a:gd name="T59" fmla="*/ 4 h 939"/>
                <a:gd name="T60" fmla="*/ 3 w 1237"/>
                <a:gd name="T61" fmla="*/ 5 h 939"/>
                <a:gd name="T62" fmla="*/ 3 w 1237"/>
                <a:gd name="T63" fmla="*/ 5 h 939"/>
                <a:gd name="T64" fmla="*/ 3 w 1237"/>
                <a:gd name="T65" fmla="*/ 6 h 939"/>
                <a:gd name="T66" fmla="*/ 3 w 1237"/>
                <a:gd name="T67" fmla="*/ 7 h 939"/>
                <a:gd name="T68" fmla="*/ 2 w 1237"/>
                <a:gd name="T69" fmla="*/ 6 h 939"/>
                <a:gd name="T70" fmla="*/ 2 w 1237"/>
                <a:gd name="T71" fmla="*/ 6 h 939"/>
                <a:gd name="T72" fmla="*/ 0 w 1237"/>
                <a:gd name="T73" fmla="*/ 7 h 939"/>
                <a:gd name="T74" fmla="*/ 1 w 1237"/>
                <a:gd name="T75" fmla="*/ 6 h 939"/>
                <a:gd name="T76" fmla="*/ 1 w 1237"/>
                <a:gd name="T77" fmla="*/ 5 h 939"/>
                <a:gd name="T78" fmla="*/ 1 w 1237"/>
                <a:gd name="T79" fmla="*/ 5 h 939"/>
                <a:gd name="T80" fmla="*/ 0 w 1237"/>
                <a:gd name="T81" fmla="*/ 4 h 939"/>
                <a:gd name="T82" fmla="*/ 0 w 1237"/>
                <a:gd name="T83" fmla="*/ 4 h 939"/>
                <a:gd name="T84" fmla="*/ 1 w 1237"/>
                <a:gd name="T85" fmla="*/ 4 h 939"/>
                <a:gd name="T86" fmla="*/ 1 w 1237"/>
                <a:gd name="T87" fmla="*/ 4 h 939"/>
                <a:gd name="T88" fmla="*/ 1 w 1237"/>
                <a:gd name="T89" fmla="*/ 3 h 939"/>
                <a:gd name="T90" fmla="*/ 2 w 1237"/>
                <a:gd name="T91" fmla="*/ 3 h 939"/>
                <a:gd name="T92" fmla="*/ 2 w 1237"/>
                <a:gd name="T93" fmla="*/ 3 h 939"/>
                <a:gd name="T94" fmla="*/ 2 w 1237"/>
                <a:gd name="T95" fmla="*/ 4 h 939"/>
                <a:gd name="T96" fmla="*/ 2 w 1237"/>
                <a:gd name="T97" fmla="*/ 4 h 939"/>
                <a:gd name="T98" fmla="*/ 5 w 1237"/>
                <a:gd name="T99" fmla="*/ 2 h 939"/>
                <a:gd name="T100" fmla="*/ 5 w 1237"/>
                <a:gd name="T101" fmla="*/ 2 h 939"/>
                <a:gd name="T102" fmla="*/ 4 w 1237"/>
                <a:gd name="T103" fmla="*/ 2 h 939"/>
                <a:gd name="T104" fmla="*/ 5 w 1237"/>
                <a:gd name="T105" fmla="*/ 3 h 939"/>
                <a:gd name="T106" fmla="*/ 4 w 1237"/>
                <a:gd name="T107" fmla="*/ 3 h 939"/>
                <a:gd name="T108" fmla="*/ 4 w 1237"/>
                <a:gd name="T109" fmla="*/ 3 h 939"/>
                <a:gd name="T110" fmla="*/ 3 w 1237"/>
                <a:gd name="T111" fmla="*/ 3 h 939"/>
                <a:gd name="T112" fmla="*/ 3 w 1237"/>
                <a:gd name="T113" fmla="*/ 2 h 939"/>
                <a:gd name="T114" fmla="*/ 3 w 1237"/>
                <a:gd name="T115" fmla="*/ 2 h 939"/>
                <a:gd name="T116" fmla="*/ 3 w 1237"/>
                <a:gd name="T117" fmla="*/ 2 h 939"/>
                <a:gd name="T118" fmla="*/ 4 w 1237"/>
                <a:gd name="T119" fmla="*/ 2 h 939"/>
                <a:gd name="T120" fmla="*/ 4 w 1237"/>
                <a:gd name="T121" fmla="*/ 1 h 939"/>
                <a:gd name="T122" fmla="*/ 4 w 1237"/>
                <a:gd name="T123" fmla="*/ 1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2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2 h 1107"/>
                <a:gd name="T2" fmla="*/ 0 w 1739"/>
                <a:gd name="T3" fmla="*/ 2 h 1107"/>
                <a:gd name="T4" fmla="*/ 0 w 1739"/>
                <a:gd name="T5" fmla="*/ 1 h 1107"/>
                <a:gd name="T6" fmla="*/ 2 w 1739"/>
                <a:gd name="T7" fmla="*/ 2 h 1107"/>
                <a:gd name="T8" fmla="*/ 4 w 1739"/>
                <a:gd name="T9" fmla="*/ 1 h 1107"/>
                <a:gd name="T10" fmla="*/ 3 w 1739"/>
                <a:gd name="T11" fmla="*/ 3 h 1107"/>
                <a:gd name="T12" fmla="*/ 4 w 1739"/>
                <a:gd name="T13" fmla="*/ 2 h 1107"/>
                <a:gd name="T14" fmla="*/ 6 w 1739"/>
                <a:gd name="T15" fmla="*/ 2 h 1107"/>
                <a:gd name="T16" fmla="*/ 5 w 1739"/>
                <a:gd name="T17" fmla="*/ 2 h 1107"/>
                <a:gd name="T18" fmla="*/ 7 w 1739"/>
                <a:gd name="T19" fmla="*/ 1 h 1107"/>
                <a:gd name="T20" fmla="*/ 8 w 1739"/>
                <a:gd name="T21" fmla="*/ 3 h 1107"/>
                <a:gd name="T22" fmla="*/ 6 w 1739"/>
                <a:gd name="T23" fmla="*/ 1 h 1107"/>
                <a:gd name="T24" fmla="*/ 7 w 1739"/>
                <a:gd name="T25" fmla="*/ 2 h 1107"/>
                <a:gd name="T26" fmla="*/ 9 w 1739"/>
                <a:gd name="T27" fmla="*/ 1 h 1107"/>
                <a:gd name="T28" fmla="*/ 10 w 1739"/>
                <a:gd name="T29" fmla="*/ 3 h 1107"/>
                <a:gd name="T30" fmla="*/ 9 w 1739"/>
                <a:gd name="T31" fmla="*/ 2 h 1107"/>
                <a:gd name="T32" fmla="*/ 8 w 1739"/>
                <a:gd name="T33" fmla="*/ 2 h 1107"/>
                <a:gd name="T34" fmla="*/ 9 w 1739"/>
                <a:gd name="T35" fmla="*/ 2 h 1107"/>
                <a:gd name="T36" fmla="*/ 11 w 1739"/>
                <a:gd name="T37" fmla="*/ 1 h 1107"/>
                <a:gd name="T38" fmla="*/ 12 w 1739"/>
                <a:gd name="T39" fmla="*/ 4 h 1107"/>
                <a:gd name="T40" fmla="*/ 12 w 1739"/>
                <a:gd name="T41" fmla="*/ 2 h 1107"/>
                <a:gd name="T42" fmla="*/ 13 w 1739"/>
                <a:gd name="T43" fmla="*/ 0 h 1107"/>
                <a:gd name="T44" fmla="*/ 1 w 1739"/>
                <a:gd name="T45" fmla="*/ 5 h 1107"/>
                <a:gd name="T46" fmla="*/ 0 w 1739"/>
                <a:gd name="T47" fmla="*/ 6 h 1107"/>
                <a:gd name="T48" fmla="*/ 0 w 1739"/>
                <a:gd name="T49" fmla="*/ 5 h 1107"/>
                <a:gd name="T50" fmla="*/ 2 w 1739"/>
                <a:gd name="T51" fmla="*/ 4 h 1107"/>
                <a:gd name="T52" fmla="*/ 2 w 1739"/>
                <a:gd name="T53" fmla="*/ 6 h 1107"/>
                <a:gd name="T54" fmla="*/ 2 w 1739"/>
                <a:gd name="T55" fmla="*/ 4 h 1107"/>
                <a:gd name="T56" fmla="*/ 1 w 1739"/>
                <a:gd name="T57" fmla="*/ 5 h 1107"/>
                <a:gd name="T58" fmla="*/ 3 w 1739"/>
                <a:gd name="T59" fmla="*/ 5 h 1107"/>
                <a:gd name="T60" fmla="*/ 4 w 1739"/>
                <a:gd name="T61" fmla="*/ 6 h 1107"/>
                <a:gd name="T62" fmla="*/ 3 w 1739"/>
                <a:gd name="T63" fmla="*/ 5 h 1107"/>
                <a:gd name="T64" fmla="*/ 4 w 1739"/>
                <a:gd name="T65" fmla="*/ 4 h 1107"/>
                <a:gd name="T66" fmla="*/ 5 w 1739"/>
                <a:gd name="T67" fmla="*/ 5 h 1107"/>
                <a:gd name="T68" fmla="*/ 6 w 1739"/>
                <a:gd name="T69" fmla="*/ 6 h 1107"/>
                <a:gd name="T70" fmla="*/ 5 w 1739"/>
                <a:gd name="T71" fmla="*/ 5 h 1107"/>
                <a:gd name="T72" fmla="*/ 5 w 1739"/>
                <a:gd name="T73" fmla="*/ 5 h 1107"/>
                <a:gd name="T74" fmla="*/ 5 w 1739"/>
                <a:gd name="T75" fmla="*/ 6 h 1107"/>
                <a:gd name="T76" fmla="*/ 6 w 1739"/>
                <a:gd name="T77" fmla="*/ 4 h 1107"/>
                <a:gd name="T78" fmla="*/ 7 w 1739"/>
                <a:gd name="T79" fmla="*/ 5 h 1107"/>
                <a:gd name="T80" fmla="*/ 7 w 1739"/>
                <a:gd name="T81" fmla="*/ 4 h 1107"/>
                <a:gd name="T82" fmla="*/ 9 w 1739"/>
                <a:gd name="T83" fmla="*/ 5 h 1107"/>
                <a:gd name="T84" fmla="*/ 0 w 1739"/>
                <a:gd name="T85" fmla="*/ 8 h 1107"/>
                <a:gd name="T86" fmla="*/ 0 w 1739"/>
                <a:gd name="T87" fmla="*/ 8 h 1107"/>
                <a:gd name="T88" fmla="*/ 1 w 1739"/>
                <a:gd name="T89" fmla="*/ 9 h 1107"/>
                <a:gd name="T90" fmla="*/ 1 w 1739"/>
                <a:gd name="T91" fmla="*/ 8 h 1107"/>
                <a:gd name="T92" fmla="*/ 1 w 1739"/>
                <a:gd name="T93" fmla="*/ 8 h 1107"/>
                <a:gd name="T94" fmla="*/ 3 w 1739"/>
                <a:gd name="T95" fmla="*/ 8 h 1107"/>
                <a:gd name="T96" fmla="*/ 2 w 1739"/>
                <a:gd name="T97" fmla="*/ 8 h 1107"/>
                <a:gd name="T98" fmla="*/ 5 w 1739"/>
                <a:gd name="T99" fmla="*/ 9 h 1107"/>
                <a:gd name="T100" fmla="*/ 4 w 1739"/>
                <a:gd name="T101" fmla="*/ 8 h 1107"/>
                <a:gd name="T102" fmla="*/ 4 w 1739"/>
                <a:gd name="T103" fmla="*/ 9 h 1107"/>
                <a:gd name="T104" fmla="*/ 4 w 1739"/>
                <a:gd name="T105" fmla="*/ 8 h 1107"/>
                <a:gd name="T106" fmla="*/ 6 w 1739"/>
                <a:gd name="T107" fmla="*/ 9 h 1107"/>
                <a:gd name="T108" fmla="*/ 9 w 1739"/>
                <a:gd name="T109" fmla="*/ 7 h 1107"/>
                <a:gd name="T110" fmla="*/ 9 w 1739"/>
                <a:gd name="T111" fmla="*/ 9 h 1107"/>
                <a:gd name="T112" fmla="*/ 9 w 1739"/>
                <a:gd name="T113" fmla="*/ 9 h 1107"/>
                <a:gd name="T114" fmla="*/ 9 w 1739"/>
                <a:gd name="T115" fmla="*/ 7 h 1107"/>
                <a:gd name="T116" fmla="*/ 8 w 1739"/>
                <a:gd name="T117" fmla="*/ 7 h 1107"/>
                <a:gd name="T118" fmla="*/ 12 w 1739"/>
                <a:gd name="T119" fmla="*/ 7 h 1107"/>
                <a:gd name="T120" fmla="*/ 11 w 1739"/>
                <a:gd name="T121" fmla="*/ 9 h 1107"/>
                <a:gd name="T122" fmla="*/ 11 w 1739"/>
                <a:gd name="T123" fmla="*/ 8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3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1 h 235"/>
                <a:gd name="T2" fmla="*/ 0 w 317"/>
                <a:gd name="T3" fmla="*/ 1 h 235"/>
                <a:gd name="T4" fmla="*/ 0 w 317"/>
                <a:gd name="T5" fmla="*/ 1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1 h 235"/>
                <a:gd name="T20" fmla="*/ 0 w 317"/>
                <a:gd name="T21" fmla="*/ 1 h 235"/>
                <a:gd name="T22" fmla="*/ 0 w 317"/>
                <a:gd name="T23" fmla="*/ 1 h 235"/>
                <a:gd name="T24" fmla="*/ 0 w 317"/>
                <a:gd name="T25" fmla="*/ 1 h 235"/>
                <a:gd name="T26" fmla="*/ 0 w 317"/>
                <a:gd name="T27" fmla="*/ 1 h 235"/>
                <a:gd name="T28" fmla="*/ 0 w 317"/>
                <a:gd name="T29" fmla="*/ 1 h 235"/>
                <a:gd name="T30" fmla="*/ 0 w 317"/>
                <a:gd name="T31" fmla="*/ 1 h 235"/>
                <a:gd name="T32" fmla="*/ 0 w 317"/>
                <a:gd name="T33" fmla="*/ 1 h 235"/>
                <a:gd name="T34" fmla="*/ 0 w 317"/>
                <a:gd name="T35" fmla="*/ 1 h 235"/>
                <a:gd name="T36" fmla="*/ 0 w 317"/>
                <a:gd name="T37" fmla="*/ 1 h 235"/>
                <a:gd name="T38" fmla="*/ 0 w 317"/>
                <a:gd name="T39" fmla="*/ 1 h 235"/>
                <a:gd name="T40" fmla="*/ 0 w 317"/>
                <a:gd name="T41" fmla="*/ 1 h 235"/>
                <a:gd name="T42" fmla="*/ 0 w 317"/>
                <a:gd name="T43" fmla="*/ 1 h 235"/>
                <a:gd name="T44" fmla="*/ 0 w 317"/>
                <a:gd name="T45" fmla="*/ 1 h 235"/>
                <a:gd name="T46" fmla="*/ 0 w 317"/>
                <a:gd name="T47" fmla="*/ 1 h 235"/>
                <a:gd name="T48" fmla="*/ 2 w 317"/>
                <a:gd name="T49" fmla="*/ 0 h 235"/>
                <a:gd name="T50" fmla="*/ 2 w 317"/>
                <a:gd name="T51" fmla="*/ 0 h 235"/>
                <a:gd name="T52" fmla="*/ 2 w 317"/>
                <a:gd name="T53" fmla="*/ 0 h 235"/>
                <a:gd name="T54" fmla="*/ 2 w 317"/>
                <a:gd name="T55" fmla="*/ 0 h 235"/>
                <a:gd name="T56" fmla="*/ 2 w 317"/>
                <a:gd name="T57" fmla="*/ 0 h 235"/>
                <a:gd name="T58" fmla="*/ 2 w 317"/>
                <a:gd name="T59" fmla="*/ 0 h 235"/>
                <a:gd name="T60" fmla="*/ 1 w 317"/>
                <a:gd name="T61" fmla="*/ 0 h 235"/>
                <a:gd name="T62" fmla="*/ 1 w 317"/>
                <a:gd name="T63" fmla="*/ 0 h 235"/>
                <a:gd name="T64" fmla="*/ 1 w 317"/>
                <a:gd name="T65" fmla="*/ 0 h 235"/>
                <a:gd name="T66" fmla="*/ 1 w 317"/>
                <a:gd name="T67" fmla="*/ 0 h 235"/>
                <a:gd name="T68" fmla="*/ 1 w 317"/>
                <a:gd name="T69" fmla="*/ 0 h 235"/>
                <a:gd name="T70" fmla="*/ 1 w 317"/>
                <a:gd name="T71" fmla="*/ 0 h 235"/>
                <a:gd name="T72" fmla="*/ 1 w 317"/>
                <a:gd name="T73" fmla="*/ 0 h 235"/>
                <a:gd name="T74" fmla="*/ 1 w 317"/>
                <a:gd name="T75" fmla="*/ 0 h 235"/>
                <a:gd name="T76" fmla="*/ 1 w 317"/>
                <a:gd name="T77" fmla="*/ 0 h 235"/>
                <a:gd name="T78" fmla="*/ 1 w 317"/>
                <a:gd name="T79" fmla="*/ 0 h 235"/>
                <a:gd name="T80" fmla="*/ 1 w 317"/>
                <a:gd name="T81" fmla="*/ 0 h 235"/>
                <a:gd name="T82" fmla="*/ 1 w 317"/>
                <a:gd name="T83" fmla="*/ 0 h 235"/>
                <a:gd name="T84" fmla="*/ 1 w 317"/>
                <a:gd name="T85" fmla="*/ 0 h 235"/>
                <a:gd name="T86" fmla="*/ 2 w 317"/>
                <a:gd name="T87" fmla="*/ 0 h 235"/>
                <a:gd name="T88" fmla="*/ 2 w 317"/>
                <a:gd name="T89" fmla="*/ 0 h 235"/>
                <a:gd name="T90" fmla="*/ 2 w 317"/>
                <a:gd name="T91" fmla="*/ 0 h 235"/>
                <a:gd name="T92" fmla="*/ 2 w 317"/>
                <a:gd name="T93" fmla="*/ 0 h 235"/>
                <a:gd name="T94" fmla="*/ 2 w 317"/>
                <a:gd name="T95" fmla="*/ 0 h 235"/>
                <a:gd name="T96" fmla="*/ 2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4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11 w 1559"/>
                <a:gd name="T1" fmla="*/ 2 h 639"/>
                <a:gd name="T2" fmla="*/ 11 w 1559"/>
                <a:gd name="T3" fmla="*/ 1 h 639"/>
                <a:gd name="T4" fmla="*/ 11 w 1559"/>
                <a:gd name="T5" fmla="*/ 0 h 639"/>
                <a:gd name="T6" fmla="*/ 11 w 1559"/>
                <a:gd name="T7" fmla="*/ 0 h 639"/>
                <a:gd name="T8" fmla="*/ 11 w 1559"/>
                <a:gd name="T9" fmla="*/ 0 h 639"/>
                <a:gd name="T10" fmla="*/ 10 w 1559"/>
                <a:gd name="T11" fmla="*/ 0 h 639"/>
                <a:gd name="T12" fmla="*/ 8 w 1559"/>
                <a:gd name="T13" fmla="*/ 0 h 639"/>
                <a:gd name="T14" fmla="*/ 6 w 1559"/>
                <a:gd name="T15" fmla="*/ 0 h 639"/>
                <a:gd name="T16" fmla="*/ 4 w 1559"/>
                <a:gd name="T17" fmla="*/ 0 h 639"/>
                <a:gd name="T18" fmla="*/ 2 w 1559"/>
                <a:gd name="T19" fmla="*/ 0 h 639"/>
                <a:gd name="T20" fmla="*/ 1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1 h 639"/>
                <a:gd name="T28" fmla="*/ 0 w 1559"/>
                <a:gd name="T29" fmla="*/ 2 h 639"/>
                <a:gd name="T30" fmla="*/ 0 w 1559"/>
                <a:gd name="T31" fmla="*/ 4 h 639"/>
                <a:gd name="T32" fmla="*/ 0 w 1559"/>
                <a:gd name="T33" fmla="*/ 4 h 639"/>
                <a:gd name="T34" fmla="*/ 0 w 1559"/>
                <a:gd name="T35" fmla="*/ 4 h 639"/>
                <a:gd name="T36" fmla="*/ 0 w 1559"/>
                <a:gd name="T37" fmla="*/ 4 h 639"/>
                <a:gd name="T38" fmla="*/ 0 w 1559"/>
                <a:gd name="T39" fmla="*/ 3 h 639"/>
                <a:gd name="T40" fmla="*/ 0 w 1559"/>
                <a:gd name="T41" fmla="*/ 2 h 639"/>
                <a:gd name="T42" fmla="*/ 0 w 1559"/>
                <a:gd name="T43" fmla="*/ 1 h 639"/>
                <a:gd name="T44" fmla="*/ 1 w 1559"/>
                <a:gd name="T45" fmla="*/ 0 h 639"/>
                <a:gd name="T46" fmla="*/ 1 w 1559"/>
                <a:gd name="T47" fmla="*/ 0 h 639"/>
                <a:gd name="T48" fmla="*/ 3 w 1559"/>
                <a:gd name="T49" fmla="*/ 0 h 639"/>
                <a:gd name="T50" fmla="*/ 4 w 1559"/>
                <a:gd name="T51" fmla="*/ 0 h 639"/>
                <a:gd name="T52" fmla="*/ 6 w 1559"/>
                <a:gd name="T53" fmla="*/ 0 h 639"/>
                <a:gd name="T54" fmla="*/ 8 w 1559"/>
                <a:gd name="T55" fmla="*/ 0 h 639"/>
                <a:gd name="T56" fmla="*/ 9 w 1559"/>
                <a:gd name="T57" fmla="*/ 0 h 639"/>
                <a:gd name="T58" fmla="*/ 10 w 1559"/>
                <a:gd name="T59" fmla="*/ 0 h 639"/>
                <a:gd name="T60" fmla="*/ 10 w 1559"/>
                <a:gd name="T61" fmla="*/ 0 h 639"/>
                <a:gd name="T62" fmla="*/ 10 w 1559"/>
                <a:gd name="T63" fmla="*/ 1 h 639"/>
                <a:gd name="T64" fmla="*/ 10 w 1559"/>
                <a:gd name="T65" fmla="*/ 1 h 639"/>
                <a:gd name="T66" fmla="*/ 10 w 1559"/>
                <a:gd name="T67" fmla="*/ 2 h 639"/>
                <a:gd name="T68" fmla="*/ 10 w 1559"/>
                <a:gd name="T69" fmla="*/ 2 h 639"/>
                <a:gd name="T70" fmla="*/ 9 w 1559"/>
                <a:gd name="T71" fmla="*/ 2 h 639"/>
                <a:gd name="T72" fmla="*/ 9 w 1559"/>
                <a:gd name="T73" fmla="*/ 2 h 639"/>
                <a:gd name="T74" fmla="*/ 9 w 1559"/>
                <a:gd name="T75" fmla="*/ 3 h 639"/>
                <a:gd name="T76" fmla="*/ 10 w 1559"/>
                <a:gd name="T77" fmla="*/ 4 h 639"/>
                <a:gd name="T78" fmla="*/ 10 w 1559"/>
                <a:gd name="T79" fmla="*/ 4 h 639"/>
                <a:gd name="T80" fmla="*/ 10 w 1559"/>
                <a:gd name="T81" fmla="*/ 4 h 639"/>
                <a:gd name="T82" fmla="*/ 11 w 1559"/>
                <a:gd name="T83" fmla="*/ 4 h 639"/>
                <a:gd name="T84" fmla="*/ 11 w 1559"/>
                <a:gd name="T85" fmla="*/ 3 h 639"/>
                <a:gd name="T86" fmla="*/ 12 w 1559"/>
                <a:gd name="T87" fmla="*/ 2 h 639"/>
                <a:gd name="T88" fmla="*/ 12 w 1559"/>
                <a:gd name="T89" fmla="*/ 2 h 639"/>
                <a:gd name="T90" fmla="*/ 11 w 1559"/>
                <a:gd name="T91" fmla="*/ 2 h 639"/>
                <a:gd name="T92" fmla="*/ 10 w 1559"/>
                <a:gd name="T93" fmla="*/ 4 h 639"/>
                <a:gd name="T94" fmla="*/ 10 w 1559"/>
                <a:gd name="T95" fmla="*/ 3 h 639"/>
                <a:gd name="T96" fmla="*/ 10 w 1559"/>
                <a:gd name="T97" fmla="*/ 2 h 639"/>
                <a:gd name="T98" fmla="*/ 10 w 1559"/>
                <a:gd name="T99" fmla="*/ 2 h 639"/>
                <a:gd name="T100" fmla="*/ 11 w 1559"/>
                <a:gd name="T101" fmla="*/ 2 h 639"/>
                <a:gd name="T102" fmla="*/ 11 w 1559"/>
                <a:gd name="T103" fmla="*/ 3 h 639"/>
                <a:gd name="T104" fmla="*/ 10 w 1559"/>
                <a:gd name="T105" fmla="*/ 4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5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4 h 685"/>
                <a:gd name="T2" fmla="*/ 0 w 468"/>
                <a:gd name="T3" fmla="*/ 4 h 685"/>
                <a:gd name="T4" fmla="*/ 0 w 468"/>
                <a:gd name="T5" fmla="*/ 4 h 685"/>
                <a:gd name="T6" fmla="*/ 0 w 468"/>
                <a:gd name="T7" fmla="*/ 4 h 685"/>
                <a:gd name="T8" fmla="*/ 0 w 468"/>
                <a:gd name="T9" fmla="*/ 4 h 685"/>
                <a:gd name="T10" fmla="*/ 0 w 468"/>
                <a:gd name="T11" fmla="*/ 4 h 685"/>
                <a:gd name="T12" fmla="*/ 0 w 468"/>
                <a:gd name="T13" fmla="*/ 5 h 685"/>
                <a:gd name="T14" fmla="*/ 0 w 468"/>
                <a:gd name="T15" fmla="*/ 5 h 685"/>
                <a:gd name="T16" fmla="*/ 0 w 468"/>
                <a:gd name="T17" fmla="*/ 5 h 685"/>
                <a:gd name="T18" fmla="*/ 0 w 468"/>
                <a:gd name="T19" fmla="*/ 5 h 685"/>
                <a:gd name="T20" fmla="*/ 0 w 468"/>
                <a:gd name="T21" fmla="*/ 5 h 685"/>
                <a:gd name="T22" fmla="*/ 0 w 468"/>
                <a:gd name="T23" fmla="*/ 4 h 685"/>
                <a:gd name="T24" fmla="*/ 1 w 468"/>
                <a:gd name="T25" fmla="*/ 2 h 685"/>
                <a:gd name="T26" fmla="*/ 1 w 468"/>
                <a:gd name="T27" fmla="*/ 2 h 685"/>
                <a:gd name="T28" fmla="*/ 1 w 468"/>
                <a:gd name="T29" fmla="*/ 2 h 685"/>
                <a:gd name="T30" fmla="*/ 1 w 468"/>
                <a:gd name="T31" fmla="*/ 2 h 685"/>
                <a:gd name="T32" fmla="*/ 0 w 468"/>
                <a:gd name="T33" fmla="*/ 2 h 685"/>
                <a:gd name="T34" fmla="*/ 0 w 468"/>
                <a:gd name="T35" fmla="*/ 2 h 685"/>
                <a:gd name="T36" fmla="*/ 0 w 468"/>
                <a:gd name="T37" fmla="*/ 3 h 685"/>
                <a:gd name="T38" fmla="*/ 0 w 468"/>
                <a:gd name="T39" fmla="*/ 3 h 685"/>
                <a:gd name="T40" fmla="*/ 1 w 468"/>
                <a:gd name="T41" fmla="*/ 3 h 685"/>
                <a:gd name="T42" fmla="*/ 1 w 468"/>
                <a:gd name="T43" fmla="*/ 3 h 685"/>
                <a:gd name="T44" fmla="*/ 1 w 468"/>
                <a:gd name="T45" fmla="*/ 3 h 685"/>
                <a:gd name="T46" fmla="*/ 1 w 468"/>
                <a:gd name="T47" fmla="*/ 3 h 685"/>
                <a:gd name="T48" fmla="*/ 2 w 468"/>
                <a:gd name="T49" fmla="*/ 1 h 685"/>
                <a:gd name="T50" fmla="*/ 2 w 468"/>
                <a:gd name="T51" fmla="*/ 1 h 685"/>
                <a:gd name="T52" fmla="*/ 2 w 468"/>
                <a:gd name="T53" fmla="*/ 1 h 685"/>
                <a:gd name="T54" fmla="*/ 2 w 468"/>
                <a:gd name="T55" fmla="*/ 1 h 685"/>
                <a:gd name="T56" fmla="*/ 1 w 468"/>
                <a:gd name="T57" fmla="*/ 1 h 685"/>
                <a:gd name="T58" fmla="*/ 1 w 468"/>
                <a:gd name="T59" fmla="*/ 1 h 685"/>
                <a:gd name="T60" fmla="*/ 1 w 468"/>
                <a:gd name="T61" fmla="*/ 1 h 685"/>
                <a:gd name="T62" fmla="*/ 1 w 468"/>
                <a:gd name="T63" fmla="*/ 1 h 685"/>
                <a:gd name="T64" fmla="*/ 1 w 468"/>
                <a:gd name="T65" fmla="*/ 2 h 685"/>
                <a:gd name="T66" fmla="*/ 2 w 468"/>
                <a:gd name="T67" fmla="*/ 2 h 685"/>
                <a:gd name="T68" fmla="*/ 2 w 468"/>
                <a:gd name="T69" fmla="*/ 2 h 685"/>
                <a:gd name="T70" fmla="*/ 2 w 468"/>
                <a:gd name="T71" fmla="*/ 1 h 685"/>
                <a:gd name="T72" fmla="*/ 3 w 468"/>
                <a:gd name="T73" fmla="*/ 0 h 685"/>
                <a:gd name="T74" fmla="*/ 3 w 468"/>
                <a:gd name="T75" fmla="*/ 0 h 685"/>
                <a:gd name="T76" fmla="*/ 3 w 468"/>
                <a:gd name="T77" fmla="*/ 0 h 685"/>
                <a:gd name="T78" fmla="*/ 3 w 468"/>
                <a:gd name="T79" fmla="*/ 0 h 685"/>
                <a:gd name="T80" fmla="*/ 2 w 468"/>
                <a:gd name="T81" fmla="*/ 0 h 685"/>
                <a:gd name="T82" fmla="*/ 2 w 468"/>
                <a:gd name="T83" fmla="*/ 0 h 685"/>
                <a:gd name="T84" fmla="*/ 2 w 468"/>
                <a:gd name="T85" fmla="*/ 0 h 685"/>
                <a:gd name="T86" fmla="*/ 2 w 468"/>
                <a:gd name="T87" fmla="*/ 0 h 685"/>
                <a:gd name="T88" fmla="*/ 2 w 468"/>
                <a:gd name="T89" fmla="*/ 0 h 685"/>
                <a:gd name="T90" fmla="*/ 3 w 468"/>
                <a:gd name="T91" fmla="*/ 0 h 685"/>
                <a:gd name="T92" fmla="*/ 3 w 468"/>
                <a:gd name="T93" fmla="*/ 0 h 685"/>
                <a:gd name="T94" fmla="*/ 3 w 468"/>
                <a:gd name="T95" fmla="*/ 0 h 685"/>
                <a:gd name="T96" fmla="*/ 3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6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1 h 553"/>
                <a:gd name="T18" fmla="*/ 1 w 93"/>
                <a:gd name="T19" fmla="*/ 1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1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1 h 553"/>
                <a:gd name="T38" fmla="*/ 0 w 93"/>
                <a:gd name="T39" fmla="*/ 1 h 553"/>
                <a:gd name="T40" fmla="*/ 1 w 93"/>
                <a:gd name="T41" fmla="*/ 1 h 553"/>
                <a:gd name="T42" fmla="*/ 1 w 93"/>
                <a:gd name="T43" fmla="*/ 1 h 553"/>
                <a:gd name="T44" fmla="*/ 1 w 93"/>
                <a:gd name="T45" fmla="*/ 1 h 553"/>
                <a:gd name="T46" fmla="*/ 1 w 93"/>
                <a:gd name="T47" fmla="*/ 1 h 553"/>
                <a:gd name="T48" fmla="*/ 1 w 93"/>
                <a:gd name="T49" fmla="*/ 1 h 553"/>
                <a:gd name="T50" fmla="*/ 1 w 93"/>
                <a:gd name="T51" fmla="*/ 1 h 553"/>
                <a:gd name="T52" fmla="*/ 1 w 93"/>
                <a:gd name="T53" fmla="*/ 1 h 553"/>
                <a:gd name="T54" fmla="*/ 1 w 93"/>
                <a:gd name="T55" fmla="*/ 1 h 553"/>
                <a:gd name="T56" fmla="*/ 1 w 93"/>
                <a:gd name="T57" fmla="*/ 2 h 553"/>
                <a:gd name="T58" fmla="*/ 1 w 93"/>
                <a:gd name="T59" fmla="*/ 2 h 553"/>
                <a:gd name="T60" fmla="*/ 1 w 93"/>
                <a:gd name="T61" fmla="*/ 2 h 553"/>
                <a:gd name="T62" fmla="*/ 1 w 93"/>
                <a:gd name="T63" fmla="*/ 2 h 553"/>
                <a:gd name="T64" fmla="*/ 1 w 93"/>
                <a:gd name="T65" fmla="*/ 2 h 553"/>
                <a:gd name="T66" fmla="*/ 1 w 93"/>
                <a:gd name="T67" fmla="*/ 3 h 553"/>
                <a:gd name="T68" fmla="*/ 1 w 93"/>
                <a:gd name="T69" fmla="*/ 2 h 553"/>
                <a:gd name="T70" fmla="*/ 1 w 93"/>
                <a:gd name="T71" fmla="*/ 3 h 553"/>
                <a:gd name="T72" fmla="*/ 1 w 93"/>
                <a:gd name="T73" fmla="*/ 3 h 553"/>
                <a:gd name="T74" fmla="*/ 1 w 93"/>
                <a:gd name="T75" fmla="*/ 3 h 553"/>
                <a:gd name="T76" fmla="*/ 1 w 93"/>
                <a:gd name="T77" fmla="*/ 3 h 553"/>
                <a:gd name="T78" fmla="*/ 1 w 93"/>
                <a:gd name="T79" fmla="*/ 3 h 553"/>
                <a:gd name="T80" fmla="*/ 1 w 93"/>
                <a:gd name="T81" fmla="*/ 3 h 553"/>
                <a:gd name="T82" fmla="*/ 1 w 93"/>
                <a:gd name="T83" fmla="*/ 3 h 553"/>
                <a:gd name="T84" fmla="*/ 1 w 93"/>
                <a:gd name="T85" fmla="*/ 4 h 553"/>
                <a:gd name="T86" fmla="*/ 1 w 93"/>
                <a:gd name="T87" fmla="*/ 3 h 553"/>
                <a:gd name="T88" fmla="*/ 1 w 93"/>
                <a:gd name="T89" fmla="*/ 4 h 553"/>
                <a:gd name="T90" fmla="*/ 1 w 93"/>
                <a:gd name="T91" fmla="*/ 4 h 553"/>
                <a:gd name="T92" fmla="*/ 1 w 93"/>
                <a:gd name="T93" fmla="*/ 3 h 553"/>
                <a:gd name="T94" fmla="*/ 1 w 93"/>
                <a:gd name="T95" fmla="*/ 3 h 553"/>
                <a:gd name="T96" fmla="*/ 1 w 93"/>
                <a:gd name="T97" fmla="*/ 4 h 553"/>
                <a:gd name="T98" fmla="*/ 1 w 93"/>
                <a:gd name="T99" fmla="*/ 4 h 553"/>
                <a:gd name="T100" fmla="*/ 1 w 93"/>
                <a:gd name="T101" fmla="*/ 4 h 553"/>
                <a:gd name="T102" fmla="*/ 1 w 93"/>
                <a:gd name="T103" fmla="*/ 4 h 553"/>
                <a:gd name="T104" fmla="*/ 0 w 93"/>
                <a:gd name="T105" fmla="*/ 3 h 553"/>
                <a:gd name="T106" fmla="*/ 1 w 93"/>
                <a:gd name="T107" fmla="*/ 3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7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22 w 2753"/>
                <a:gd name="T1" fmla="*/ 4 h 496"/>
                <a:gd name="T2" fmla="*/ 21 w 2753"/>
                <a:gd name="T3" fmla="*/ 3 h 496"/>
                <a:gd name="T4" fmla="*/ 21 w 2753"/>
                <a:gd name="T5" fmla="*/ 4 h 496"/>
                <a:gd name="T6" fmla="*/ 21 w 2753"/>
                <a:gd name="T7" fmla="*/ 3 h 496"/>
                <a:gd name="T8" fmla="*/ 20 w 2753"/>
                <a:gd name="T9" fmla="*/ 4 h 496"/>
                <a:gd name="T10" fmla="*/ 20 w 2753"/>
                <a:gd name="T11" fmla="*/ 3 h 496"/>
                <a:gd name="T12" fmla="*/ 19 w 2753"/>
                <a:gd name="T13" fmla="*/ 4 h 496"/>
                <a:gd name="T14" fmla="*/ 18 w 2753"/>
                <a:gd name="T15" fmla="*/ 4 h 496"/>
                <a:gd name="T16" fmla="*/ 18 w 2753"/>
                <a:gd name="T17" fmla="*/ 3 h 496"/>
                <a:gd name="T18" fmla="*/ 18 w 2753"/>
                <a:gd name="T19" fmla="*/ 4 h 496"/>
                <a:gd name="T20" fmla="*/ 17 w 2753"/>
                <a:gd name="T21" fmla="*/ 3 h 496"/>
                <a:gd name="T22" fmla="*/ 17 w 2753"/>
                <a:gd name="T23" fmla="*/ 3 h 496"/>
                <a:gd name="T24" fmla="*/ 16 w 2753"/>
                <a:gd name="T25" fmla="*/ 3 h 496"/>
                <a:gd name="T26" fmla="*/ 16 w 2753"/>
                <a:gd name="T27" fmla="*/ 3 h 496"/>
                <a:gd name="T28" fmla="*/ 15 w 2753"/>
                <a:gd name="T29" fmla="*/ 4 h 496"/>
                <a:gd name="T30" fmla="*/ 15 w 2753"/>
                <a:gd name="T31" fmla="*/ 3 h 496"/>
                <a:gd name="T32" fmla="*/ 14 w 2753"/>
                <a:gd name="T33" fmla="*/ 4 h 496"/>
                <a:gd name="T34" fmla="*/ 14 w 2753"/>
                <a:gd name="T35" fmla="*/ 4 h 496"/>
                <a:gd name="T36" fmla="*/ 13 w 2753"/>
                <a:gd name="T37" fmla="*/ 3 h 496"/>
                <a:gd name="T38" fmla="*/ 13 w 2753"/>
                <a:gd name="T39" fmla="*/ 4 h 496"/>
                <a:gd name="T40" fmla="*/ 13 w 2753"/>
                <a:gd name="T41" fmla="*/ 3 h 496"/>
                <a:gd name="T42" fmla="*/ 12 w 2753"/>
                <a:gd name="T43" fmla="*/ 4 h 496"/>
                <a:gd name="T44" fmla="*/ 12 w 2753"/>
                <a:gd name="T45" fmla="*/ 3 h 496"/>
                <a:gd name="T46" fmla="*/ 11 w 2753"/>
                <a:gd name="T47" fmla="*/ 3 h 496"/>
                <a:gd name="T48" fmla="*/ 11 w 2753"/>
                <a:gd name="T49" fmla="*/ 3 h 496"/>
                <a:gd name="T50" fmla="*/ 10 w 2753"/>
                <a:gd name="T51" fmla="*/ 4 h 496"/>
                <a:gd name="T52" fmla="*/ 10 w 2753"/>
                <a:gd name="T53" fmla="*/ 3 h 496"/>
                <a:gd name="T54" fmla="*/ 9 w 2753"/>
                <a:gd name="T55" fmla="*/ 3 h 496"/>
                <a:gd name="T56" fmla="*/ 8 w 2753"/>
                <a:gd name="T57" fmla="*/ 4 h 496"/>
                <a:gd name="T58" fmla="*/ 9 w 2753"/>
                <a:gd name="T59" fmla="*/ 4 h 496"/>
                <a:gd name="T60" fmla="*/ 8 w 2753"/>
                <a:gd name="T61" fmla="*/ 3 h 496"/>
                <a:gd name="T62" fmla="*/ 6 w 2753"/>
                <a:gd name="T63" fmla="*/ 4 h 496"/>
                <a:gd name="T64" fmla="*/ 5 w 2753"/>
                <a:gd name="T65" fmla="*/ 4 h 496"/>
                <a:gd name="T66" fmla="*/ 5 w 2753"/>
                <a:gd name="T67" fmla="*/ 4 h 496"/>
                <a:gd name="T68" fmla="*/ 6 w 2753"/>
                <a:gd name="T69" fmla="*/ 4 h 496"/>
                <a:gd name="T70" fmla="*/ 4 w 2753"/>
                <a:gd name="T71" fmla="*/ 3 h 496"/>
                <a:gd name="T72" fmla="*/ 3 w 2753"/>
                <a:gd name="T73" fmla="*/ 4 h 496"/>
                <a:gd name="T74" fmla="*/ 3 w 2753"/>
                <a:gd name="T75" fmla="*/ 3 h 496"/>
                <a:gd name="T76" fmla="*/ 2 w 2753"/>
                <a:gd name="T77" fmla="*/ 4 h 496"/>
                <a:gd name="T78" fmla="*/ 1 w 2753"/>
                <a:gd name="T79" fmla="*/ 3 h 496"/>
                <a:gd name="T80" fmla="*/ 1 w 2753"/>
                <a:gd name="T81" fmla="*/ 4 h 496"/>
                <a:gd name="T82" fmla="*/ 17 w 2753"/>
                <a:gd name="T83" fmla="*/ 1 h 496"/>
                <a:gd name="T84" fmla="*/ 16 w 2753"/>
                <a:gd name="T85" fmla="*/ 1 h 496"/>
                <a:gd name="T86" fmla="*/ 16 w 2753"/>
                <a:gd name="T87" fmla="*/ 1 h 496"/>
                <a:gd name="T88" fmla="*/ 15 w 2753"/>
                <a:gd name="T89" fmla="*/ 1 h 496"/>
                <a:gd name="T90" fmla="*/ 15 w 2753"/>
                <a:gd name="T91" fmla="*/ 1 h 496"/>
                <a:gd name="T92" fmla="*/ 16 w 2753"/>
                <a:gd name="T93" fmla="*/ 1 h 496"/>
                <a:gd name="T94" fmla="*/ 13 w 2753"/>
                <a:gd name="T95" fmla="*/ 1 h 496"/>
                <a:gd name="T96" fmla="*/ 13 w 2753"/>
                <a:gd name="T97" fmla="*/ 2 h 496"/>
                <a:gd name="T98" fmla="*/ 13 w 2753"/>
                <a:gd name="T99" fmla="*/ 1 h 496"/>
                <a:gd name="T100" fmla="*/ 14 w 2753"/>
                <a:gd name="T101" fmla="*/ 1 h 496"/>
                <a:gd name="T102" fmla="*/ 12 w 2753"/>
                <a:gd name="T103" fmla="*/ 0 h 496"/>
                <a:gd name="T104" fmla="*/ 12 w 2753"/>
                <a:gd name="T105" fmla="*/ 2 h 496"/>
                <a:gd name="T106" fmla="*/ 12 w 2753"/>
                <a:gd name="T107" fmla="*/ 1 h 496"/>
                <a:gd name="T108" fmla="*/ 11 w 2753"/>
                <a:gd name="T109" fmla="*/ 1 h 496"/>
                <a:gd name="T110" fmla="*/ 11 w 2753"/>
                <a:gd name="T111" fmla="*/ 1 h 496"/>
                <a:gd name="T112" fmla="*/ 10 w 2753"/>
                <a:gd name="T113" fmla="*/ 1 h 496"/>
                <a:gd name="T114" fmla="*/ 9 w 2753"/>
                <a:gd name="T115" fmla="*/ 1 h 496"/>
                <a:gd name="T116" fmla="*/ 7 w 2753"/>
                <a:gd name="T117" fmla="*/ 2 h 496"/>
                <a:gd name="T118" fmla="*/ 7 w 2753"/>
                <a:gd name="T119" fmla="*/ 1 h 496"/>
                <a:gd name="T120" fmla="*/ 6 w 2753"/>
                <a:gd name="T121" fmla="*/ 1 h 496"/>
                <a:gd name="T122" fmla="*/ 6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8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1 w 1400"/>
                <a:gd name="T1" fmla="*/ 4 h 639"/>
                <a:gd name="T2" fmla="*/ 1 w 1400"/>
                <a:gd name="T3" fmla="*/ 3 h 639"/>
                <a:gd name="T4" fmla="*/ 1 w 1400"/>
                <a:gd name="T5" fmla="*/ 3 h 639"/>
                <a:gd name="T6" fmla="*/ 1 w 1400"/>
                <a:gd name="T7" fmla="*/ 2 h 639"/>
                <a:gd name="T8" fmla="*/ 1 w 1400"/>
                <a:gd name="T9" fmla="*/ 2 h 639"/>
                <a:gd name="T10" fmla="*/ 2 w 1400"/>
                <a:gd name="T11" fmla="*/ 2 h 639"/>
                <a:gd name="T12" fmla="*/ 2 w 1400"/>
                <a:gd name="T13" fmla="*/ 2 h 639"/>
                <a:gd name="T14" fmla="*/ 2 w 1400"/>
                <a:gd name="T15" fmla="*/ 2 h 639"/>
                <a:gd name="T16" fmla="*/ 2 w 1400"/>
                <a:gd name="T17" fmla="*/ 1 h 639"/>
                <a:gd name="T18" fmla="*/ 1 w 1400"/>
                <a:gd name="T19" fmla="*/ 0 h 639"/>
                <a:gd name="T20" fmla="*/ 1 w 1400"/>
                <a:gd name="T21" fmla="*/ 0 h 639"/>
                <a:gd name="T22" fmla="*/ 1 w 1400"/>
                <a:gd name="T23" fmla="*/ 0 h 639"/>
                <a:gd name="T24" fmla="*/ 0 w 1400"/>
                <a:gd name="T25" fmla="*/ 0 h 639"/>
                <a:gd name="T26" fmla="*/ 0 w 1400"/>
                <a:gd name="T27" fmla="*/ 1 h 639"/>
                <a:gd name="T28" fmla="*/ 0 w 1400"/>
                <a:gd name="T29" fmla="*/ 2 h 639"/>
                <a:gd name="T30" fmla="*/ 0 w 1400"/>
                <a:gd name="T31" fmla="*/ 2 h 639"/>
                <a:gd name="T32" fmla="*/ 0 w 1400"/>
                <a:gd name="T33" fmla="*/ 2 h 639"/>
                <a:gd name="T34" fmla="*/ 1 w 1400"/>
                <a:gd name="T35" fmla="*/ 2 h 639"/>
                <a:gd name="T36" fmla="*/ 1 w 1400"/>
                <a:gd name="T37" fmla="*/ 3 h 639"/>
                <a:gd name="T38" fmla="*/ 1 w 1400"/>
                <a:gd name="T39" fmla="*/ 4 h 639"/>
                <a:gd name="T40" fmla="*/ 1 w 1400"/>
                <a:gd name="T41" fmla="*/ 4 h 639"/>
                <a:gd name="T42" fmla="*/ 1 w 1400"/>
                <a:gd name="T43" fmla="*/ 4 h 639"/>
                <a:gd name="T44" fmla="*/ 1 w 1400"/>
                <a:gd name="T45" fmla="*/ 4 h 639"/>
                <a:gd name="T46" fmla="*/ 3 w 1400"/>
                <a:gd name="T47" fmla="*/ 4 h 639"/>
                <a:gd name="T48" fmla="*/ 5 w 1400"/>
                <a:gd name="T49" fmla="*/ 4 h 639"/>
                <a:gd name="T50" fmla="*/ 6 w 1400"/>
                <a:gd name="T51" fmla="*/ 4 h 639"/>
                <a:gd name="T52" fmla="*/ 8 w 1400"/>
                <a:gd name="T53" fmla="*/ 4 h 639"/>
                <a:gd name="T54" fmla="*/ 10 w 1400"/>
                <a:gd name="T55" fmla="*/ 4 h 639"/>
                <a:gd name="T56" fmla="*/ 10 w 1400"/>
                <a:gd name="T57" fmla="*/ 4 h 639"/>
                <a:gd name="T58" fmla="*/ 10 w 1400"/>
                <a:gd name="T59" fmla="*/ 4 h 639"/>
                <a:gd name="T60" fmla="*/ 10 w 1400"/>
                <a:gd name="T61" fmla="*/ 4 h 639"/>
                <a:gd name="T62" fmla="*/ 10 w 1400"/>
                <a:gd name="T63" fmla="*/ 4 h 639"/>
                <a:gd name="T64" fmla="*/ 10 w 1400"/>
                <a:gd name="T65" fmla="*/ 4 h 639"/>
                <a:gd name="T66" fmla="*/ 8 w 1400"/>
                <a:gd name="T67" fmla="*/ 4 h 639"/>
                <a:gd name="T68" fmla="*/ 7 w 1400"/>
                <a:gd name="T69" fmla="*/ 4 h 639"/>
                <a:gd name="T70" fmla="*/ 5 w 1400"/>
                <a:gd name="T71" fmla="*/ 4 h 639"/>
                <a:gd name="T72" fmla="*/ 3 w 1400"/>
                <a:gd name="T73" fmla="*/ 4 h 639"/>
                <a:gd name="T74" fmla="*/ 2 w 1400"/>
                <a:gd name="T75" fmla="*/ 4 h 639"/>
                <a:gd name="T76" fmla="*/ 2 w 1400"/>
                <a:gd name="T77" fmla="*/ 4 h 639"/>
                <a:gd name="T78" fmla="*/ 0 w 1400"/>
                <a:gd name="T79" fmla="*/ 2 h 639"/>
                <a:gd name="T80" fmla="*/ 1 w 1400"/>
                <a:gd name="T81" fmla="*/ 1 h 639"/>
                <a:gd name="T82" fmla="*/ 1 w 1400"/>
                <a:gd name="T83" fmla="*/ 0 h 639"/>
                <a:gd name="T84" fmla="*/ 1 w 1400"/>
                <a:gd name="T85" fmla="*/ 1 h 639"/>
                <a:gd name="T86" fmla="*/ 2 w 1400"/>
                <a:gd name="T87" fmla="*/ 2 h 639"/>
                <a:gd name="T88" fmla="*/ 1 w 1400"/>
                <a:gd name="T89" fmla="*/ 2 h 639"/>
                <a:gd name="T90" fmla="*/ 0 w 1400"/>
                <a:gd name="T91" fmla="*/ 2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9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3 w 2101"/>
                <a:gd name="T1" fmla="*/ 0 h 1421"/>
                <a:gd name="T2" fmla="*/ 13 w 2101"/>
                <a:gd name="T3" fmla="*/ 0 h 1421"/>
                <a:gd name="T4" fmla="*/ 11 w 2101"/>
                <a:gd name="T5" fmla="*/ 0 h 1421"/>
                <a:gd name="T6" fmla="*/ 10 w 2101"/>
                <a:gd name="T7" fmla="*/ 0 h 1421"/>
                <a:gd name="T8" fmla="*/ 9 w 2101"/>
                <a:gd name="T9" fmla="*/ 0 h 1421"/>
                <a:gd name="T10" fmla="*/ 11 w 2101"/>
                <a:gd name="T11" fmla="*/ 0 h 1421"/>
                <a:gd name="T12" fmla="*/ 13 w 2101"/>
                <a:gd name="T13" fmla="*/ 6 h 1421"/>
                <a:gd name="T14" fmla="*/ 13 w 2101"/>
                <a:gd name="T15" fmla="*/ 5 h 1421"/>
                <a:gd name="T16" fmla="*/ 14 w 2101"/>
                <a:gd name="T17" fmla="*/ 5 h 1421"/>
                <a:gd name="T18" fmla="*/ 13 w 2101"/>
                <a:gd name="T19" fmla="*/ 4 h 1421"/>
                <a:gd name="T20" fmla="*/ 13 w 2101"/>
                <a:gd name="T21" fmla="*/ 4 h 1421"/>
                <a:gd name="T22" fmla="*/ 10 w 2101"/>
                <a:gd name="T23" fmla="*/ 3 h 1421"/>
                <a:gd name="T24" fmla="*/ 9 w 2101"/>
                <a:gd name="T25" fmla="*/ 3 h 1421"/>
                <a:gd name="T26" fmla="*/ 9 w 2101"/>
                <a:gd name="T27" fmla="*/ 2 h 1421"/>
                <a:gd name="T28" fmla="*/ 10 w 2101"/>
                <a:gd name="T29" fmla="*/ 2 h 1421"/>
                <a:gd name="T30" fmla="*/ 10 w 2101"/>
                <a:gd name="T31" fmla="*/ 1 h 1421"/>
                <a:gd name="T32" fmla="*/ 12 w 2101"/>
                <a:gd name="T33" fmla="*/ 1 h 1421"/>
                <a:gd name="T34" fmla="*/ 12 w 2101"/>
                <a:gd name="T35" fmla="*/ 1 h 1421"/>
                <a:gd name="T36" fmla="*/ 13 w 2101"/>
                <a:gd name="T37" fmla="*/ 1 h 1421"/>
                <a:gd name="T38" fmla="*/ 13 w 2101"/>
                <a:gd name="T39" fmla="*/ 1 h 1421"/>
                <a:gd name="T40" fmla="*/ 11 w 2101"/>
                <a:gd name="T41" fmla="*/ 1 h 1421"/>
                <a:gd name="T42" fmla="*/ 9 w 2101"/>
                <a:gd name="T43" fmla="*/ 1 h 1421"/>
                <a:gd name="T44" fmla="*/ 9 w 2101"/>
                <a:gd name="T45" fmla="*/ 0 h 1421"/>
                <a:gd name="T46" fmla="*/ 8 w 2101"/>
                <a:gd name="T47" fmla="*/ 0 h 1421"/>
                <a:gd name="T48" fmla="*/ 5 w 2101"/>
                <a:gd name="T49" fmla="*/ 3 h 1421"/>
                <a:gd name="T50" fmla="*/ 3 w 2101"/>
                <a:gd name="T51" fmla="*/ 1 h 1421"/>
                <a:gd name="T52" fmla="*/ 1 w 2101"/>
                <a:gd name="T53" fmla="*/ 0 h 1421"/>
                <a:gd name="T54" fmla="*/ 0 w 2101"/>
                <a:gd name="T55" fmla="*/ 4 h 1421"/>
                <a:gd name="T56" fmla="*/ 1 w 2101"/>
                <a:gd name="T57" fmla="*/ 4 h 1421"/>
                <a:gd name="T58" fmla="*/ 1 w 2101"/>
                <a:gd name="T59" fmla="*/ 0 h 1421"/>
                <a:gd name="T60" fmla="*/ 4 w 2101"/>
                <a:gd name="T61" fmla="*/ 4 h 1421"/>
                <a:gd name="T62" fmla="*/ 3 w 2101"/>
                <a:gd name="T63" fmla="*/ 5 h 1421"/>
                <a:gd name="T64" fmla="*/ 4 w 2101"/>
                <a:gd name="T65" fmla="*/ 9 h 1421"/>
                <a:gd name="T66" fmla="*/ 4 w 2101"/>
                <a:gd name="T67" fmla="*/ 7 h 1421"/>
                <a:gd name="T68" fmla="*/ 5 w 2101"/>
                <a:gd name="T69" fmla="*/ 6 h 1421"/>
                <a:gd name="T70" fmla="*/ 7 w 2101"/>
                <a:gd name="T71" fmla="*/ 9 h 1421"/>
                <a:gd name="T72" fmla="*/ 11 w 2101"/>
                <a:gd name="T73" fmla="*/ 5 h 1421"/>
                <a:gd name="T74" fmla="*/ 11 w 2101"/>
                <a:gd name="T75" fmla="*/ 9 h 1421"/>
                <a:gd name="T76" fmla="*/ 12 w 2101"/>
                <a:gd name="T77" fmla="*/ 9 h 1421"/>
                <a:gd name="T78" fmla="*/ 12 w 2101"/>
                <a:gd name="T79" fmla="*/ 6 h 1421"/>
                <a:gd name="T80" fmla="*/ 14 w 2101"/>
                <a:gd name="T81" fmla="*/ 6 h 1421"/>
                <a:gd name="T82" fmla="*/ 14 w 2101"/>
                <a:gd name="T83" fmla="*/ 10 h 1421"/>
                <a:gd name="T84" fmla="*/ 15 w 2101"/>
                <a:gd name="T85" fmla="*/ 10 h 1421"/>
                <a:gd name="T86" fmla="*/ 15 w 2101"/>
                <a:gd name="T87" fmla="*/ 6 h 1421"/>
                <a:gd name="T88" fmla="*/ 17 w 2101"/>
                <a:gd name="T89" fmla="*/ 6 h 1421"/>
                <a:gd name="T90" fmla="*/ 15 w 2101"/>
                <a:gd name="T91" fmla="*/ 6 h 1421"/>
                <a:gd name="T92" fmla="*/ 12 w 2101"/>
                <a:gd name="T93" fmla="*/ 5 h 1421"/>
                <a:gd name="T94" fmla="*/ 11 w 2101"/>
                <a:gd name="T95" fmla="*/ 5 h 1421"/>
                <a:gd name="T96" fmla="*/ 9 w 2101"/>
                <a:gd name="T97" fmla="*/ 5 h 1421"/>
                <a:gd name="T98" fmla="*/ 8 w 2101"/>
                <a:gd name="T99" fmla="*/ 5 h 1421"/>
                <a:gd name="T100" fmla="*/ 9 w 2101"/>
                <a:gd name="T101" fmla="*/ 6 h 1421"/>
                <a:gd name="T102" fmla="*/ 8 w 2101"/>
                <a:gd name="T103" fmla="*/ 8 h 1421"/>
                <a:gd name="T104" fmla="*/ 7 w 2101"/>
                <a:gd name="T105" fmla="*/ 8 h 1421"/>
                <a:gd name="T106" fmla="*/ 5 w 2101"/>
                <a:gd name="T107" fmla="*/ 4 h 1421"/>
                <a:gd name="T108" fmla="*/ 8 w 2101"/>
                <a:gd name="T109" fmla="*/ 0 h 1421"/>
                <a:gd name="T110" fmla="*/ 8 w 2101"/>
                <a:gd name="T111" fmla="*/ 4 h 1421"/>
                <a:gd name="T112" fmla="*/ 9 w 2101"/>
                <a:gd name="T113" fmla="*/ 4 h 1421"/>
                <a:gd name="T114" fmla="*/ 10 w 2101"/>
                <a:gd name="T115" fmla="*/ 4 h 1421"/>
                <a:gd name="T116" fmla="*/ 12 w 2101"/>
                <a:gd name="T117" fmla="*/ 4 h 1421"/>
                <a:gd name="T118" fmla="*/ 12 w 2101"/>
                <a:gd name="T119" fmla="*/ 4 h 1421"/>
                <a:gd name="T120" fmla="*/ 12 w 2101"/>
                <a:gd name="T121" fmla="*/ 5 h 1421"/>
                <a:gd name="T122" fmla="*/ 12 w 2101"/>
                <a:gd name="T123" fmla="*/ 5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0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4 w 4304"/>
                <a:gd name="T3" fmla="*/ 1 h 532"/>
                <a:gd name="T4" fmla="*/ 6 w 4304"/>
                <a:gd name="T5" fmla="*/ 3 h 532"/>
                <a:gd name="T6" fmla="*/ 7 w 4304"/>
                <a:gd name="T7" fmla="*/ 2 h 532"/>
                <a:gd name="T8" fmla="*/ 7 w 4304"/>
                <a:gd name="T9" fmla="*/ 1 h 532"/>
                <a:gd name="T10" fmla="*/ 7 w 4304"/>
                <a:gd name="T11" fmla="*/ 2 h 532"/>
                <a:gd name="T12" fmla="*/ 6 w 4304"/>
                <a:gd name="T13" fmla="*/ 2 h 532"/>
                <a:gd name="T14" fmla="*/ 11 w 4304"/>
                <a:gd name="T15" fmla="*/ 1 h 532"/>
                <a:gd name="T16" fmla="*/ 10 w 4304"/>
                <a:gd name="T17" fmla="*/ 2 h 532"/>
                <a:gd name="T18" fmla="*/ 13 w 4304"/>
                <a:gd name="T19" fmla="*/ 2 h 532"/>
                <a:gd name="T20" fmla="*/ 11 w 4304"/>
                <a:gd name="T21" fmla="*/ 1 h 532"/>
                <a:gd name="T22" fmla="*/ 13 w 4304"/>
                <a:gd name="T23" fmla="*/ 2 h 532"/>
                <a:gd name="T24" fmla="*/ 13 w 4304"/>
                <a:gd name="T25" fmla="*/ 1 h 532"/>
                <a:gd name="T26" fmla="*/ 13 w 4304"/>
                <a:gd name="T27" fmla="*/ 1 h 532"/>
                <a:gd name="T28" fmla="*/ 13 w 4304"/>
                <a:gd name="T29" fmla="*/ 3 h 532"/>
                <a:gd name="T30" fmla="*/ 15 w 4304"/>
                <a:gd name="T31" fmla="*/ 3 h 532"/>
                <a:gd name="T32" fmla="*/ 19 w 4304"/>
                <a:gd name="T33" fmla="*/ 3 h 532"/>
                <a:gd name="T34" fmla="*/ 19 w 4304"/>
                <a:gd name="T35" fmla="*/ 1 h 532"/>
                <a:gd name="T36" fmla="*/ 19 w 4304"/>
                <a:gd name="T37" fmla="*/ 1 h 532"/>
                <a:gd name="T38" fmla="*/ 19 w 4304"/>
                <a:gd name="T39" fmla="*/ 2 h 532"/>
                <a:gd name="T40" fmla="*/ 22 w 4304"/>
                <a:gd name="T41" fmla="*/ 2 h 532"/>
                <a:gd name="T42" fmla="*/ 22 w 4304"/>
                <a:gd name="T43" fmla="*/ 1 h 532"/>
                <a:gd name="T44" fmla="*/ 22 w 4304"/>
                <a:gd name="T45" fmla="*/ 2 h 532"/>
                <a:gd name="T46" fmla="*/ 21 w 4304"/>
                <a:gd name="T47" fmla="*/ 2 h 532"/>
                <a:gd name="T48" fmla="*/ 23 w 4304"/>
                <a:gd name="T49" fmla="*/ 2 h 532"/>
                <a:gd name="T50" fmla="*/ 24 w 4304"/>
                <a:gd name="T51" fmla="*/ 2 h 532"/>
                <a:gd name="T52" fmla="*/ 26 w 4304"/>
                <a:gd name="T53" fmla="*/ 2 h 532"/>
                <a:gd name="T54" fmla="*/ 25 w 4304"/>
                <a:gd name="T55" fmla="*/ 1 h 532"/>
                <a:gd name="T56" fmla="*/ 26 w 4304"/>
                <a:gd name="T57" fmla="*/ 2 h 532"/>
                <a:gd name="T58" fmla="*/ 28 w 4304"/>
                <a:gd name="T59" fmla="*/ 2 h 532"/>
                <a:gd name="T60" fmla="*/ 28 w 4304"/>
                <a:gd name="T61" fmla="*/ 1 h 532"/>
                <a:gd name="T62" fmla="*/ 28 w 4304"/>
                <a:gd name="T63" fmla="*/ 1 h 532"/>
                <a:gd name="T64" fmla="*/ 28 w 4304"/>
                <a:gd name="T65" fmla="*/ 3 h 532"/>
                <a:gd name="T66" fmla="*/ 30 w 4304"/>
                <a:gd name="T67" fmla="*/ 3 h 532"/>
                <a:gd name="T68" fmla="*/ 33 w 4304"/>
                <a:gd name="T69" fmla="*/ 1 h 532"/>
                <a:gd name="T70" fmla="*/ 34 w 4304"/>
                <a:gd name="T71" fmla="*/ 3 h 532"/>
                <a:gd name="T72" fmla="*/ 4 w 4304"/>
                <a:gd name="T73" fmla="*/ 5 h 532"/>
                <a:gd name="T74" fmla="*/ 6 w 4304"/>
                <a:gd name="T75" fmla="*/ 5 h 532"/>
                <a:gd name="T76" fmla="*/ 7 w 4304"/>
                <a:gd name="T77" fmla="*/ 4 h 532"/>
                <a:gd name="T78" fmla="*/ 9 w 4304"/>
                <a:gd name="T79" fmla="*/ 5 h 532"/>
                <a:gd name="T80" fmla="*/ 9 w 4304"/>
                <a:gd name="T81" fmla="*/ 4 h 532"/>
                <a:gd name="T82" fmla="*/ 9 w 4304"/>
                <a:gd name="T83" fmla="*/ 4 h 532"/>
                <a:gd name="T84" fmla="*/ 11 w 4304"/>
                <a:gd name="T85" fmla="*/ 3 h 532"/>
                <a:gd name="T86" fmla="*/ 11 w 4304"/>
                <a:gd name="T87" fmla="*/ 3 h 532"/>
                <a:gd name="T88" fmla="*/ 13 w 4304"/>
                <a:gd name="T89" fmla="*/ 5 h 532"/>
                <a:gd name="T90" fmla="*/ 15 w 4304"/>
                <a:gd name="T91" fmla="*/ 4 h 532"/>
                <a:gd name="T92" fmla="*/ 18 w 4304"/>
                <a:gd name="T93" fmla="*/ 3 h 532"/>
                <a:gd name="T94" fmla="*/ 18 w 4304"/>
                <a:gd name="T95" fmla="*/ 4 h 532"/>
                <a:gd name="T96" fmla="*/ 19 w 4304"/>
                <a:gd name="T97" fmla="*/ 4 h 532"/>
                <a:gd name="T98" fmla="*/ 21 w 4304"/>
                <a:gd name="T99" fmla="*/ 3 h 532"/>
                <a:gd name="T100" fmla="*/ 21 w 4304"/>
                <a:gd name="T101" fmla="*/ 4 h 532"/>
                <a:gd name="T102" fmla="*/ 21 w 4304"/>
                <a:gd name="T103" fmla="*/ 5 h 532"/>
                <a:gd name="T104" fmla="*/ 22 w 4304"/>
                <a:gd name="T105" fmla="*/ 4 h 532"/>
                <a:gd name="T106" fmla="*/ 24 w 4304"/>
                <a:gd name="T107" fmla="*/ 3 h 532"/>
                <a:gd name="T108" fmla="*/ 25 w 4304"/>
                <a:gd name="T109" fmla="*/ 5 h 532"/>
                <a:gd name="T110" fmla="*/ 24 w 4304"/>
                <a:gd name="T111" fmla="*/ 4 h 532"/>
                <a:gd name="T112" fmla="*/ 26 w 4304"/>
                <a:gd name="T113" fmla="*/ 3 h 532"/>
                <a:gd name="T114" fmla="*/ 26 w 4304"/>
                <a:gd name="T115" fmla="*/ 4 h 532"/>
                <a:gd name="T116" fmla="*/ 28 w 4304"/>
                <a:gd name="T117" fmla="*/ 3 h 532"/>
                <a:gd name="T118" fmla="*/ 29 w 4304"/>
                <a:gd name="T119" fmla="*/ 4 h 532"/>
                <a:gd name="T120" fmla="*/ 28 w 4304"/>
                <a:gd name="T121" fmla="*/ 5 h 532"/>
                <a:gd name="T122" fmla="*/ 30 w 4304"/>
                <a:gd name="T123" fmla="*/ 4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4 w 1529"/>
                <a:gd name="T1" fmla="*/ 5 h 1275"/>
                <a:gd name="T2" fmla="*/ 6 w 1529"/>
                <a:gd name="T3" fmla="*/ 5 h 1275"/>
                <a:gd name="T4" fmla="*/ 6 w 1529"/>
                <a:gd name="T5" fmla="*/ 4 h 1275"/>
                <a:gd name="T6" fmla="*/ 3 w 1529"/>
                <a:gd name="T7" fmla="*/ 4 h 1275"/>
                <a:gd name="T8" fmla="*/ 3 w 1529"/>
                <a:gd name="T9" fmla="*/ 7 h 1275"/>
                <a:gd name="T10" fmla="*/ 8 w 1529"/>
                <a:gd name="T11" fmla="*/ 7 h 1275"/>
                <a:gd name="T12" fmla="*/ 8 w 1529"/>
                <a:gd name="T13" fmla="*/ 2 h 1275"/>
                <a:gd name="T14" fmla="*/ 1 w 1529"/>
                <a:gd name="T15" fmla="*/ 2 h 1275"/>
                <a:gd name="T16" fmla="*/ 1 w 1529"/>
                <a:gd name="T17" fmla="*/ 9 h 1275"/>
                <a:gd name="T18" fmla="*/ 10 w 1529"/>
                <a:gd name="T19" fmla="*/ 9 h 1275"/>
                <a:gd name="T20" fmla="*/ 10 w 1529"/>
                <a:gd name="T21" fmla="*/ 1 h 1275"/>
                <a:gd name="T22" fmla="*/ 11 w 1529"/>
                <a:gd name="T23" fmla="*/ 1 h 1275"/>
                <a:gd name="T24" fmla="*/ 11 w 1529"/>
                <a:gd name="T25" fmla="*/ 10 h 1275"/>
                <a:gd name="T26" fmla="*/ 0 w 1529"/>
                <a:gd name="T27" fmla="*/ 10 h 1275"/>
                <a:gd name="T28" fmla="*/ 0 w 1529"/>
                <a:gd name="T29" fmla="*/ 10 h 1275"/>
                <a:gd name="T30" fmla="*/ 0 w 1529"/>
                <a:gd name="T31" fmla="*/ 0 h 1275"/>
                <a:gd name="T32" fmla="*/ 9 w 1529"/>
                <a:gd name="T33" fmla="*/ 0 h 1275"/>
                <a:gd name="T34" fmla="*/ 9 w 1529"/>
                <a:gd name="T35" fmla="*/ 1 h 1275"/>
                <a:gd name="T36" fmla="*/ 9 w 1529"/>
                <a:gd name="T37" fmla="*/ 1 h 1275"/>
                <a:gd name="T38" fmla="*/ 9 w 1529"/>
                <a:gd name="T39" fmla="*/ 2 h 1275"/>
                <a:gd name="T40" fmla="*/ 9 w 1529"/>
                <a:gd name="T41" fmla="*/ 2 h 1275"/>
                <a:gd name="T42" fmla="*/ 9 w 1529"/>
                <a:gd name="T43" fmla="*/ 3 h 1275"/>
                <a:gd name="T44" fmla="*/ 9 w 1529"/>
                <a:gd name="T45" fmla="*/ 3 h 1275"/>
                <a:gd name="T46" fmla="*/ 9 w 1529"/>
                <a:gd name="T47" fmla="*/ 4 h 1275"/>
                <a:gd name="T48" fmla="*/ 9 w 1529"/>
                <a:gd name="T49" fmla="*/ 4 h 1275"/>
                <a:gd name="T50" fmla="*/ 9 w 1529"/>
                <a:gd name="T51" fmla="*/ 5 h 1275"/>
                <a:gd name="T52" fmla="*/ 9 w 1529"/>
                <a:gd name="T53" fmla="*/ 5 h 1275"/>
                <a:gd name="T54" fmla="*/ 9 w 1529"/>
                <a:gd name="T55" fmla="*/ 6 h 1275"/>
                <a:gd name="T56" fmla="*/ 9 w 1529"/>
                <a:gd name="T57" fmla="*/ 6 h 1275"/>
                <a:gd name="T58" fmla="*/ 9 w 1529"/>
                <a:gd name="T59" fmla="*/ 7 h 1275"/>
                <a:gd name="T60" fmla="*/ 9 w 1529"/>
                <a:gd name="T61" fmla="*/ 7 h 1275"/>
                <a:gd name="T62" fmla="*/ 9 w 1529"/>
                <a:gd name="T63" fmla="*/ 8 h 1275"/>
                <a:gd name="T64" fmla="*/ 9 w 1529"/>
                <a:gd name="T65" fmla="*/ 8 h 1275"/>
                <a:gd name="T66" fmla="*/ 9 w 1529"/>
                <a:gd name="T67" fmla="*/ 8 h 1275"/>
                <a:gd name="T68" fmla="*/ 8 w 1529"/>
                <a:gd name="T69" fmla="*/ 8 h 1275"/>
                <a:gd name="T70" fmla="*/ 8 w 1529"/>
                <a:gd name="T71" fmla="*/ 8 h 1275"/>
                <a:gd name="T72" fmla="*/ 8 w 1529"/>
                <a:gd name="T73" fmla="*/ 8 h 1275"/>
                <a:gd name="T74" fmla="*/ 7 w 1529"/>
                <a:gd name="T75" fmla="*/ 8 h 1275"/>
                <a:gd name="T76" fmla="*/ 7 w 1529"/>
                <a:gd name="T77" fmla="*/ 8 h 1275"/>
                <a:gd name="T78" fmla="*/ 6 w 1529"/>
                <a:gd name="T79" fmla="*/ 8 h 1275"/>
                <a:gd name="T80" fmla="*/ 6 w 1529"/>
                <a:gd name="T81" fmla="*/ 8 h 1275"/>
                <a:gd name="T82" fmla="*/ 5 w 1529"/>
                <a:gd name="T83" fmla="*/ 8 h 1275"/>
                <a:gd name="T84" fmla="*/ 5 w 1529"/>
                <a:gd name="T85" fmla="*/ 8 h 1275"/>
                <a:gd name="T86" fmla="*/ 4 w 1529"/>
                <a:gd name="T87" fmla="*/ 8 h 1275"/>
                <a:gd name="T88" fmla="*/ 4 w 1529"/>
                <a:gd name="T89" fmla="*/ 8 h 1275"/>
                <a:gd name="T90" fmla="*/ 3 w 1529"/>
                <a:gd name="T91" fmla="*/ 8 h 1275"/>
                <a:gd name="T92" fmla="*/ 3 w 1529"/>
                <a:gd name="T93" fmla="*/ 8 h 1275"/>
                <a:gd name="T94" fmla="*/ 2 w 1529"/>
                <a:gd name="T95" fmla="*/ 8 h 1275"/>
                <a:gd name="T96" fmla="*/ 2 w 1529"/>
                <a:gd name="T97" fmla="*/ 8 h 1275"/>
                <a:gd name="T98" fmla="*/ 2 w 1529"/>
                <a:gd name="T99" fmla="*/ 8 h 1275"/>
                <a:gd name="T100" fmla="*/ 2 w 1529"/>
                <a:gd name="T101" fmla="*/ 7 h 1275"/>
                <a:gd name="T102" fmla="*/ 2 w 1529"/>
                <a:gd name="T103" fmla="*/ 6 h 1275"/>
                <a:gd name="T104" fmla="*/ 2 w 1529"/>
                <a:gd name="T105" fmla="*/ 5 h 1275"/>
                <a:gd name="T106" fmla="*/ 2 w 1529"/>
                <a:gd name="T107" fmla="*/ 5 h 1275"/>
                <a:gd name="T108" fmla="*/ 2 w 1529"/>
                <a:gd name="T109" fmla="*/ 4 h 1275"/>
                <a:gd name="T110" fmla="*/ 2 w 1529"/>
                <a:gd name="T111" fmla="*/ 3 h 1275"/>
                <a:gd name="T112" fmla="*/ 2 w 1529"/>
                <a:gd name="T113" fmla="*/ 3 h 1275"/>
                <a:gd name="T114" fmla="*/ 7 w 1529"/>
                <a:gd name="T115" fmla="*/ 3 h 1275"/>
                <a:gd name="T116" fmla="*/ 7 w 1529"/>
                <a:gd name="T117" fmla="*/ 6 h 1275"/>
                <a:gd name="T118" fmla="*/ 4 w 1529"/>
                <a:gd name="T119" fmla="*/ 6 h 1275"/>
                <a:gd name="T120" fmla="*/ 4 w 1529"/>
                <a:gd name="T121" fmla="*/ 5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8 w 2467"/>
                <a:gd name="T1" fmla="*/ 1 h 262"/>
                <a:gd name="T2" fmla="*/ 8 w 2467"/>
                <a:gd name="T3" fmla="*/ 1 h 262"/>
                <a:gd name="T4" fmla="*/ 8 w 2467"/>
                <a:gd name="T5" fmla="*/ 2 h 262"/>
                <a:gd name="T6" fmla="*/ 6 w 2467"/>
                <a:gd name="T7" fmla="*/ 2 h 262"/>
                <a:gd name="T8" fmla="*/ 6 w 2467"/>
                <a:gd name="T9" fmla="*/ 2 h 262"/>
                <a:gd name="T10" fmla="*/ 6 w 2467"/>
                <a:gd name="T11" fmla="*/ 2 h 262"/>
                <a:gd name="T12" fmla="*/ 5 w 2467"/>
                <a:gd name="T13" fmla="*/ 1 h 262"/>
                <a:gd name="T14" fmla="*/ 6 w 2467"/>
                <a:gd name="T15" fmla="*/ 1 h 262"/>
                <a:gd name="T16" fmla="*/ 6 w 2467"/>
                <a:gd name="T17" fmla="*/ 1 h 262"/>
                <a:gd name="T18" fmla="*/ 6 w 2467"/>
                <a:gd name="T19" fmla="*/ 2 h 262"/>
                <a:gd name="T20" fmla="*/ 5 w 2467"/>
                <a:gd name="T21" fmla="*/ 1 h 262"/>
                <a:gd name="T22" fmla="*/ 5 w 2467"/>
                <a:gd name="T23" fmla="*/ 2 h 262"/>
                <a:gd name="T24" fmla="*/ 4 w 2467"/>
                <a:gd name="T25" fmla="*/ 1 h 262"/>
                <a:gd name="T26" fmla="*/ 5 w 2467"/>
                <a:gd name="T27" fmla="*/ 1 h 262"/>
                <a:gd name="T28" fmla="*/ 5 w 2467"/>
                <a:gd name="T29" fmla="*/ 1 h 262"/>
                <a:gd name="T30" fmla="*/ 5 w 2467"/>
                <a:gd name="T31" fmla="*/ 2 h 262"/>
                <a:gd name="T32" fmla="*/ 4 w 2467"/>
                <a:gd name="T33" fmla="*/ 1 h 262"/>
                <a:gd name="T34" fmla="*/ 3 w 2467"/>
                <a:gd name="T35" fmla="*/ 2 h 262"/>
                <a:gd name="T36" fmla="*/ 3 w 2467"/>
                <a:gd name="T37" fmla="*/ 2 h 262"/>
                <a:gd name="T38" fmla="*/ 1 w 2467"/>
                <a:gd name="T39" fmla="*/ 2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2 h 262"/>
                <a:gd name="T48" fmla="*/ 1 w 2467"/>
                <a:gd name="T49" fmla="*/ 2 h 262"/>
                <a:gd name="T50" fmla="*/ 19 w 2467"/>
                <a:gd name="T51" fmla="*/ 2 h 262"/>
                <a:gd name="T52" fmla="*/ 19 w 2467"/>
                <a:gd name="T53" fmla="*/ 1 h 262"/>
                <a:gd name="T54" fmla="*/ 19 w 2467"/>
                <a:gd name="T55" fmla="*/ 1 h 262"/>
                <a:gd name="T56" fmla="*/ 20 w 2467"/>
                <a:gd name="T57" fmla="*/ 1 h 262"/>
                <a:gd name="T58" fmla="*/ 19 w 2467"/>
                <a:gd name="T59" fmla="*/ 2 h 262"/>
                <a:gd name="T60" fmla="*/ 18 w 2467"/>
                <a:gd name="T61" fmla="*/ 2 h 262"/>
                <a:gd name="T62" fmla="*/ 18 w 2467"/>
                <a:gd name="T63" fmla="*/ 2 h 262"/>
                <a:gd name="T64" fmla="*/ 17 w 2467"/>
                <a:gd name="T65" fmla="*/ 1 h 262"/>
                <a:gd name="T66" fmla="*/ 18 w 2467"/>
                <a:gd name="T67" fmla="*/ 2 h 262"/>
                <a:gd name="T68" fmla="*/ 16 w 2467"/>
                <a:gd name="T69" fmla="*/ 1 h 262"/>
                <a:gd name="T70" fmla="*/ 15 w 2467"/>
                <a:gd name="T71" fmla="*/ 1 h 262"/>
                <a:gd name="T72" fmla="*/ 16 w 2467"/>
                <a:gd name="T73" fmla="*/ 2 h 262"/>
                <a:gd name="T74" fmla="*/ 15 w 2467"/>
                <a:gd name="T75" fmla="*/ 1 h 262"/>
                <a:gd name="T76" fmla="*/ 16 w 2467"/>
                <a:gd name="T77" fmla="*/ 1 h 262"/>
                <a:gd name="T78" fmla="*/ 15 w 2467"/>
                <a:gd name="T79" fmla="*/ 1 h 262"/>
                <a:gd name="T80" fmla="*/ 16 w 2467"/>
                <a:gd name="T81" fmla="*/ 2 h 262"/>
                <a:gd name="T82" fmla="*/ 15 w 2467"/>
                <a:gd name="T83" fmla="*/ 2 h 262"/>
                <a:gd name="T84" fmla="*/ 14 w 2467"/>
                <a:gd name="T85" fmla="*/ 2 h 262"/>
                <a:gd name="T86" fmla="*/ 14 w 2467"/>
                <a:gd name="T87" fmla="*/ 1 h 262"/>
                <a:gd name="T88" fmla="*/ 14 w 2467"/>
                <a:gd name="T89" fmla="*/ 1 h 262"/>
                <a:gd name="T90" fmla="*/ 14 w 2467"/>
                <a:gd name="T91" fmla="*/ 1 h 262"/>
                <a:gd name="T92" fmla="*/ 14 w 2467"/>
                <a:gd name="T93" fmla="*/ 2 h 262"/>
                <a:gd name="T94" fmla="*/ 14 w 2467"/>
                <a:gd name="T95" fmla="*/ 2 h 262"/>
                <a:gd name="T96" fmla="*/ 13 w 2467"/>
                <a:gd name="T97" fmla="*/ 1 h 262"/>
                <a:gd name="T98" fmla="*/ 13 w 2467"/>
                <a:gd name="T99" fmla="*/ 1 h 262"/>
                <a:gd name="T100" fmla="*/ 12 w 2467"/>
                <a:gd name="T101" fmla="*/ 1 h 262"/>
                <a:gd name="T102" fmla="*/ 11 w 2467"/>
                <a:gd name="T103" fmla="*/ 2 h 262"/>
                <a:gd name="T104" fmla="*/ 11 w 2467"/>
                <a:gd name="T105" fmla="*/ 1 h 262"/>
                <a:gd name="T106" fmla="*/ 11 w 2467"/>
                <a:gd name="T107" fmla="*/ 1 h 262"/>
                <a:gd name="T108" fmla="*/ 11 w 2467"/>
                <a:gd name="T109" fmla="*/ 2 h 262"/>
                <a:gd name="T110" fmla="*/ 10 w 2467"/>
                <a:gd name="T111" fmla="*/ 2 h 262"/>
                <a:gd name="T112" fmla="*/ 10 w 2467"/>
                <a:gd name="T113" fmla="*/ 1 h 262"/>
                <a:gd name="T114" fmla="*/ 10 w 2467"/>
                <a:gd name="T115" fmla="*/ 1 h 262"/>
                <a:gd name="T116" fmla="*/ 10 w 2467"/>
                <a:gd name="T117" fmla="*/ 2 h 262"/>
                <a:gd name="T118" fmla="*/ 9 w 2467"/>
                <a:gd name="T119" fmla="*/ 2 h 262"/>
                <a:gd name="T120" fmla="*/ 9 w 2467"/>
                <a:gd name="T121" fmla="*/ 1 h 262"/>
                <a:gd name="T122" fmla="*/ 9 w 2467"/>
                <a:gd name="T123" fmla="*/ 2 h 262"/>
                <a:gd name="T124" fmla="*/ 9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6 w 2131"/>
                <a:gd name="T1" fmla="*/ 0 h 263"/>
                <a:gd name="T2" fmla="*/ 16 w 2131"/>
                <a:gd name="T3" fmla="*/ 0 h 263"/>
                <a:gd name="T4" fmla="*/ 16 w 2131"/>
                <a:gd name="T5" fmla="*/ 0 h 263"/>
                <a:gd name="T6" fmla="*/ 15 w 2131"/>
                <a:gd name="T7" fmla="*/ 1 h 263"/>
                <a:gd name="T8" fmla="*/ 14 w 2131"/>
                <a:gd name="T9" fmla="*/ 1 h 263"/>
                <a:gd name="T10" fmla="*/ 15 w 2131"/>
                <a:gd name="T11" fmla="*/ 0 h 263"/>
                <a:gd name="T12" fmla="*/ 15 w 2131"/>
                <a:gd name="T13" fmla="*/ 0 h 263"/>
                <a:gd name="T14" fmla="*/ 15 w 2131"/>
                <a:gd name="T15" fmla="*/ 0 h 263"/>
                <a:gd name="T16" fmla="*/ 15 w 2131"/>
                <a:gd name="T17" fmla="*/ 1 h 263"/>
                <a:gd name="T18" fmla="*/ 15 w 2131"/>
                <a:gd name="T19" fmla="*/ 1 h 263"/>
                <a:gd name="T20" fmla="*/ 15 w 2131"/>
                <a:gd name="T21" fmla="*/ 1 h 263"/>
                <a:gd name="T22" fmla="*/ 13 w 2131"/>
                <a:gd name="T23" fmla="*/ 1 h 263"/>
                <a:gd name="T24" fmla="*/ 12 w 2131"/>
                <a:gd name="T25" fmla="*/ 0 h 263"/>
                <a:gd name="T26" fmla="*/ 12 w 2131"/>
                <a:gd name="T27" fmla="*/ 0 h 263"/>
                <a:gd name="T28" fmla="*/ 12 w 2131"/>
                <a:gd name="T29" fmla="*/ 0 h 263"/>
                <a:gd name="T30" fmla="*/ 11 w 2131"/>
                <a:gd name="T31" fmla="*/ 1 h 263"/>
                <a:gd name="T32" fmla="*/ 11 w 2131"/>
                <a:gd name="T33" fmla="*/ 0 h 263"/>
                <a:gd name="T34" fmla="*/ 11 w 2131"/>
                <a:gd name="T35" fmla="*/ 1 h 263"/>
                <a:gd name="T36" fmla="*/ 11 w 2131"/>
                <a:gd name="T37" fmla="*/ 1 h 263"/>
                <a:gd name="T38" fmla="*/ 11 w 2131"/>
                <a:gd name="T39" fmla="*/ 0 h 263"/>
                <a:gd name="T40" fmla="*/ 10 w 2131"/>
                <a:gd name="T41" fmla="*/ 1 h 263"/>
                <a:gd name="T42" fmla="*/ 10 w 2131"/>
                <a:gd name="T43" fmla="*/ 0 h 263"/>
                <a:gd name="T44" fmla="*/ 10 w 2131"/>
                <a:gd name="T45" fmla="*/ 0 h 263"/>
                <a:gd name="T46" fmla="*/ 10 w 2131"/>
                <a:gd name="T47" fmla="*/ 1 h 263"/>
                <a:gd name="T48" fmla="*/ 9 w 2131"/>
                <a:gd name="T49" fmla="*/ 1 h 263"/>
                <a:gd name="T50" fmla="*/ 9 w 2131"/>
                <a:gd name="T51" fmla="*/ 0 h 263"/>
                <a:gd name="T52" fmla="*/ 9 w 2131"/>
                <a:gd name="T53" fmla="*/ 0 h 263"/>
                <a:gd name="T54" fmla="*/ 9 w 2131"/>
                <a:gd name="T55" fmla="*/ 0 h 263"/>
                <a:gd name="T56" fmla="*/ 9 w 2131"/>
                <a:gd name="T57" fmla="*/ 1 h 263"/>
                <a:gd name="T58" fmla="*/ 7 w 2131"/>
                <a:gd name="T59" fmla="*/ 1 h 263"/>
                <a:gd name="T60" fmla="*/ 7 w 2131"/>
                <a:gd name="T61" fmla="*/ 1 h 263"/>
                <a:gd name="T62" fmla="*/ 7 w 2131"/>
                <a:gd name="T63" fmla="*/ 0 h 263"/>
                <a:gd name="T64" fmla="*/ 7 w 2131"/>
                <a:gd name="T65" fmla="*/ 0 h 263"/>
                <a:gd name="T66" fmla="*/ 7 w 2131"/>
                <a:gd name="T67" fmla="*/ 0 h 263"/>
                <a:gd name="T68" fmla="*/ 8 w 2131"/>
                <a:gd name="T69" fmla="*/ 1 h 263"/>
                <a:gd name="T70" fmla="*/ 7 w 2131"/>
                <a:gd name="T71" fmla="*/ 1 h 263"/>
                <a:gd name="T72" fmla="*/ 7 w 2131"/>
                <a:gd name="T73" fmla="*/ 1 h 263"/>
                <a:gd name="T74" fmla="*/ 6 w 2131"/>
                <a:gd name="T75" fmla="*/ 1 h 263"/>
                <a:gd name="T76" fmla="*/ 5 w 2131"/>
                <a:gd name="T77" fmla="*/ 0 h 263"/>
                <a:gd name="T78" fmla="*/ 6 w 2131"/>
                <a:gd name="T79" fmla="*/ 0 h 263"/>
                <a:gd name="T80" fmla="*/ 6 w 2131"/>
                <a:gd name="T81" fmla="*/ 1 h 263"/>
                <a:gd name="T82" fmla="*/ 5 w 2131"/>
                <a:gd name="T83" fmla="*/ 1 h 263"/>
                <a:gd name="T84" fmla="*/ 4 w 2131"/>
                <a:gd name="T85" fmla="*/ 0 h 263"/>
                <a:gd name="T86" fmla="*/ 4 w 2131"/>
                <a:gd name="T87" fmla="*/ 1 h 263"/>
                <a:gd name="T88" fmla="*/ 5 w 2131"/>
                <a:gd name="T89" fmla="*/ 1 h 263"/>
                <a:gd name="T90" fmla="*/ 4 w 2131"/>
                <a:gd name="T91" fmla="*/ 1 h 263"/>
                <a:gd name="T92" fmla="*/ 5 w 2131"/>
                <a:gd name="T93" fmla="*/ 0 h 263"/>
                <a:gd name="T94" fmla="*/ 3 w 2131"/>
                <a:gd name="T95" fmla="*/ 0 h 263"/>
                <a:gd name="T96" fmla="*/ 4 w 2131"/>
                <a:gd name="T97" fmla="*/ 1 h 263"/>
                <a:gd name="T98" fmla="*/ 2 w 2131"/>
                <a:gd name="T99" fmla="*/ 1 h 263"/>
                <a:gd name="T100" fmla="*/ 3 w 2131"/>
                <a:gd name="T101" fmla="*/ 1 h 263"/>
                <a:gd name="T102" fmla="*/ 2 w 2131"/>
                <a:gd name="T103" fmla="*/ 1 h 263"/>
                <a:gd name="T104" fmla="*/ 1 w 2131"/>
                <a:gd name="T105" fmla="*/ 1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1 h 263"/>
                <a:gd name="T116" fmla="*/ 1 w 2131"/>
                <a:gd name="T117" fmla="*/ 1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20 w 2582"/>
                <a:gd name="T1" fmla="*/ 2 h 254"/>
                <a:gd name="T2" fmla="*/ 19 w 2582"/>
                <a:gd name="T3" fmla="*/ 2 h 254"/>
                <a:gd name="T4" fmla="*/ 20 w 2582"/>
                <a:gd name="T5" fmla="*/ 1 h 254"/>
                <a:gd name="T6" fmla="*/ 18 w 2582"/>
                <a:gd name="T7" fmla="*/ 2 h 254"/>
                <a:gd name="T8" fmla="*/ 19 w 2582"/>
                <a:gd name="T9" fmla="*/ 1 h 254"/>
                <a:gd name="T10" fmla="*/ 19 w 2582"/>
                <a:gd name="T11" fmla="*/ 2 h 254"/>
                <a:gd name="T12" fmla="*/ 18 w 2582"/>
                <a:gd name="T13" fmla="*/ 1 h 254"/>
                <a:gd name="T14" fmla="*/ 18 w 2582"/>
                <a:gd name="T15" fmla="*/ 1 h 254"/>
                <a:gd name="T16" fmla="*/ 18 w 2582"/>
                <a:gd name="T17" fmla="*/ 1 h 254"/>
                <a:gd name="T18" fmla="*/ 18 w 2582"/>
                <a:gd name="T19" fmla="*/ 2 h 254"/>
                <a:gd name="T20" fmla="*/ 17 w 2582"/>
                <a:gd name="T21" fmla="*/ 1 h 254"/>
                <a:gd name="T22" fmla="*/ 16 w 2582"/>
                <a:gd name="T23" fmla="*/ 1 h 254"/>
                <a:gd name="T24" fmla="*/ 15 w 2582"/>
                <a:gd name="T25" fmla="*/ 2 h 254"/>
                <a:gd name="T26" fmla="*/ 15 w 2582"/>
                <a:gd name="T27" fmla="*/ 1 h 254"/>
                <a:gd name="T28" fmla="*/ 15 w 2582"/>
                <a:gd name="T29" fmla="*/ 1 h 254"/>
                <a:gd name="T30" fmla="*/ 15 w 2582"/>
                <a:gd name="T31" fmla="*/ 2 h 254"/>
                <a:gd name="T32" fmla="*/ 14 w 2582"/>
                <a:gd name="T33" fmla="*/ 2 h 254"/>
                <a:gd name="T34" fmla="*/ 14 w 2582"/>
                <a:gd name="T35" fmla="*/ 1 h 254"/>
                <a:gd name="T36" fmla="*/ 15 w 2582"/>
                <a:gd name="T37" fmla="*/ 1 h 254"/>
                <a:gd name="T38" fmla="*/ 14 w 2582"/>
                <a:gd name="T39" fmla="*/ 2 h 254"/>
                <a:gd name="T40" fmla="*/ 13 w 2582"/>
                <a:gd name="T41" fmla="*/ 2 h 254"/>
                <a:gd name="T42" fmla="*/ 13 w 2582"/>
                <a:gd name="T43" fmla="*/ 1 h 254"/>
                <a:gd name="T44" fmla="*/ 14 w 2582"/>
                <a:gd name="T45" fmla="*/ 2 h 254"/>
                <a:gd name="T46" fmla="*/ 12 w 2582"/>
                <a:gd name="T47" fmla="*/ 2 h 254"/>
                <a:gd name="T48" fmla="*/ 11 w 2582"/>
                <a:gd name="T49" fmla="*/ 2 h 254"/>
                <a:gd name="T50" fmla="*/ 11 w 2582"/>
                <a:gd name="T51" fmla="*/ 1 h 254"/>
                <a:gd name="T52" fmla="*/ 11 w 2582"/>
                <a:gd name="T53" fmla="*/ 1 h 254"/>
                <a:gd name="T54" fmla="*/ 12 w 2582"/>
                <a:gd name="T55" fmla="*/ 2 h 254"/>
                <a:gd name="T56" fmla="*/ 12 w 2582"/>
                <a:gd name="T57" fmla="*/ 2 h 254"/>
                <a:gd name="T58" fmla="*/ 10 w 2582"/>
                <a:gd name="T59" fmla="*/ 2 h 254"/>
                <a:gd name="T60" fmla="*/ 10 w 2582"/>
                <a:gd name="T61" fmla="*/ 1 h 254"/>
                <a:gd name="T62" fmla="*/ 10 w 2582"/>
                <a:gd name="T63" fmla="*/ 1 h 254"/>
                <a:gd name="T64" fmla="*/ 9 w 2582"/>
                <a:gd name="T65" fmla="*/ 2 h 254"/>
                <a:gd name="T66" fmla="*/ 8 w 2582"/>
                <a:gd name="T67" fmla="*/ 1 h 254"/>
                <a:gd name="T68" fmla="*/ 8 w 2582"/>
                <a:gd name="T69" fmla="*/ 2 h 254"/>
                <a:gd name="T70" fmla="*/ 7 w 2582"/>
                <a:gd name="T71" fmla="*/ 1 h 254"/>
                <a:gd name="T72" fmla="*/ 8 w 2582"/>
                <a:gd name="T73" fmla="*/ 1 h 254"/>
                <a:gd name="T74" fmla="*/ 8 w 2582"/>
                <a:gd name="T75" fmla="*/ 1 h 254"/>
                <a:gd name="T76" fmla="*/ 8 w 2582"/>
                <a:gd name="T77" fmla="*/ 2 h 254"/>
                <a:gd name="T78" fmla="*/ 6 w 2582"/>
                <a:gd name="T79" fmla="*/ 2 h 254"/>
                <a:gd name="T80" fmla="*/ 6 w 2582"/>
                <a:gd name="T81" fmla="*/ 1 h 254"/>
                <a:gd name="T82" fmla="*/ 5 w 2582"/>
                <a:gd name="T83" fmla="*/ 1 h 254"/>
                <a:gd name="T84" fmla="*/ 4 w 2582"/>
                <a:gd name="T85" fmla="*/ 2 h 254"/>
                <a:gd name="T86" fmla="*/ 5 w 2582"/>
                <a:gd name="T87" fmla="*/ 1 h 254"/>
                <a:gd name="T88" fmla="*/ 5 w 2582"/>
                <a:gd name="T89" fmla="*/ 2 h 254"/>
                <a:gd name="T90" fmla="*/ 4 w 2582"/>
                <a:gd name="T91" fmla="*/ 1 h 254"/>
                <a:gd name="T92" fmla="*/ 3 w 2582"/>
                <a:gd name="T93" fmla="*/ 1 h 254"/>
                <a:gd name="T94" fmla="*/ 4 w 2582"/>
                <a:gd name="T95" fmla="*/ 2 h 254"/>
                <a:gd name="T96" fmla="*/ 3 w 2582"/>
                <a:gd name="T97" fmla="*/ 2 h 254"/>
                <a:gd name="T98" fmla="*/ 4 w 2582"/>
                <a:gd name="T99" fmla="*/ 1 h 254"/>
                <a:gd name="T100" fmla="*/ 3 w 2582"/>
                <a:gd name="T101" fmla="*/ 1 h 254"/>
                <a:gd name="T102" fmla="*/ 3 w 2582"/>
                <a:gd name="T103" fmla="*/ 1 h 254"/>
                <a:gd name="T104" fmla="*/ 2 w 2582"/>
                <a:gd name="T105" fmla="*/ 2 h 254"/>
                <a:gd name="T106" fmla="*/ 2 w 2582"/>
                <a:gd name="T107" fmla="*/ 1 h 254"/>
                <a:gd name="T108" fmla="*/ 1 w 2582"/>
                <a:gd name="T109" fmla="*/ 2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2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6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7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2 w 4312"/>
                <a:gd name="T1" fmla="*/ 0 h 228"/>
                <a:gd name="T2" fmla="*/ 3 w 4312"/>
                <a:gd name="T3" fmla="*/ 1 h 228"/>
                <a:gd name="T4" fmla="*/ 3 w 4312"/>
                <a:gd name="T5" fmla="*/ 0 h 228"/>
                <a:gd name="T6" fmla="*/ 3 w 4312"/>
                <a:gd name="T7" fmla="*/ 0 h 228"/>
                <a:gd name="T8" fmla="*/ 4 w 4312"/>
                <a:gd name="T9" fmla="*/ 1 h 228"/>
                <a:gd name="T10" fmla="*/ 4 w 4312"/>
                <a:gd name="T11" fmla="*/ 0 h 228"/>
                <a:gd name="T12" fmla="*/ 4 w 4312"/>
                <a:gd name="T13" fmla="*/ 1 h 228"/>
                <a:gd name="T14" fmla="*/ 6 w 4312"/>
                <a:gd name="T15" fmla="*/ 0 h 228"/>
                <a:gd name="T16" fmla="*/ 6 w 4312"/>
                <a:gd name="T17" fmla="*/ 1 h 228"/>
                <a:gd name="T18" fmla="*/ 7 w 4312"/>
                <a:gd name="T19" fmla="*/ 0 h 228"/>
                <a:gd name="T20" fmla="*/ 6 w 4312"/>
                <a:gd name="T21" fmla="*/ 0 h 228"/>
                <a:gd name="T22" fmla="*/ 8 w 4312"/>
                <a:gd name="T23" fmla="*/ 0 h 228"/>
                <a:gd name="T24" fmla="*/ 8 w 4312"/>
                <a:gd name="T25" fmla="*/ 1 h 228"/>
                <a:gd name="T26" fmla="*/ 9 w 4312"/>
                <a:gd name="T27" fmla="*/ 0 h 228"/>
                <a:gd name="T28" fmla="*/ 9 w 4312"/>
                <a:gd name="T29" fmla="*/ 0 h 228"/>
                <a:gd name="T30" fmla="*/ 10 w 4312"/>
                <a:gd name="T31" fmla="*/ 1 h 228"/>
                <a:gd name="T32" fmla="*/ 10 w 4312"/>
                <a:gd name="T33" fmla="*/ 1 h 228"/>
                <a:gd name="T34" fmla="*/ 11 w 4312"/>
                <a:gd name="T35" fmla="*/ 1 h 228"/>
                <a:gd name="T36" fmla="*/ 11 w 4312"/>
                <a:gd name="T37" fmla="*/ 0 h 228"/>
                <a:gd name="T38" fmla="*/ 13 w 4312"/>
                <a:gd name="T39" fmla="*/ 0 h 228"/>
                <a:gd name="T40" fmla="*/ 12 w 4312"/>
                <a:gd name="T41" fmla="*/ 1 h 228"/>
                <a:gd name="T42" fmla="*/ 13 w 4312"/>
                <a:gd name="T43" fmla="*/ 0 h 228"/>
                <a:gd name="T44" fmla="*/ 13 w 4312"/>
                <a:gd name="T45" fmla="*/ 0 h 228"/>
                <a:gd name="T46" fmla="*/ 13 w 4312"/>
                <a:gd name="T47" fmla="*/ 1 h 228"/>
                <a:gd name="T48" fmla="*/ 13 w 4312"/>
                <a:gd name="T49" fmla="*/ 0 h 228"/>
                <a:gd name="T50" fmla="*/ 13 w 4312"/>
                <a:gd name="T51" fmla="*/ 0 h 228"/>
                <a:gd name="T52" fmla="*/ 15 w 4312"/>
                <a:gd name="T53" fmla="*/ 1 h 228"/>
                <a:gd name="T54" fmla="*/ 17 w 4312"/>
                <a:gd name="T55" fmla="*/ 0 h 228"/>
                <a:gd name="T56" fmla="*/ 17 w 4312"/>
                <a:gd name="T57" fmla="*/ 1 h 228"/>
                <a:gd name="T58" fmla="*/ 17 w 4312"/>
                <a:gd name="T59" fmla="*/ 0 h 228"/>
                <a:gd name="T60" fmla="*/ 17 w 4312"/>
                <a:gd name="T61" fmla="*/ 0 h 228"/>
                <a:gd name="T62" fmla="*/ 18 w 4312"/>
                <a:gd name="T63" fmla="*/ 0 h 228"/>
                <a:gd name="T64" fmla="*/ 18 w 4312"/>
                <a:gd name="T65" fmla="*/ 1 h 228"/>
                <a:gd name="T66" fmla="*/ 19 w 4312"/>
                <a:gd name="T67" fmla="*/ 1 h 228"/>
                <a:gd name="T68" fmla="*/ 20 w 4312"/>
                <a:gd name="T69" fmla="*/ 1 h 228"/>
                <a:gd name="T70" fmla="*/ 20 w 4312"/>
                <a:gd name="T71" fmla="*/ 1 h 228"/>
                <a:gd name="T72" fmla="*/ 21 w 4312"/>
                <a:gd name="T73" fmla="*/ 1 h 228"/>
                <a:gd name="T74" fmla="*/ 22 w 4312"/>
                <a:gd name="T75" fmla="*/ 0 h 228"/>
                <a:gd name="T76" fmla="*/ 22 w 4312"/>
                <a:gd name="T77" fmla="*/ 1 h 228"/>
                <a:gd name="T78" fmla="*/ 23 w 4312"/>
                <a:gd name="T79" fmla="*/ 1 h 228"/>
                <a:gd name="T80" fmla="*/ 23 w 4312"/>
                <a:gd name="T81" fmla="*/ 0 h 228"/>
                <a:gd name="T82" fmla="*/ 24 w 4312"/>
                <a:gd name="T83" fmla="*/ 1 h 228"/>
                <a:gd name="T84" fmla="*/ 24 w 4312"/>
                <a:gd name="T85" fmla="*/ 0 h 228"/>
                <a:gd name="T86" fmla="*/ 24 w 4312"/>
                <a:gd name="T87" fmla="*/ 1 h 228"/>
                <a:gd name="T88" fmla="*/ 26 w 4312"/>
                <a:gd name="T89" fmla="*/ 1 h 228"/>
                <a:gd name="T90" fmla="*/ 25 w 4312"/>
                <a:gd name="T91" fmla="*/ 0 h 228"/>
                <a:gd name="T92" fmla="*/ 26 w 4312"/>
                <a:gd name="T93" fmla="*/ 0 h 228"/>
                <a:gd name="T94" fmla="*/ 27 w 4312"/>
                <a:gd name="T95" fmla="*/ 1 h 228"/>
                <a:gd name="T96" fmla="*/ 27 w 4312"/>
                <a:gd name="T97" fmla="*/ 0 h 228"/>
                <a:gd name="T98" fmla="*/ 28 w 4312"/>
                <a:gd name="T99" fmla="*/ 1 h 228"/>
                <a:gd name="T100" fmla="*/ 29 w 4312"/>
                <a:gd name="T101" fmla="*/ 0 h 228"/>
                <a:gd name="T102" fmla="*/ 29 w 4312"/>
                <a:gd name="T103" fmla="*/ 0 h 228"/>
                <a:gd name="T104" fmla="*/ 29 w 4312"/>
                <a:gd name="T105" fmla="*/ 1 h 228"/>
                <a:gd name="T106" fmla="*/ 30 w 4312"/>
                <a:gd name="T107" fmla="*/ 0 h 228"/>
                <a:gd name="T108" fmla="*/ 30 w 4312"/>
                <a:gd name="T109" fmla="*/ 1 h 228"/>
                <a:gd name="T110" fmla="*/ 31 w 4312"/>
                <a:gd name="T111" fmla="*/ 0 h 228"/>
                <a:gd name="T112" fmla="*/ 31 w 4312"/>
                <a:gd name="T113" fmla="*/ 1 h 228"/>
                <a:gd name="T114" fmla="*/ 33 w 4312"/>
                <a:gd name="T115" fmla="*/ 1 h 228"/>
                <a:gd name="T116" fmla="*/ 33 w 4312"/>
                <a:gd name="T117" fmla="*/ 0 h 228"/>
                <a:gd name="T118" fmla="*/ 34 w 4312"/>
                <a:gd name="T119" fmla="*/ 1 h 228"/>
                <a:gd name="T120" fmla="*/ 34 w 4312"/>
                <a:gd name="T121" fmla="*/ 0 h 228"/>
                <a:gd name="T122" fmla="*/ 34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 rtlCol="0">
            <a:normAutofit fontScale="92500" lnSpcReduction="20000"/>
          </a:bodyPr>
          <a:lstStyle/>
          <a:p>
            <a:pPr fontAlgn="auto">
              <a:buFont typeface="Arial" charset="0"/>
              <a:buNone/>
              <a:defRPr/>
            </a:pPr>
            <a:endParaRPr lang="cs-CZ" sz="1500" b="1" dirty="0" smtClean="0"/>
          </a:p>
          <a:p>
            <a:pPr fontAlgn="auto">
              <a:buFont typeface="Arial" charset="0"/>
              <a:buNone/>
              <a:defRPr/>
            </a:pPr>
            <a:endParaRPr lang="cs-CZ" sz="1500" b="1" dirty="0" smtClean="0"/>
          </a:p>
          <a:p>
            <a:pPr fontAlgn="auto">
              <a:buFont typeface="Arial" charset="0"/>
              <a:buNone/>
              <a:defRPr/>
            </a:pPr>
            <a:endParaRPr lang="cs-CZ" sz="1500" b="1" dirty="0" smtClean="0"/>
          </a:p>
          <a:p>
            <a:pPr algn="ctr" fontAlgn="auto">
              <a:buFont typeface="Arial" charset="0"/>
              <a:buNone/>
              <a:defRPr/>
            </a:pPr>
            <a:r>
              <a:rPr lang="cs-CZ" sz="1500" b="1" dirty="0" smtClean="0"/>
              <a:t>Jméno autora: Mgr. Vlasta </a:t>
            </a:r>
            <a:r>
              <a:rPr lang="cs-CZ" sz="1500" b="1" dirty="0" err="1" smtClean="0"/>
              <a:t>Kollariková</a:t>
            </a:r>
            <a:r>
              <a:rPr lang="cs-CZ" sz="1500" b="1" dirty="0" smtClean="0"/>
              <a:t/>
            </a:r>
            <a:br>
              <a:rPr lang="cs-CZ" sz="1500" b="1" dirty="0" smtClean="0"/>
            </a:br>
            <a:r>
              <a:rPr lang="cs-CZ" sz="1500" b="1" dirty="0" smtClean="0"/>
              <a:t>Datum vytvoření: 30.03. 2013</a:t>
            </a:r>
          </a:p>
          <a:p>
            <a:pPr algn="ctr" fontAlgn="auto">
              <a:buFont typeface="Arial" charset="0"/>
              <a:buNone/>
              <a:defRPr/>
            </a:pPr>
            <a:r>
              <a:rPr lang="cs-CZ" sz="1500" b="1" dirty="0" smtClean="0"/>
              <a:t>Číslo </a:t>
            </a:r>
            <a:r>
              <a:rPr lang="cs-CZ" sz="1500" b="1" dirty="0" err="1" smtClean="0"/>
              <a:t>DUMu</a:t>
            </a:r>
            <a:r>
              <a:rPr lang="cs-CZ" sz="1500" b="1" dirty="0" smtClean="0"/>
              <a:t>: VY_32_INOVACE_07_OSVZ_ZSVb</a:t>
            </a:r>
            <a:br>
              <a:rPr lang="cs-CZ" sz="1500" b="1" dirty="0" smtClean="0"/>
            </a:br>
            <a:endParaRPr lang="cs-CZ" sz="1500" b="1" dirty="0" smtClean="0"/>
          </a:p>
          <a:p>
            <a:pPr algn="ctr" fontAlgn="auto">
              <a:buFont typeface="Arial" charset="0"/>
              <a:buNone/>
              <a:defRPr/>
            </a:pPr>
            <a:r>
              <a:rPr lang="cs-CZ" sz="1500" b="1" dirty="0" smtClean="0"/>
              <a:t>Ročník: I.</a:t>
            </a:r>
          </a:p>
          <a:p>
            <a:pPr algn="ctr" fontAlgn="auto">
              <a:buFont typeface="Arial" charset="0"/>
              <a:buNone/>
              <a:defRPr/>
            </a:pPr>
            <a:r>
              <a:rPr lang="cs-CZ" sz="1500" b="1" dirty="0" smtClean="0"/>
              <a:t>Vzdělávací oblast: Společenskovědní vzdělávání</a:t>
            </a:r>
          </a:p>
          <a:p>
            <a:pPr algn="ctr" fontAlgn="auto">
              <a:buFont typeface="Arial" charset="0"/>
              <a:buNone/>
              <a:defRPr/>
            </a:pPr>
            <a:r>
              <a:rPr lang="cs-CZ" sz="1500" b="1" dirty="0" smtClean="0"/>
              <a:t>Vzdělávací obor: Základy společenských věd</a:t>
            </a:r>
          </a:p>
          <a:p>
            <a:pPr algn="ctr" fontAlgn="auto">
              <a:buFont typeface="Arial" charset="0"/>
              <a:buNone/>
              <a:defRPr/>
            </a:pPr>
            <a:r>
              <a:rPr lang="cs-CZ" sz="1500" b="1" dirty="0" smtClean="0"/>
              <a:t>Tematický okruh: Praktická filozofie a filozofická antropologie</a:t>
            </a:r>
          </a:p>
          <a:p>
            <a:pPr algn="ctr" fontAlgn="auto">
              <a:buFont typeface="Arial" charset="0"/>
              <a:buNone/>
              <a:defRPr/>
            </a:pPr>
            <a:r>
              <a:rPr lang="cs-CZ" sz="1500" b="1" dirty="0" smtClean="0"/>
              <a:t>Téma: Test na etiku</a:t>
            </a:r>
          </a:p>
          <a:p>
            <a:pPr algn="ctr" fontAlgn="auto">
              <a:buFont typeface="Arial" charset="0"/>
              <a:buNone/>
              <a:defRPr/>
            </a:pPr>
            <a:endParaRPr lang="cs-CZ" sz="1500" b="1" dirty="0" smtClean="0"/>
          </a:p>
          <a:p>
            <a:pPr algn="ctr" fontAlgn="auto">
              <a:spcAft>
                <a:spcPts val="0"/>
              </a:spcAft>
              <a:defRPr/>
            </a:pPr>
            <a:r>
              <a:rPr lang="cs-CZ" sz="1500" b="1" dirty="0" smtClean="0"/>
              <a:t>Metodický list/anotace: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cs-CZ" sz="1500" b="1" dirty="0" smtClean="0"/>
              <a:t>Zopakovat probranou látku; třídu lze rozdělit do tří skupin (každá skupina obdrží vytištěný text)</a:t>
            </a:r>
          </a:p>
          <a:p>
            <a:pPr fontAlgn="auto">
              <a:spcAft>
                <a:spcPts val="0"/>
              </a:spcAft>
              <a:defRPr/>
            </a:pPr>
            <a:endParaRPr lang="cs-CZ" sz="1600" b="1" dirty="0" smtClean="0">
              <a:solidFill>
                <a:schemeClr val="tx1"/>
              </a:solidFill>
            </a:endParaRPr>
          </a:p>
          <a:p>
            <a:pPr algn="ctr" fontAlgn="auto">
              <a:buFont typeface="Arial" charset="0"/>
              <a:buNone/>
              <a:defRPr/>
            </a:pPr>
            <a:r>
              <a:rPr lang="cs-CZ" sz="1500" b="1" dirty="0" smtClean="0"/>
              <a:t/>
            </a:r>
            <a:br>
              <a:rPr lang="cs-CZ" sz="1500" b="1" dirty="0" smtClean="0"/>
            </a:br>
            <a:endParaRPr lang="cs-CZ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33925" y="2708275"/>
            <a:ext cx="3313113" cy="1701800"/>
          </a:xfrm>
        </p:spPr>
        <p:txBody>
          <a:bodyPr/>
          <a:lstStyle/>
          <a:p>
            <a:r>
              <a:rPr lang="cs-CZ" smtClean="0"/>
              <a:t>Souhrnné otázky z etiky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33925" y="4421188"/>
            <a:ext cx="3309938" cy="1260475"/>
          </a:xfrm>
        </p:spPr>
        <p:txBody>
          <a:bodyPr/>
          <a:lstStyle/>
          <a:p>
            <a:r>
              <a:rPr lang="cs-CZ" smtClean="0"/>
              <a:t>Opakování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Odpovězte na následující otázky ANO, nebo NE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mtClean="0"/>
              <a:t>1. Normy jsou nepsaná pravidla, hodnoty - cílové stavy, které lidé považují za důležité.</a:t>
            </a:r>
          </a:p>
          <a:p>
            <a:pPr>
              <a:lnSpc>
                <a:spcPct val="90000"/>
              </a:lnSpc>
            </a:pPr>
            <a:r>
              <a:rPr lang="cs-CZ" smtClean="0"/>
              <a:t>2. Altruismus je jednání pod nátlakem; člověk se dopouští zla, ale ne z vlastní vůle.</a:t>
            </a:r>
          </a:p>
          <a:p>
            <a:pPr>
              <a:lnSpc>
                <a:spcPct val="90000"/>
              </a:lnSpc>
            </a:pPr>
            <a:r>
              <a:rPr lang="cs-CZ" smtClean="0"/>
              <a:t>3. Pouze impulzivní jednání vede ke splnění vytčeného cíle.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Pokračování otázek, 4 - 7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4. Morální a právní odpovědnost se od sebe liší způsobem vynutitelnosti dodržování stanovených pravidel.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5. Svobodná vůle není determinována.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6. Rozhodování je složitý proces, při němž hrají roli různé faktory.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7. Etika vychází z etikety; jde o souhrn konkrétních pravidel chování.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Pokračování otázek, 8-10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8. Interrupce je zakázána ve všech evropských zemích.</a:t>
            </a:r>
          </a:p>
          <a:p>
            <a:r>
              <a:rPr lang="cs-CZ" smtClean="0"/>
              <a:t>9. Eutanázie je dobrovolné ukončení života pod dohledem lékaře.</a:t>
            </a:r>
          </a:p>
          <a:p>
            <a:r>
              <a:rPr lang="cs-CZ" smtClean="0"/>
              <a:t>10. Eutanázie je povolena v Holandsku a v Belgii, ale v České republice je zakázána.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Řešení testu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1.ANO.			6.ANO.</a:t>
            </a:r>
          </a:p>
          <a:p>
            <a:r>
              <a:rPr lang="cs-CZ" smtClean="0"/>
              <a:t>2.NE.			7.NE.</a:t>
            </a:r>
          </a:p>
          <a:p>
            <a:r>
              <a:rPr lang="cs-CZ" smtClean="0"/>
              <a:t>3.NE.			8.NE.</a:t>
            </a:r>
          </a:p>
          <a:p>
            <a:r>
              <a:rPr lang="cs-CZ" smtClean="0"/>
              <a:t>4.ANO.			9.ANO.</a:t>
            </a:r>
          </a:p>
          <a:p>
            <a:r>
              <a:rPr lang="cs-CZ" smtClean="0"/>
              <a:t>5.NE.			10.ANO.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Zdroje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850" indent="0">
              <a:buNone/>
            </a:pPr>
            <a:r>
              <a:rPr lang="cs-CZ" smtClean="0"/>
              <a:t>Použity vlastní  zdroje.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33</TotalTime>
  <Words>177</Words>
  <Application>Microsoft Office PowerPoint</Application>
  <PresentationFormat>Předvádění na obrazovce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Austin</vt:lpstr>
      <vt:lpstr>Prezentace aplikace PowerPoint</vt:lpstr>
      <vt:lpstr>Souhrnné otázky z etiky</vt:lpstr>
      <vt:lpstr>Odpovězte na následující otázky ANO, nebo NE</vt:lpstr>
      <vt:lpstr>Pokračování otázek, 4 - 7</vt:lpstr>
      <vt:lpstr>Pokračování otázek, 8-10</vt:lpstr>
      <vt:lpstr>Řešení testu</vt:lpstr>
      <vt:lpstr>Zdroje</vt:lpstr>
    </vt:vector>
  </TitlesOfParts>
  <Company>SŠ OSaP a VOŠ Kněžskodvorská 33/A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otázky z etiky</dc:title>
  <dc:creator>Kollariková</dc:creator>
  <cp:lastModifiedBy>Lenovo</cp:lastModifiedBy>
  <cp:revision>7</cp:revision>
  <dcterms:created xsi:type="dcterms:W3CDTF">2013-04-16T07:25:55Z</dcterms:created>
  <dcterms:modified xsi:type="dcterms:W3CDTF">2013-10-14T17:12:28Z</dcterms:modified>
</cp:coreProperties>
</file>