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4" r:id="rId2"/>
    <p:sldId id="256" r:id="rId3"/>
    <p:sldId id="275" r:id="rId4"/>
    <p:sldId id="262" r:id="rId5"/>
    <p:sldId id="259" r:id="rId6"/>
    <p:sldId id="278" r:id="rId7"/>
    <p:sldId id="258" r:id="rId8"/>
    <p:sldId id="277" r:id="rId9"/>
    <p:sldId id="261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06" autoAdjust="0"/>
    <p:restoredTop sz="94660" autoAdjust="0"/>
  </p:normalViewPr>
  <p:slideViewPr>
    <p:cSldViewPr>
      <p:cViewPr varScale="1">
        <p:scale>
          <a:sx n="90" d="100"/>
          <a:sy n="90" d="100"/>
        </p:scale>
        <p:origin x="-147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E86081E-1321-4CBF-AF14-EE48EBE7BDDD}" type="datetimeFigureOut">
              <a:rPr lang="cs-CZ"/>
              <a:pPr>
                <a:defRPr/>
              </a:pPr>
              <a:t>20.8.2013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21154F3-B302-4409-B8A7-BE94779330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161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693B1-7772-468E-A6FC-B1CCC0EB5B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33D9C-5E8F-4642-A493-5BA80EE75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404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1DD3A-3B54-49BB-A61A-FAA73CED15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96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B625C-0AAC-441D-BEB4-6E1C2944C2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87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AB0DF-01EE-4449-8D1E-9F549EBA95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05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2D447-A83C-4B96-BFC6-3679A6532B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19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7709-4A87-49EC-B15D-EC4C142A0E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718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86CD9-5A26-4B06-BF4D-DCFD466682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68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CABF9-E086-4852-BA38-C6CF0242D8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71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EC342-BC5D-4181-BDEB-F4B74C1B1C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728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063A1-1475-4BE7-B80E-CB52DDBE5C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667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FFF7768-D21A-488B-B31D-6B9B3749EE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8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hyperlink" Target="http://fyzika.jreichl.com/main.article/pdf/91-dvojice-sil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1.png"/><Relationship Id="rId13" Type="http://schemas.openxmlformats.org/officeDocument/2006/relationships/image" Target="../media/image17.png"/><Relationship Id="rId3" Type="http://schemas.openxmlformats.org/officeDocument/2006/relationships/image" Target="../media/image71.png"/><Relationship Id="rId7" Type="http://schemas.openxmlformats.org/officeDocument/2006/relationships/image" Target="../media/image111.png"/><Relationship Id="rId12" Type="http://schemas.openxmlformats.org/officeDocument/2006/relationships/image" Target="../media/image16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1.png"/><Relationship Id="rId11" Type="http://schemas.openxmlformats.org/officeDocument/2006/relationships/image" Target="../media/image15.png"/><Relationship Id="rId5" Type="http://schemas.openxmlformats.org/officeDocument/2006/relationships/image" Target="../media/image91.png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4" Type="http://schemas.openxmlformats.org/officeDocument/2006/relationships/image" Target="../media/image81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0.png"/><Relationship Id="rId3" Type="http://schemas.openxmlformats.org/officeDocument/2006/relationships/image" Target="../media/image80.png"/><Relationship Id="rId7" Type="http://schemas.openxmlformats.org/officeDocument/2006/relationships/image" Target="../media/image120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0.png"/><Relationship Id="rId11" Type="http://schemas.openxmlformats.org/officeDocument/2006/relationships/image" Target="../media/image160.png"/><Relationship Id="rId5" Type="http://schemas.openxmlformats.org/officeDocument/2006/relationships/image" Target="../media/image100.png"/><Relationship Id="rId10" Type="http://schemas.openxmlformats.org/officeDocument/2006/relationships/image" Target="../media/image150.png"/><Relationship Id="rId4" Type="http://schemas.openxmlformats.org/officeDocument/2006/relationships/image" Target="../media/image90.png"/><Relationship Id="rId9" Type="http://schemas.openxmlformats.org/officeDocument/2006/relationships/image" Target="../media/image14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fyzika.jreichl.com/" TargetMode="External"/><Relationship Id="rId2" Type="http://schemas.openxmlformats.org/officeDocument/2006/relationships/hyperlink" Target="http://pixabay.com/cs/%C4%8Dlov%C4%9Bk-l%C3%A1m%C3%A1n%C3%AD-technika-dla%C5%BEdice-80638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Main_P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obsah 2"/>
          <p:cNvSpPr>
            <a:spLocks noGrp="1"/>
          </p:cNvSpPr>
          <p:nvPr>
            <p:ph idx="1"/>
          </p:nvPr>
        </p:nvSpPr>
        <p:spPr>
          <a:xfrm>
            <a:off x="457200" y="1874838"/>
            <a:ext cx="8229600" cy="4794522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Jméno autora: Mgr. Zdeněk Chalupský</a:t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Datum vytvoření: 5. 11. 2012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Číslo DUM: VY_32_INOVACE_07_FY_B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Ročník: I.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oblast: Přírodovědné vzdělávání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obor: 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Tematický okruh: Mechanika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Téma: </a:t>
            </a:r>
            <a:r>
              <a:rPr lang="cs-CZ" sz="1200" b="1" dirty="0"/>
              <a:t>Síla - vektor</a:t>
            </a:r>
            <a:endParaRPr lang="cs-CZ" sz="1200" b="1" dirty="0" smtClean="0"/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Metodický list/anotace</a:t>
            </a: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endParaRPr lang="cs-CZ" sz="1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Matematický a fyzikální přístup k vektoru.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Pojmosloví, znázornění vektorů a práce s vektory.</a:t>
            </a:r>
            <a:endParaRPr lang="cs-CZ" sz="1200" i="1" dirty="0" smtClean="0">
              <a:latin typeface="Verdana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cs-CZ" sz="1200" i="1" dirty="0" smtClean="0"/>
          </a:p>
        </p:txBody>
      </p:sp>
      <p:grpSp>
        <p:nvGrpSpPr>
          <p:cNvPr id="2051" name="Group 43"/>
          <p:cNvGrpSpPr>
            <a:grpSpLocks noGrp="1" noChangeAspect="1"/>
          </p:cNvGrpSpPr>
          <p:nvPr/>
        </p:nvGrpSpPr>
        <p:grpSpPr bwMode="auto">
          <a:xfrm>
            <a:off x="642938" y="404813"/>
            <a:ext cx="7772400" cy="1470025"/>
            <a:chOff x="0" y="0"/>
            <a:chExt cx="9765" cy="1637"/>
          </a:xfrm>
        </p:grpSpPr>
        <p:sp>
          <p:nvSpPr>
            <p:cNvPr id="205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1 w 7514"/>
                <a:gd name="T1" fmla="*/ 1 h 385"/>
                <a:gd name="T2" fmla="*/ 1 w 7514"/>
                <a:gd name="T3" fmla="*/ 0 h 385"/>
                <a:gd name="T4" fmla="*/ 1 w 7514"/>
                <a:gd name="T5" fmla="*/ 1 h 385"/>
                <a:gd name="T6" fmla="*/ 3 w 7514"/>
                <a:gd name="T7" fmla="*/ 0 h 385"/>
                <a:gd name="T8" fmla="*/ 2 w 7514"/>
                <a:gd name="T9" fmla="*/ 1 h 385"/>
                <a:gd name="T10" fmla="*/ 4 w 7514"/>
                <a:gd name="T11" fmla="*/ 1 h 385"/>
                <a:gd name="T12" fmla="*/ 3 w 7514"/>
                <a:gd name="T13" fmla="*/ 0 h 385"/>
                <a:gd name="T14" fmla="*/ 4 w 7514"/>
                <a:gd name="T15" fmla="*/ 0 h 385"/>
                <a:gd name="T16" fmla="*/ 4 w 7514"/>
                <a:gd name="T17" fmla="*/ 0 h 385"/>
                <a:gd name="T18" fmla="*/ 3 w 7514"/>
                <a:gd name="T19" fmla="*/ 1 h 385"/>
                <a:gd name="T20" fmla="*/ 5 w 7514"/>
                <a:gd name="T21" fmla="*/ 0 h 385"/>
                <a:gd name="T22" fmla="*/ 6 w 7514"/>
                <a:gd name="T23" fmla="*/ 0 h 385"/>
                <a:gd name="T24" fmla="*/ 6 w 7514"/>
                <a:gd name="T25" fmla="*/ 1 h 385"/>
                <a:gd name="T26" fmla="*/ 6 w 7514"/>
                <a:gd name="T27" fmla="*/ 1 h 385"/>
                <a:gd name="T28" fmla="*/ 6 w 7514"/>
                <a:gd name="T29" fmla="*/ 0 h 385"/>
                <a:gd name="T30" fmla="*/ 7 w 7514"/>
                <a:gd name="T31" fmla="*/ 0 h 385"/>
                <a:gd name="T32" fmla="*/ 7 w 7514"/>
                <a:gd name="T33" fmla="*/ 1 h 385"/>
                <a:gd name="T34" fmla="*/ 9 w 7514"/>
                <a:gd name="T35" fmla="*/ 0 h 385"/>
                <a:gd name="T36" fmla="*/ 8 w 7514"/>
                <a:gd name="T37" fmla="*/ 1 h 385"/>
                <a:gd name="T38" fmla="*/ 9 w 7514"/>
                <a:gd name="T39" fmla="*/ 0 h 385"/>
                <a:gd name="T40" fmla="*/ 10 w 7514"/>
                <a:gd name="T41" fmla="*/ 0 h 385"/>
                <a:gd name="T42" fmla="*/ 10 w 7514"/>
                <a:gd name="T43" fmla="*/ 1 h 385"/>
                <a:gd name="T44" fmla="*/ 10 w 7514"/>
                <a:gd name="T45" fmla="*/ 1 h 385"/>
                <a:gd name="T46" fmla="*/ 10 w 7514"/>
                <a:gd name="T47" fmla="*/ 0 h 385"/>
                <a:gd name="T48" fmla="*/ 11 w 7514"/>
                <a:gd name="T49" fmla="*/ 0 h 385"/>
                <a:gd name="T50" fmla="*/ 12 w 7514"/>
                <a:gd name="T51" fmla="*/ 0 h 385"/>
                <a:gd name="T52" fmla="*/ 12 w 7514"/>
                <a:gd name="T53" fmla="*/ 0 h 385"/>
                <a:gd name="T54" fmla="*/ 12 w 7514"/>
                <a:gd name="T55" fmla="*/ 0 h 385"/>
                <a:gd name="T56" fmla="*/ 13 w 7514"/>
                <a:gd name="T57" fmla="*/ 0 h 385"/>
                <a:gd name="T58" fmla="*/ 13 w 7514"/>
                <a:gd name="T59" fmla="*/ 1 h 385"/>
                <a:gd name="T60" fmla="*/ 13 w 7514"/>
                <a:gd name="T61" fmla="*/ 0 h 385"/>
                <a:gd name="T62" fmla="*/ 13 w 7514"/>
                <a:gd name="T63" fmla="*/ 0 h 385"/>
                <a:gd name="T64" fmla="*/ 13 w 7514"/>
                <a:gd name="T65" fmla="*/ 1 h 385"/>
                <a:gd name="T66" fmla="*/ 14 w 7514"/>
                <a:gd name="T67" fmla="*/ 1 h 385"/>
                <a:gd name="T68" fmla="*/ 15 w 7514"/>
                <a:gd name="T69" fmla="*/ 0 h 385"/>
                <a:gd name="T70" fmla="*/ 15 w 7514"/>
                <a:gd name="T71" fmla="*/ 0 h 385"/>
                <a:gd name="T72" fmla="*/ 16 w 7514"/>
                <a:gd name="T73" fmla="*/ 1 h 385"/>
                <a:gd name="T74" fmla="*/ 16 w 7514"/>
                <a:gd name="T75" fmla="*/ 0 h 385"/>
                <a:gd name="T76" fmla="*/ 16 w 7514"/>
                <a:gd name="T77" fmla="*/ 0 h 385"/>
                <a:gd name="T78" fmla="*/ 16 w 7514"/>
                <a:gd name="T79" fmla="*/ 1 h 385"/>
                <a:gd name="T80" fmla="*/ 17 w 7514"/>
                <a:gd name="T81" fmla="*/ 1 h 385"/>
                <a:gd name="T82" fmla="*/ 17 w 7514"/>
                <a:gd name="T83" fmla="*/ 1 h 385"/>
                <a:gd name="T84" fmla="*/ 18 w 7514"/>
                <a:gd name="T85" fmla="*/ 0 h 385"/>
                <a:gd name="T86" fmla="*/ 19 w 7514"/>
                <a:gd name="T87" fmla="*/ 1 h 385"/>
                <a:gd name="T88" fmla="*/ 20 w 7514"/>
                <a:gd name="T89" fmla="*/ 1 h 385"/>
                <a:gd name="T90" fmla="*/ 21 w 7514"/>
                <a:gd name="T91" fmla="*/ 0 h 385"/>
                <a:gd name="T92" fmla="*/ 20 w 7514"/>
                <a:gd name="T93" fmla="*/ 1 h 385"/>
                <a:gd name="T94" fmla="*/ 22 w 7514"/>
                <a:gd name="T95" fmla="*/ 0 h 385"/>
                <a:gd name="T96" fmla="*/ 21 w 7514"/>
                <a:gd name="T97" fmla="*/ 0 h 385"/>
                <a:gd name="T98" fmla="*/ 22 w 7514"/>
                <a:gd name="T99" fmla="*/ 0 h 385"/>
                <a:gd name="T100" fmla="*/ 23 w 7514"/>
                <a:gd name="T101" fmla="*/ 0 h 385"/>
                <a:gd name="T102" fmla="*/ 23 w 7514"/>
                <a:gd name="T103" fmla="*/ 1 h 385"/>
                <a:gd name="T104" fmla="*/ 23 w 7514"/>
                <a:gd name="T105" fmla="*/ 0 h 385"/>
                <a:gd name="T106" fmla="*/ 24 w 7514"/>
                <a:gd name="T107" fmla="*/ 1 h 385"/>
                <a:gd name="T108" fmla="*/ 25 w 7514"/>
                <a:gd name="T109" fmla="*/ 1 h 385"/>
                <a:gd name="T110" fmla="*/ 25 w 7514"/>
                <a:gd name="T111" fmla="*/ 0 h 385"/>
                <a:gd name="T112" fmla="*/ 26 w 7514"/>
                <a:gd name="T113" fmla="*/ 0 h 385"/>
                <a:gd name="T114" fmla="*/ 27 w 7514"/>
                <a:gd name="T115" fmla="*/ 1 h 385"/>
                <a:gd name="T116" fmla="*/ 27 w 7514"/>
                <a:gd name="T117" fmla="*/ 0 h 385"/>
                <a:gd name="T118" fmla="*/ 28 w 7514"/>
                <a:gd name="T119" fmla="*/ 0 h 385"/>
                <a:gd name="T120" fmla="*/ 27 w 7514"/>
                <a:gd name="T121" fmla="*/ 1 h 385"/>
                <a:gd name="T122" fmla="*/ 29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6 h 1689"/>
                <a:gd name="T2" fmla="*/ 1 w 2517"/>
                <a:gd name="T3" fmla="*/ 6 h 1689"/>
                <a:gd name="T4" fmla="*/ 3 w 2517"/>
                <a:gd name="T5" fmla="*/ 6 h 1689"/>
                <a:gd name="T6" fmla="*/ 4 w 2517"/>
                <a:gd name="T7" fmla="*/ 6 h 1689"/>
                <a:gd name="T8" fmla="*/ 6 w 2517"/>
                <a:gd name="T9" fmla="*/ 6 h 1689"/>
                <a:gd name="T10" fmla="*/ 8 w 2517"/>
                <a:gd name="T11" fmla="*/ 6 h 1689"/>
                <a:gd name="T12" fmla="*/ 9 w 2517"/>
                <a:gd name="T13" fmla="*/ 6 h 1689"/>
                <a:gd name="T14" fmla="*/ 10 w 2517"/>
                <a:gd name="T15" fmla="*/ 6 h 1689"/>
                <a:gd name="T16" fmla="*/ 10 w 2517"/>
                <a:gd name="T17" fmla="*/ 6 h 1689"/>
                <a:gd name="T18" fmla="*/ 10 w 2517"/>
                <a:gd name="T19" fmla="*/ 5 h 1689"/>
                <a:gd name="T20" fmla="*/ 10 w 2517"/>
                <a:gd name="T21" fmla="*/ 5 h 1689"/>
                <a:gd name="T22" fmla="*/ 10 w 2517"/>
                <a:gd name="T23" fmla="*/ 3 h 1689"/>
                <a:gd name="T24" fmla="*/ 10 w 2517"/>
                <a:gd name="T25" fmla="*/ 2 h 1689"/>
                <a:gd name="T26" fmla="*/ 10 w 2517"/>
                <a:gd name="T27" fmla="*/ 1 h 1689"/>
                <a:gd name="T28" fmla="*/ 10 w 2517"/>
                <a:gd name="T29" fmla="*/ 0 h 1689"/>
                <a:gd name="T30" fmla="*/ 10 w 2517"/>
                <a:gd name="T31" fmla="*/ 0 h 1689"/>
                <a:gd name="T32" fmla="*/ 10 w 2517"/>
                <a:gd name="T33" fmla="*/ 0 h 1689"/>
                <a:gd name="T34" fmla="*/ 9 w 2517"/>
                <a:gd name="T35" fmla="*/ 0 h 1689"/>
                <a:gd name="T36" fmla="*/ 8 w 2517"/>
                <a:gd name="T37" fmla="*/ 0 h 1689"/>
                <a:gd name="T38" fmla="*/ 6 w 2517"/>
                <a:gd name="T39" fmla="*/ 0 h 1689"/>
                <a:gd name="T40" fmla="*/ 4 w 2517"/>
                <a:gd name="T41" fmla="*/ 0 h 1689"/>
                <a:gd name="T42" fmla="*/ 3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1 h 1689"/>
                <a:gd name="T54" fmla="*/ 0 w 2517"/>
                <a:gd name="T55" fmla="*/ 2 h 1689"/>
                <a:gd name="T56" fmla="*/ 0 w 2517"/>
                <a:gd name="T57" fmla="*/ 3 h 1689"/>
                <a:gd name="T58" fmla="*/ 0 w 2517"/>
                <a:gd name="T59" fmla="*/ 5 h 1689"/>
                <a:gd name="T60" fmla="*/ 0 w 2517"/>
                <a:gd name="T61" fmla="*/ 5 h 1689"/>
                <a:gd name="T62" fmla="*/ 0 w 2517"/>
                <a:gd name="T63" fmla="*/ 6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3 w 1310"/>
                <a:gd name="T1" fmla="*/ 1 h 1309"/>
                <a:gd name="T2" fmla="*/ 3 w 1310"/>
                <a:gd name="T3" fmla="*/ 1 h 1309"/>
                <a:gd name="T4" fmla="*/ 3 w 1310"/>
                <a:gd name="T5" fmla="*/ 1 h 1309"/>
                <a:gd name="T6" fmla="*/ 3 w 1310"/>
                <a:gd name="T7" fmla="*/ 1 h 1309"/>
                <a:gd name="T8" fmla="*/ 3 w 1310"/>
                <a:gd name="T9" fmla="*/ 1 h 1309"/>
                <a:gd name="T10" fmla="*/ 2 w 1310"/>
                <a:gd name="T11" fmla="*/ 1 h 1309"/>
                <a:gd name="T12" fmla="*/ 2 w 1310"/>
                <a:gd name="T13" fmla="*/ 1 h 1309"/>
                <a:gd name="T14" fmla="*/ 2 w 1310"/>
                <a:gd name="T15" fmla="*/ 1 h 1309"/>
                <a:gd name="T16" fmla="*/ 2 w 1310"/>
                <a:gd name="T17" fmla="*/ 1 h 1309"/>
                <a:gd name="T18" fmla="*/ 2 w 1310"/>
                <a:gd name="T19" fmla="*/ 1 h 1309"/>
                <a:gd name="T20" fmla="*/ 1 w 1310"/>
                <a:gd name="T21" fmla="*/ 2 h 1309"/>
                <a:gd name="T22" fmla="*/ 1 w 1310"/>
                <a:gd name="T23" fmla="*/ 2 h 1309"/>
                <a:gd name="T24" fmla="*/ 1 w 1310"/>
                <a:gd name="T25" fmla="*/ 2 h 1309"/>
                <a:gd name="T26" fmla="*/ 1 w 1310"/>
                <a:gd name="T27" fmla="*/ 2 h 1309"/>
                <a:gd name="T28" fmla="*/ 1 w 1310"/>
                <a:gd name="T29" fmla="*/ 2 h 1309"/>
                <a:gd name="T30" fmla="*/ 1 w 1310"/>
                <a:gd name="T31" fmla="*/ 3 h 1309"/>
                <a:gd name="T32" fmla="*/ 1 w 1310"/>
                <a:gd name="T33" fmla="*/ 3 h 1309"/>
                <a:gd name="T34" fmla="*/ 1 w 1310"/>
                <a:gd name="T35" fmla="*/ 3 h 1309"/>
                <a:gd name="T36" fmla="*/ 0 w 1310"/>
                <a:gd name="T37" fmla="*/ 3 h 1309"/>
                <a:gd name="T38" fmla="*/ 1 w 1310"/>
                <a:gd name="T39" fmla="*/ 3 h 1309"/>
                <a:gd name="T40" fmla="*/ 1 w 1310"/>
                <a:gd name="T41" fmla="*/ 4 h 1309"/>
                <a:gd name="T42" fmla="*/ 1 w 1310"/>
                <a:gd name="T43" fmla="*/ 4 h 1309"/>
                <a:gd name="T44" fmla="*/ 1 w 1310"/>
                <a:gd name="T45" fmla="*/ 5 h 1309"/>
                <a:gd name="T46" fmla="*/ 1 w 1310"/>
                <a:gd name="T47" fmla="*/ 4 h 1309"/>
                <a:gd name="T48" fmla="*/ 1 w 1310"/>
                <a:gd name="T49" fmla="*/ 4 h 1309"/>
                <a:gd name="T50" fmla="*/ 2 w 1310"/>
                <a:gd name="T51" fmla="*/ 5 h 1309"/>
                <a:gd name="T52" fmla="*/ 2 w 1310"/>
                <a:gd name="T53" fmla="*/ 5 h 1309"/>
                <a:gd name="T54" fmla="*/ 2 w 1310"/>
                <a:gd name="T55" fmla="*/ 5 h 1309"/>
                <a:gd name="T56" fmla="*/ 2 w 1310"/>
                <a:gd name="T57" fmla="*/ 5 h 1309"/>
                <a:gd name="T58" fmla="*/ 2 w 1310"/>
                <a:gd name="T59" fmla="*/ 5 h 1309"/>
                <a:gd name="T60" fmla="*/ 3 w 1310"/>
                <a:gd name="T61" fmla="*/ 5 h 1309"/>
                <a:gd name="T62" fmla="*/ 3 w 1310"/>
                <a:gd name="T63" fmla="*/ 5 h 1309"/>
                <a:gd name="T64" fmla="*/ 3 w 1310"/>
                <a:gd name="T65" fmla="*/ 5 h 1309"/>
                <a:gd name="T66" fmla="*/ 3 w 1310"/>
                <a:gd name="T67" fmla="*/ 5 h 1309"/>
                <a:gd name="T68" fmla="*/ 3 w 1310"/>
                <a:gd name="T69" fmla="*/ 5 h 1309"/>
                <a:gd name="T70" fmla="*/ 4 w 1310"/>
                <a:gd name="T71" fmla="*/ 5 h 1309"/>
                <a:gd name="T72" fmla="*/ 4 w 1310"/>
                <a:gd name="T73" fmla="*/ 5 h 1309"/>
                <a:gd name="T74" fmla="*/ 4 w 1310"/>
                <a:gd name="T75" fmla="*/ 5 h 1309"/>
                <a:gd name="T76" fmla="*/ 4 w 1310"/>
                <a:gd name="T77" fmla="*/ 5 h 1309"/>
                <a:gd name="T78" fmla="*/ 4 w 1310"/>
                <a:gd name="T79" fmla="*/ 5 h 1309"/>
                <a:gd name="T80" fmla="*/ 4 w 1310"/>
                <a:gd name="T81" fmla="*/ 5 h 1309"/>
                <a:gd name="T82" fmla="*/ 5 w 1310"/>
                <a:gd name="T83" fmla="*/ 4 h 1309"/>
                <a:gd name="T84" fmla="*/ 5 w 1310"/>
                <a:gd name="T85" fmla="*/ 4 h 1309"/>
                <a:gd name="T86" fmla="*/ 5 w 1310"/>
                <a:gd name="T87" fmla="*/ 4 h 1309"/>
                <a:gd name="T88" fmla="*/ 5 w 1310"/>
                <a:gd name="T89" fmla="*/ 4 h 1309"/>
                <a:gd name="T90" fmla="*/ 5 w 1310"/>
                <a:gd name="T91" fmla="*/ 4 h 1309"/>
                <a:gd name="T92" fmla="*/ 6 w 1310"/>
                <a:gd name="T93" fmla="*/ 3 h 1309"/>
                <a:gd name="T94" fmla="*/ 5 w 1310"/>
                <a:gd name="T95" fmla="*/ 3 h 1309"/>
                <a:gd name="T96" fmla="*/ 5 w 1310"/>
                <a:gd name="T97" fmla="*/ 3 h 1309"/>
                <a:gd name="T98" fmla="*/ 5 w 1310"/>
                <a:gd name="T99" fmla="*/ 3 h 1309"/>
                <a:gd name="T100" fmla="*/ 5 w 1310"/>
                <a:gd name="T101" fmla="*/ 3 h 1309"/>
                <a:gd name="T102" fmla="*/ 5 w 1310"/>
                <a:gd name="T103" fmla="*/ 2 h 1309"/>
                <a:gd name="T104" fmla="*/ 5 w 1310"/>
                <a:gd name="T105" fmla="*/ 2 h 1309"/>
                <a:gd name="T106" fmla="*/ 5 w 1310"/>
                <a:gd name="T107" fmla="*/ 2 h 1309"/>
                <a:gd name="T108" fmla="*/ 5 w 1310"/>
                <a:gd name="T109" fmla="*/ 2 h 1309"/>
                <a:gd name="T110" fmla="*/ 5 w 1310"/>
                <a:gd name="T111" fmla="*/ 2 h 1309"/>
                <a:gd name="T112" fmla="*/ 4 w 1310"/>
                <a:gd name="T113" fmla="*/ 1 h 1309"/>
                <a:gd name="T114" fmla="*/ 4 w 1310"/>
                <a:gd name="T115" fmla="*/ 1 h 1309"/>
                <a:gd name="T116" fmla="*/ 4 w 1310"/>
                <a:gd name="T117" fmla="*/ 2 h 1309"/>
                <a:gd name="T118" fmla="*/ 4 w 1310"/>
                <a:gd name="T119" fmla="*/ 1 h 1309"/>
                <a:gd name="T120" fmla="*/ 4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2 w 2521"/>
                <a:gd name="T7" fmla="*/ 1 h 294"/>
                <a:gd name="T8" fmla="*/ 2 w 2521"/>
                <a:gd name="T9" fmla="*/ 1 h 294"/>
                <a:gd name="T10" fmla="*/ 1 w 2521"/>
                <a:gd name="T11" fmla="*/ 1 h 294"/>
                <a:gd name="T12" fmla="*/ 3 w 2521"/>
                <a:gd name="T13" fmla="*/ 1 h 294"/>
                <a:gd name="T14" fmla="*/ 3 w 2521"/>
                <a:gd name="T15" fmla="*/ 1 h 294"/>
                <a:gd name="T16" fmla="*/ 3 w 2521"/>
                <a:gd name="T17" fmla="*/ 2 h 294"/>
                <a:gd name="T18" fmla="*/ 3 w 2521"/>
                <a:gd name="T19" fmla="*/ 1 h 294"/>
                <a:gd name="T20" fmla="*/ 2 w 2521"/>
                <a:gd name="T21" fmla="*/ 1 h 294"/>
                <a:gd name="T22" fmla="*/ 2 w 2521"/>
                <a:gd name="T23" fmla="*/ 1 h 294"/>
                <a:gd name="T24" fmla="*/ 3 w 2521"/>
                <a:gd name="T25" fmla="*/ 1 h 294"/>
                <a:gd name="T26" fmla="*/ 2 w 2521"/>
                <a:gd name="T27" fmla="*/ 1 h 294"/>
                <a:gd name="T28" fmla="*/ 4 w 2521"/>
                <a:gd name="T29" fmla="*/ 1 h 294"/>
                <a:gd name="T30" fmla="*/ 4 w 2521"/>
                <a:gd name="T31" fmla="*/ 2 h 294"/>
                <a:gd name="T32" fmla="*/ 3 w 2521"/>
                <a:gd name="T33" fmla="*/ 1 h 294"/>
                <a:gd name="T34" fmla="*/ 3 w 2521"/>
                <a:gd name="T35" fmla="*/ 1 h 294"/>
                <a:gd name="T36" fmla="*/ 4 w 2521"/>
                <a:gd name="T37" fmla="*/ 1 h 294"/>
                <a:gd name="T38" fmla="*/ 4 w 2521"/>
                <a:gd name="T39" fmla="*/ 1 h 294"/>
                <a:gd name="T40" fmla="*/ 3 w 2521"/>
                <a:gd name="T41" fmla="*/ 1 h 294"/>
                <a:gd name="T42" fmla="*/ 3 w 2521"/>
                <a:gd name="T43" fmla="*/ 1 h 294"/>
                <a:gd name="T44" fmla="*/ 3 w 2521"/>
                <a:gd name="T45" fmla="*/ 2 h 294"/>
                <a:gd name="T46" fmla="*/ 4 w 2521"/>
                <a:gd name="T47" fmla="*/ 1 h 294"/>
                <a:gd name="T48" fmla="*/ 5 w 2521"/>
                <a:gd name="T49" fmla="*/ 1 h 294"/>
                <a:gd name="T50" fmla="*/ 4 w 2521"/>
                <a:gd name="T51" fmla="*/ 1 h 294"/>
                <a:gd name="T52" fmla="*/ 4 w 2521"/>
                <a:gd name="T53" fmla="*/ 1 h 294"/>
                <a:gd name="T54" fmla="*/ 4 w 2521"/>
                <a:gd name="T55" fmla="*/ 1 h 294"/>
                <a:gd name="T56" fmla="*/ 4 w 2521"/>
                <a:gd name="T57" fmla="*/ 1 h 294"/>
                <a:gd name="T58" fmla="*/ 5 w 2521"/>
                <a:gd name="T59" fmla="*/ 2 h 294"/>
                <a:gd name="T60" fmla="*/ 5 w 2521"/>
                <a:gd name="T61" fmla="*/ 1 h 294"/>
                <a:gd name="T62" fmla="*/ 5 w 2521"/>
                <a:gd name="T63" fmla="*/ 1 h 294"/>
                <a:gd name="T64" fmla="*/ 5 w 2521"/>
                <a:gd name="T65" fmla="*/ 1 h 294"/>
                <a:gd name="T66" fmla="*/ 5 w 2521"/>
                <a:gd name="T67" fmla="*/ 1 h 294"/>
                <a:gd name="T68" fmla="*/ 5 w 2521"/>
                <a:gd name="T69" fmla="*/ 1 h 294"/>
                <a:gd name="T70" fmla="*/ 5 w 2521"/>
                <a:gd name="T71" fmla="*/ 1 h 294"/>
                <a:gd name="T72" fmla="*/ 5 w 2521"/>
                <a:gd name="T73" fmla="*/ 1 h 294"/>
                <a:gd name="T74" fmla="*/ 5 w 2521"/>
                <a:gd name="T75" fmla="*/ 1 h 294"/>
                <a:gd name="T76" fmla="*/ 5 w 2521"/>
                <a:gd name="T77" fmla="*/ 2 h 294"/>
                <a:gd name="T78" fmla="*/ 5 w 2521"/>
                <a:gd name="T79" fmla="*/ 1 h 294"/>
                <a:gd name="T80" fmla="*/ 6 w 2521"/>
                <a:gd name="T81" fmla="*/ 1 h 294"/>
                <a:gd name="T82" fmla="*/ 6 w 2521"/>
                <a:gd name="T83" fmla="*/ 2 h 294"/>
                <a:gd name="T84" fmla="*/ 6 w 2521"/>
                <a:gd name="T85" fmla="*/ 2 h 294"/>
                <a:gd name="T86" fmla="*/ 7 w 2521"/>
                <a:gd name="T87" fmla="*/ 1 h 294"/>
                <a:gd name="T88" fmla="*/ 7 w 2521"/>
                <a:gd name="T89" fmla="*/ 1 h 294"/>
                <a:gd name="T90" fmla="*/ 7 w 2521"/>
                <a:gd name="T91" fmla="*/ 1 h 294"/>
                <a:gd name="T92" fmla="*/ 7 w 2521"/>
                <a:gd name="T93" fmla="*/ 1 h 294"/>
                <a:gd name="T94" fmla="*/ 7 w 2521"/>
                <a:gd name="T95" fmla="*/ 0 h 294"/>
                <a:gd name="T96" fmla="*/ 8 w 2521"/>
                <a:gd name="T97" fmla="*/ 2 h 294"/>
                <a:gd name="T98" fmla="*/ 8 w 2521"/>
                <a:gd name="T99" fmla="*/ 1 h 294"/>
                <a:gd name="T100" fmla="*/ 8 w 2521"/>
                <a:gd name="T101" fmla="*/ 1 h 294"/>
                <a:gd name="T102" fmla="*/ 8 w 2521"/>
                <a:gd name="T103" fmla="*/ 2 h 294"/>
                <a:gd name="T104" fmla="*/ 8 w 2521"/>
                <a:gd name="T105" fmla="*/ 1 h 294"/>
                <a:gd name="T106" fmla="*/ 9 w 2521"/>
                <a:gd name="T107" fmla="*/ 1 h 294"/>
                <a:gd name="T108" fmla="*/ 9 w 2521"/>
                <a:gd name="T109" fmla="*/ 2 h 294"/>
                <a:gd name="T110" fmla="*/ 9 w 2521"/>
                <a:gd name="T111" fmla="*/ 1 h 294"/>
                <a:gd name="T112" fmla="*/ 8 w 2521"/>
                <a:gd name="T113" fmla="*/ 1 h 294"/>
                <a:gd name="T114" fmla="*/ 9 w 2521"/>
                <a:gd name="T115" fmla="*/ 1 h 294"/>
                <a:gd name="T116" fmla="*/ 10 w 2521"/>
                <a:gd name="T117" fmla="*/ 1 h 294"/>
                <a:gd name="T118" fmla="*/ 10 w 2521"/>
                <a:gd name="T119" fmla="*/ 1 h 294"/>
                <a:gd name="T120" fmla="*/ 10 w 2521"/>
                <a:gd name="T121" fmla="*/ 2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4 h 1049"/>
                <a:gd name="T2" fmla="*/ 1 w 1777"/>
                <a:gd name="T3" fmla="*/ 4 h 1049"/>
                <a:gd name="T4" fmla="*/ 2 w 1777"/>
                <a:gd name="T5" fmla="*/ 4 h 1049"/>
                <a:gd name="T6" fmla="*/ 3 w 1777"/>
                <a:gd name="T7" fmla="*/ 4 h 1049"/>
                <a:gd name="T8" fmla="*/ 5 w 1777"/>
                <a:gd name="T9" fmla="*/ 4 h 1049"/>
                <a:gd name="T10" fmla="*/ 6 w 1777"/>
                <a:gd name="T11" fmla="*/ 4 h 1049"/>
                <a:gd name="T12" fmla="*/ 7 w 1777"/>
                <a:gd name="T13" fmla="*/ 4 h 1049"/>
                <a:gd name="T14" fmla="*/ 7 w 1777"/>
                <a:gd name="T15" fmla="*/ 4 h 1049"/>
                <a:gd name="T16" fmla="*/ 7 w 1777"/>
                <a:gd name="T17" fmla="*/ 4 h 1049"/>
                <a:gd name="T18" fmla="*/ 7 w 1777"/>
                <a:gd name="T19" fmla="*/ 3 h 1049"/>
                <a:gd name="T20" fmla="*/ 7 w 1777"/>
                <a:gd name="T21" fmla="*/ 3 h 1049"/>
                <a:gd name="T22" fmla="*/ 7 w 1777"/>
                <a:gd name="T23" fmla="*/ 2 h 1049"/>
                <a:gd name="T24" fmla="*/ 7 w 1777"/>
                <a:gd name="T25" fmla="*/ 1 h 1049"/>
                <a:gd name="T26" fmla="*/ 7 w 1777"/>
                <a:gd name="T27" fmla="*/ 0 h 1049"/>
                <a:gd name="T28" fmla="*/ 7 w 1777"/>
                <a:gd name="T29" fmla="*/ 0 h 1049"/>
                <a:gd name="T30" fmla="*/ 7 w 1777"/>
                <a:gd name="T31" fmla="*/ 0 h 1049"/>
                <a:gd name="T32" fmla="*/ 7 w 1777"/>
                <a:gd name="T33" fmla="*/ 0 h 1049"/>
                <a:gd name="T34" fmla="*/ 7 w 1777"/>
                <a:gd name="T35" fmla="*/ 0 h 1049"/>
                <a:gd name="T36" fmla="*/ 6 w 1777"/>
                <a:gd name="T37" fmla="*/ 0 h 1049"/>
                <a:gd name="T38" fmla="*/ 5 w 1777"/>
                <a:gd name="T39" fmla="*/ 0 h 1049"/>
                <a:gd name="T40" fmla="*/ 3 w 1777"/>
                <a:gd name="T41" fmla="*/ 0 h 1049"/>
                <a:gd name="T42" fmla="*/ 2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1 h 1049"/>
                <a:gd name="T56" fmla="*/ 0 w 1777"/>
                <a:gd name="T57" fmla="*/ 2 h 1049"/>
                <a:gd name="T58" fmla="*/ 0 w 1777"/>
                <a:gd name="T59" fmla="*/ 3 h 1049"/>
                <a:gd name="T60" fmla="*/ 0 w 1777"/>
                <a:gd name="T61" fmla="*/ 3 h 1049"/>
                <a:gd name="T62" fmla="*/ 0 w 1777"/>
                <a:gd name="T63" fmla="*/ 4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9 w 2355"/>
                <a:gd name="T1" fmla="*/ 1 h 1405"/>
                <a:gd name="T2" fmla="*/ 8 w 2355"/>
                <a:gd name="T3" fmla="*/ 1 h 1405"/>
                <a:gd name="T4" fmla="*/ 8 w 2355"/>
                <a:gd name="T5" fmla="*/ 2 h 1405"/>
                <a:gd name="T6" fmla="*/ 9 w 2355"/>
                <a:gd name="T7" fmla="*/ 2 h 1405"/>
                <a:gd name="T8" fmla="*/ 9 w 2355"/>
                <a:gd name="T9" fmla="*/ 3 h 1405"/>
                <a:gd name="T10" fmla="*/ 8 w 2355"/>
                <a:gd name="T11" fmla="*/ 6 h 1405"/>
                <a:gd name="T12" fmla="*/ 7 w 2355"/>
                <a:gd name="T13" fmla="*/ 6 h 1405"/>
                <a:gd name="T14" fmla="*/ 7 w 2355"/>
                <a:gd name="T15" fmla="*/ 3 h 1405"/>
                <a:gd name="T16" fmla="*/ 7 w 2355"/>
                <a:gd name="T17" fmla="*/ 2 h 1405"/>
                <a:gd name="T18" fmla="*/ 7 w 2355"/>
                <a:gd name="T19" fmla="*/ 1 h 1405"/>
                <a:gd name="T20" fmla="*/ 7 w 2355"/>
                <a:gd name="T21" fmla="*/ 1 h 1405"/>
                <a:gd name="T22" fmla="*/ 8 w 2355"/>
                <a:gd name="T23" fmla="*/ 1 h 1405"/>
                <a:gd name="T24" fmla="*/ 4 w 2355"/>
                <a:gd name="T25" fmla="*/ 5 h 1405"/>
                <a:gd name="T26" fmla="*/ 4 w 2355"/>
                <a:gd name="T27" fmla="*/ 5 h 1405"/>
                <a:gd name="T28" fmla="*/ 5 w 2355"/>
                <a:gd name="T29" fmla="*/ 5 h 1405"/>
                <a:gd name="T30" fmla="*/ 5 w 2355"/>
                <a:gd name="T31" fmla="*/ 5 h 1405"/>
                <a:gd name="T32" fmla="*/ 5 w 2355"/>
                <a:gd name="T33" fmla="*/ 5 h 1405"/>
                <a:gd name="T34" fmla="*/ 4 w 2355"/>
                <a:gd name="T35" fmla="*/ 4 h 1405"/>
                <a:gd name="T36" fmla="*/ 3 w 2355"/>
                <a:gd name="T37" fmla="*/ 4 h 1405"/>
                <a:gd name="T38" fmla="*/ 3 w 2355"/>
                <a:gd name="T39" fmla="*/ 4 h 1405"/>
                <a:gd name="T40" fmla="*/ 3 w 2355"/>
                <a:gd name="T41" fmla="*/ 3 h 1405"/>
                <a:gd name="T42" fmla="*/ 3 w 2355"/>
                <a:gd name="T43" fmla="*/ 2 h 1405"/>
                <a:gd name="T44" fmla="*/ 4 w 2355"/>
                <a:gd name="T45" fmla="*/ 2 h 1405"/>
                <a:gd name="T46" fmla="*/ 5 w 2355"/>
                <a:gd name="T47" fmla="*/ 2 h 1405"/>
                <a:gd name="T48" fmla="*/ 5 w 2355"/>
                <a:gd name="T49" fmla="*/ 2 h 1405"/>
                <a:gd name="T50" fmla="*/ 6 w 2355"/>
                <a:gd name="T51" fmla="*/ 2 h 1405"/>
                <a:gd name="T52" fmla="*/ 6 w 2355"/>
                <a:gd name="T53" fmla="*/ 3 h 1405"/>
                <a:gd name="T54" fmla="*/ 5 w 2355"/>
                <a:gd name="T55" fmla="*/ 3 h 1405"/>
                <a:gd name="T56" fmla="*/ 5 w 2355"/>
                <a:gd name="T57" fmla="*/ 3 h 1405"/>
                <a:gd name="T58" fmla="*/ 4 w 2355"/>
                <a:gd name="T59" fmla="*/ 3 h 1405"/>
                <a:gd name="T60" fmla="*/ 4 w 2355"/>
                <a:gd name="T61" fmla="*/ 3 h 1405"/>
                <a:gd name="T62" fmla="*/ 4 w 2355"/>
                <a:gd name="T63" fmla="*/ 3 h 1405"/>
                <a:gd name="T64" fmla="*/ 5 w 2355"/>
                <a:gd name="T65" fmla="*/ 4 h 1405"/>
                <a:gd name="T66" fmla="*/ 6 w 2355"/>
                <a:gd name="T67" fmla="*/ 4 h 1405"/>
                <a:gd name="T68" fmla="*/ 6 w 2355"/>
                <a:gd name="T69" fmla="*/ 5 h 1405"/>
                <a:gd name="T70" fmla="*/ 6 w 2355"/>
                <a:gd name="T71" fmla="*/ 5 h 1405"/>
                <a:gd name="T72" fmla="*/ 6 w 2355"/>
                <a:gd name="T73" fmla="*/ 6 h 1405"/>
                <a:gd name="T74" fmla="*/ 5 w 2355"/>
                <a:gd name="T75" fmla="*/ 6 h 1405"/>
                <a:gd name="T76" fmla="*/ 4 w 2355"/>
                <a:gd name="T77" fmla="*/ 6 h 1405"/>
                <a:gd name="T78" fmla="*/ 3 w 2355"/>
                <a:gd name="T79" fmla="*/ 6 h 1405"/>
                <a:gd name="T80" fmla="*/ 3 w 2355"/>
                <a:gd name="T81" fmla="*/ 5 h 1405"/>
                <a:gd name="T82" fmla="*/ 3 w 2355"/>
                <a:gd name="T83" fmla="*/ 5 h 1405"/>
                <a:gd name="T84" fmla="*/ 1 w 2355"/>
                <a:gd name="T85" fmla="*/ 6 h 1405"/>
                <a:gd name="T86" fmla="*/ 2 w 2355"/>
                <a:gd name="T87" fmla="*/ 5 h 1405"/>
                <a:gd name="T88" fmla="*/ 2 w 2355"/>
                <a:gd name="T89" fmla="*/ 5 h 1405"/>
                <a:gd name="T90" fmla="*/ 1 w 2355"/>
                <a:gd name="T91" fmla="*/ 5 h 1405"/>
                <a:gd name="T92" fmla="*/ 1 w 2355"/>
                <a:gd name="T93" fmla="*/ 5 h 1405"/>
                <a:gd name="T94" fmla="*/ 0 w 2355"/>
                <a:gd name="T95" fmla="*/ 5 h 1405"/>
                <a:gd name="T96" fmla="*/ 0 w 2355"/>
                <a:gd name="T97" fmla="*/ 5 h 1405"/>
                <a:gd name="T98" fmla="*/ 0 w 2355"/>
                <a:gd name="T99" fmla="*/ 6 h 1405"/>
                <a:gd name="T100" fmla="*/ 0 w 2355"/>
                <a:gd name="T101" fmla="*/ 3 h 1405"/>
                <a:gd name="T102" fmla="*/ 1 w 2355"/>
                <a:gd name="T103" fmla="*/ 3 h 1405"/>
                <a:gd name="T104" fmla="*/ 1 w 2355"/>
                <a:gd name="T105" fmla="*/ 3 h 1405"/>
                <a:gd name="T106" fmla="*/ 0 w 2355"/>
                <a:gd name="T107" fmla="*/ 4 h 1405"/>
                <a:gd name="T108" fmla="*/ 2 w 2355"/>
                <a:gd name="T109" fmla="*/ 4 h 1405"/>
                <a:gd name="T110" fmla="*/ 2 w 2355"/>
                <a:gd name="T111" fmla="*/ 3 h 1405"/>
                <a:gd name="T112" fmla="*/ 2 w 2355"/>
                <a:gd name="T113" fmla="*/ 2 h 1405"/>
                <a:gd name="T114" fmla="*/ 1 w 2355"/>
                <a:gd name="T115" fmla="*/ 2 h 1405"/>
                <a:gd name="T116" fmla="*/ 0 w 2355"/>
                <a:gd name="T117" fmla="*/ 2 h 1405"/>
                <a:gd name="T118" fmla="*/ 0 w 2355"/>
                <a:gd name="T119" fmla="*/ 3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4 w 1237"/>
                <a:gd name="T1" fmla="*/ 0 h 939"/>
                <a:gd name="T2" fmla="*/ 4 w 1237"/>
                <a:gd name="T3" fmla="*/ 0 h 939"/>
                <a:gd name="T4" fmla="*/ 4 w 1237"/>
                <a:gd name="T5" fmla="*/ 0 h 939"/>
                <a:gd name="T6" fmla="*/ 4 w 1237"/>
                <a:gd name="T7" fmla="*/ 0 h 939"/>
                <a:gd name="T8" fmla="*/ 4 w 1237"/>
                <a:gd name="T9" fmla="*/ 0 h 939"/>
                <a:gd name="T10" fmla="*/ 4 w 1237"/>
                <a:gd name="T11" fmla="*/ 0 h 939"/>
                <a:gd name="T12" fmla="*/ 4 w 1237"/>
                <a:gd name="T13" fmla="*/ 0 h 939"/>
                <a:gd name="T14" fmla="*/ 4 w 1237"/>
                <a:gd name="T15" fmla="*/ 0 h 939"/>
                <a:gd name="T16" fmla="*/ 4 w 1237"/>
                <a:gd name="T17" fmla="*/ 0 h 939"/>
                <a:gd name="T18" fmla="*/ 4 w 1237"/>
                <a:gd name="T19" fmla="*/ 0 h 939"/>
                <a:gd name="T20" fmla="*/ 4 w 1237"/>
                <a:gd name="T21" fmla="*/ 0 h 939"/>
                <a:gd name="T22" fmla="*/ 4 w 1237"/>
                <a:gd name="T23" fmla="*/ 0 h 939"/>
                <a:gd name="T24" fmla="*/ 4 w 1237"/>
                <a:gd name="T25" fmla="*/ 0 h 939"/>
                <a:gd name="T26" fmla="*/ 3 w 1237"/>
                <a:gd name="T27" fmla="*/ 0 h 939"/>
                <a:gd name="T28" fmla="*/ 3 w 1237"/>
                <a:gd name="T29" fmla="*/ 0 h 939"/>
                <a:gd name="T30" fmla="*/ 3 w 1237"/>
                <a:gd name="T31" fmla="*/ 0 h 939"/>
                <a:gd name="T32" fmla="*/ 3 w 1237"/>
                <a:gd name="T33" fmla="*/ 0 h 939"/>
                <a:gd name="T34" fmla="*/ 3 w 1237"/>
                <a:gd name="T35" fmla="*/ 1 h 939"/>
                <a:gd name="T36" fmla="*/ 3 w 1237"/>
                <a:gd name="T37" fmla="*/ 0 h 939"/>
                <a:gd name="T38" fmla="*/ 3 w 1237"/>
                <a:gd name="T39" fmla="*/ 0 h 939"/>
                <a:gd name="T40" fmla="*/ 3 w 1237"/>
                <a:gd name="T41" fmla="*/ 0 h 939"/>
                <a:gd name="T42" fmla="*/ 3 w 1237"/>
                <a:gd name="T43" fmla="*/ 0 h 939"/>
                <a:gd name="T44" fmla="*/ 3 w 1237"/>
                <a:gd name="T45" fmla="*/ 0 h 939"/>
                <a:gd name="T46" fmla="*/ 3 w 1237"/>
                <a:gd name="T47" fmla="*/ 0 h 939"/>
                <a:gd name="T48" fmla="*/ 3 w 1237"/>
                <a:gd name="T49" fmla="*/ 0 h 939"/>
                <a:gd name="T50" fmla="*/ 3 w 1237"/>
                <a:gd name="T51" fmla="*/ 0 h 939"/>
                <a:gd name="T52" fmla="*/ 3 w 1237"/>
                <a:gd name="T53" fmla="*/ 0 h 939"/>
                <a:gd name="T54" fmla="*/ 1 w 1237"/>
                <a:gd name="T55" fmla="*/ 2 h 939"/>
                <a:gd name="T56" fmla="*/ 1 w 1237"/>
                <a:gd name="T57" fmla="*/ 2 h 939"/>
                <a:gd name="T58" fmla="*/ 2 w 1237"/>
                <a:gd name="T59" fmla="*/ 2 h 939"/>
                <a:gd name="T60" fmla="*/ 1 w 1237"/>
                <a:gd name="T61" fmla="*/ 2 h 939"/>
                <a:gd name="T62" fmla="*/ 1 w 1237"/>
                <a:gd name="T63" fmla="*/ 2 h 939"/>
                <a:gd name="T64" fmla="*/ 1 w 1237"/>
                <a:gd name="T65" fmla="*/ 3 h 939"/>
                <a:gd name="T66" fmla="*/ 1 w 1237"/>
                <a:gd name="T67" fmla="*/ 3 h 939"/>
                <a:gd name="T68" fmla="*/ 1 w 1237"/>
                <a:gd name="T69" fmla="*/ 3 h 939"/>
                <a:gd name="T70" fmla="*/ 1 w 1237"/>
                <a:gd name="T71" fmla="*/ 3 h 939"/>
                <a:gd name="T72" fmla="*/ 0 w 1237"/>
                <a:gd name="T73" fmla="*/ 3 h 939"/>
                <a:gd name="T74" fmla="*/ 0 w 1237"/>
                <a:gd name="T75" fmla="*/ 3 h 939"/>
                <a:gd name="T76" fmla="*/ 0 w 1237"/>
                <a:gd name="T77" fmla="*/ 2 h 939"/>
                <a:gd name="T78" fmla="*/ 0 w 1237"/>
                <a:gd name="T79" fmla="*/ 2 h 939"/>
                <a:gd name="T80" fmla="*/ 0 w 1237"/>
                <a:gd name="T81" fmla="*/ 2 h 939"/>
                <a:gd name="T82" fmla="*/ 0 w 1237"/>
                <a:gd name="T83" fmla="*/ 2 h 939"/>
                <a:gd name="T84" fmla="*/ 0 w 1237"/>
                <a:gd name="T85" fmla="*/ 2 h 939"/>
                <a:gd name="T86" fmla="*/ 0 w 1237"/>
                <a:gd name="T87" fmla="*/ 2 h 939"/>
                <a:gd name="T88" fmla="*/ 0 w 1237"/>
                <a:gd name="T89" fmla="*/ 1 h 939"/>
                <a:gd name="T90" fmla="*/ 1 w 1237"/>
                <a:gd name="T91" fmla="*/ 1 h 939"/>
                <a:gd name="T92" fmla="*/ 1 w 1237"/>
                <a:gd name="T93" fmla="*/ 1 h 939"/>
                <a:gd name="T94" fmla="*/ 1 w 1237"/>
                <a:gd name="T95" fmla="*/ 2 h 939"/>
                <a:gd name="T96" fmla="*/ 1 w 1237"/>
                <a:gd name="T97" fmla="*/ 2 h 939"/>
                <a:gd name="T98" fmla="*/ 2 w 1237"/>
                <a:gd name="T99" fmla="*/ 1 h 939"/>
                <a:gd name="T100" fmla="*/ 2 w 1237"/>
                <a:gd name="T101" fmla="*/ 1 h 939"/>
                <a:gd name="T102" fmla="*/ 2 w 1237"/>
                <a:gd name="T103" fmla="*/ 1 h 939"/>
                <a:gd name="T104" fmla="*/ 2 w 1237"/>
                <a:gd name="T105" fmla="*/ 1 h 939"/>
                <a:gd name="T106" fmla="*/ 2 w 1237"/>
                <a:gd name="T107" fmla="*/ 1 h 939"/>
                <a:gd name="T108" fmla="*/ 2 w 1237"/>
                <a:gd name="T109" fmla="*/ 1 h 939"/>
                <a:gd name="T110" fmla="*/ 1 w 1237"/>
                <a:gd name="T111" fmla="*/ 1 h 939"/>
                <a:gd name="T112" fmla="*/ 1 w 1237"/>
                <a:gd name="T113" fmla="*/ 1 h 939"/>
                <a:gd name="T114" fmla="*/ 1 w 1237"/>
                <a:gd name="T115" fmla="*/ 1 h 939"/>
                <a:gd name="T116" fmla="*/ 1 w 1237"/>
                <a:gd name="T117" fmla="*/ 1 h 939"/>
                <a:gd name="T118" fmla="*/ 2 w 1237"/>
                <a:gd name="T119" fmla="*/ 1 h 939"/>
                <a:gd name="T120" fmla="*/ 2 w 1237"/>
                <a:gd name="T121" fmla="*/ 0 h 939"/>
                <a:gd name="T122" fmla="*/ 2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1 w 1739"/>
                <a:gd name="T7" fmla="*/ 1 h 1107"/>
                <a:gd name="T8" fmla="*/ 2 w 1739"/>
                <a:gd name="T9" fmla="*/ 1 h 1107"/>
                <a:gd name="T10" fmla="*/ 1 w 1739"/>
                <a:gd name="T11" fmla="*/ 2 h 1107"/>
                <a:gd name="T12" fmla="*/ 2 w 1739"/>
                <a:gd name="T13" fmla="*/ 1 h 1107"/>
                <a:gd name="T14" fmla="*/ 3 w 1739"/>
                <a:gd name="T15" fmla="*/ 1 h 1107"/>
                <a:gd name="T16" fmla="*/ 2 w 1739"/>
                <a:gd name="T17" fmla="*/ 1 h 1107"/>
                <a:gd name="T18" fmla="*/ 3 w 1739"/>
                <a:gd name="T19" fmla="*/ 1 h 1107"/>
                <a:gd name="T20" fmla="*/ 4 w 1739"/>
                <a:gd name="T21" fmla="*/ 2 h 1107"/>
                <a:gd name="T22" fmla="*/ 3 w 1739"/>
                <a:gd name="T23" fmla="*/ 1 h 1107"/>
                <a:gd name="T24" fmla="*/ 3 w 1739"/>
                <a:gd name="T25" fmla="*/ 1 h 1107"/>
                <a:gd name="T26" fmla="*/ 4 w 1739"/>
                <a:gd name="T27" fmla="*/ 1 h 1107"/>
                <a:gd name="T28" fmla="*/ 5 w 1739"/>
                <a:gd name="T29" fmla="*/ 2 h 1107"/>
                <a:gd name="T30" fmla="*/ 4 w 1739"/>
                <a:gd name="T31" fmla="*/ 1 h 1107"/>
                <a:gd name="T32" fmla="*/ 4 w 1739"/>
                <a:gd name="T33" fmla="*/ 1 h 1107"/>
                <a:gd name="T34" fmla="*/ 4 w 1739"/>
                <a:gd name="T35" fmla="*/ 1 h 1107"/>
                <a:gd name="T36" fmla="*/ 5 w 1739"/>
                <a:gd name="T37" fmla="*/ 1 h 1107"/>
                <a:gd name="T38" fmla="*/ 6 w 1739"/>
                <a:gd name="T39" fmla="*/ 2 h 1107"/>
                <a:gd name="T40" fmla="*/ 6 w 1739"/>
                <a:gd name="T41" fmla="*/ 1 h 1107"/>
                <a:gd name="T42" fmla="*/ 6 w 1739"/>
                <a:gd name="T43" fmla="*/ 0 h 1107"/>
                <a:gd name="T44" fmla="*/ 0 w 1739"/>
                <a:gd name="T45" fmla="*/ 3 h 1107"/>
                <a:gd name="T46" fmla="*/ 0 w 1739"/>
                <a:gd name="T47" fmla="*/ 3 h 1107"/>
                <a:gd name="T48" fmla="*/ 0 w 1739"/>
                <a:gd name="T49" fmla="*/ 3 h 1107"/>
                <a:gd name="T50" fmla="*/ 1 w 1739"/>
                <a:gd name="T51" fmla="*/ 2 h 1107"/>
                <a:gd name="T52" fmla="*/ 1 w 1739"/>
                <a:gd name="T53" fmla="*/ 3 h 1107"/>
                <a:gd name="T54" fmla="*/ 1 w 1739"/>
                <a:gd name="T55" fmla="*/ 2 h 1107"/>
                <a:gd name="T56" fmla="*/ 0 w 1739"/>
                <a:gd name="T57" fmla="*/ 3 h 1107"/>
                <a:gd name="T58" fmla="*/ 1 w 1739"/>
                <a:gd name="T59" fmla="*/ 3 h 1107"/>
                <a:gd name="T60" fmla="*/ 2 w 1739"/>
                <a:gd name="T61" fmla="*/ 3 h 1107"/>
                <a:gd name="T62" fmla="*/ 1 w 1739"/>
                <a:gd name="T63" fmla="*/ 3 h 1107"/>
                <a:gd name="T64" fmla="*/ 2 w 1739"/>
                <a:gd name="T65" fmla="*/ 2 h 1107"/>
                <a:gd name="T66" fmla="*/ 2 w 1739"/>
                <a:gd name="T67" fmla="*/ 3 h 1107"/>
                <a:gd name="T68" fmla="*/ 3 w 1739"/>
                <a:gd name="T69" fmla="*/ 3 h 1107"/>
                <a:gd name="T70" fmla="*/ 2 w 1739"/>
                <a:gd name="T71" fmla="*/ 3 h 1107"/>
                <a:gd name="T72" fmla="*/ 2 w 1739"/>
                <a:gd name="T73" fmla="*/ 3 h 1107"/>
                <a:gd name="T74" fmla="*/ 2 w 1739"/>
                <a:gd name="T75" fmla="*/ 3 h 1107"/>
                <a:gd name="T76" fmla="*/ 3 w 1739"/>
                <a:gd name="T77" fmla="*/ 2 h 1107"/>
                <a:gd name="T78" fmla="*/ 3 w 1739"/>
                <a:gd name="T79" fmla="*/ 3 h 1107"/>
                <a:gd name="T80" fmla="*/ 3 w 1739"/>
                <a:gd name="T81" fmla="*/ 2 h 1107"/>
                <a:gd name="T82" fmla="*/ 4 w 1739"/>
                <a:gd name="T83" fmla="*/ 3 h 1107"/>
                <a:gd name="T84" fmla="*/ 0 w 1739"/>
                <a:gd name="T85" fmla="*/ 4 h 1107"/>
                <a:gd name="T86" fmla="*/ 0 w 1739"/>
                <a:gd name="T87" fmla="*/ 4 h 1107"/>
                <a:gd name="T88" fmla="*/ 0 w 1739"/>
                <a:gd name="T89" fmla="*/ 5 h 1107"/>
                <a:gd name="T90" fmla="*/ 0 w 1739"/>
                <a:gd name="T91" fmla="*/ 4 h 1107"/>
                <a:gd name="T92" fmla="*/ 0 w 1739"/>
                <a:gd name="T93" fmla="*/ 4 h 1107"/>
                <a:gd name="T94" fmla="*/ 1 w 1739"/>
                <a:gd name="T95" fmla="*/ 4 h 1107"/>
                <a:gd name="T96" fmla="*/ 1 w 1739"/>
                <a:gd name="T97" fmla="*/ 4 h 1107"/>
                <a:gd name="T98" fmla="*/ 2 w 1739"/>
                <a:gd name="T99" fmla="*/ 5 h 1107"/>
                <a:gd name="T100" fmla="*/ 2 w 1739"/>
                <a:gd name="T101" fmla="*/ 4 h 1107"/>
                <a:gd name="T102" fmla="*/ 2 w 1739"/>
                <a:gd name="T103" fmla="*/ 5 h 1107"/>
                <a:gd name="T104" fmla="*/ 2 w 1739"/>
                <a:gd name="T105" fmla="*/ 4 h 1107"/>
                <a:gd name="T106" fmla="*/ 3 w 1739"/>
                <a:gd name="T107" fmla="*/ 5 h 1107"/>
                <a:gd name="T108" fmla="*/ 4 w 1739"/>
                <a:gd name="T109" fmla="*/ 4 h 1107"/>
                <a:gd name="T110" fmla="*/ 4 w 1739"/>
                <a:gd name="T111" fmla="*/ 5 h 1107"/>
                <a:gd name="T112" fmla="*/ 4 w 1739"/>
                <a:gd name="T113" fmla="*/ 5 h 1107"/>
                <a:gd name="T114" fmla="*/ 4 w 1739"/>
                <a:gd name="T115" fmla="*/ 4 h 1107"/>
                <a:gd name="T116" fmla="*/ 4 w 1739"/>
                <a:gd name="T117" fmla="*/ 4 h 1107"/>
                <a:gd name="T118" fmla="*/ 6 w 1739"/>
                <a:gd name="T119" fmla="*/ 4 h 1107"/>
                <a:gd name="T120" fmla="*/ 5 w 1739"/>
                <a:gd name="T121" fmla="*/ 5 h 1107"/>
                <a:gd name="T122" fmla="*/ 5 w 1739"/>
                <a:gd name="T123" fmla="*/ 4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1 w 317"/>
                <a:gd name="T49" fmla="*/ 0 h 235"/>
                <a:gd name="T50" fmla="*/ 1 w 317"/>
                <a:gd name="T51" fmla="*/ 0 h 235"/>
                <a:gd name="T52" fmla="*/ 1 w 317"/>
                <a:gd name="T53" fmla="*/ 0 h 235"/>
                <a:gd name="T54" fmla="*/ 1 w 317"/>
                <a:gd name="T55" fmla="*/ 0 h 235"/>
                <a:gd name="T56" fmla="*/ 1 w 317"/>
                <a:gd name="T57" fmla="*/ 0 h 235"/>
                <a:gd name="T58" fmla="*/ 1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1 w 317"/>
                <a:gd name="T87" fmla="*/ 0 h 235"/>
                <a:gd name="T88" fmla="*/ 1 w 317"/>
                <a:gd name="T89" fmla="*/ 0 h 235"/>
                <a:gd name="T90" fmla="*/ 1 w 317"/>
                <a:gd name="T91" fmla="*/ 0 h 235"/>
                <a:gd name="T92" fmla="*/ 1 w 317"/>
                <a:gd name="T93" fmla="*/ 0 h 235"/>
                <a:gd name="T94" fmla="*/ 1 w 317"/>
                <a:gd name="T95" fmla="*/ 0 h 235"/>
                <a:gd name="T96" fmla="*/ 1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5 w 1559"/>
                <a:gd name="T1" fmla="*/ 1 h 639"/>
                <a:gd name="T2" fmla="*/ 5 w 1559"/>
                <a:gd name="T3" fmla="*/ 0 h 639"/>
                <a:gd name="T4" fmla="*/ 5 w 1559"/>
                <a:gd name="T5" fmla="*/ 0 h 639"/>
                <a:gd name="T6" fmla="*/ 5 w 1559"/>
                <a:gd name="T7" fmla="*/ 0 h 639"/>
                <a:gd name="T8" fmla="*/ 5 w 1559"/>
                <a:gd name="T9" fmla="*/ 0 h 639"/>
                <a:gd name="T10" fmla="*/ 5 w 1559"/>
                <a:gd name="T11" fmla="*/ 0 h 639"/>
                <a:gd name="T12" fmla="*/ 4 w 1559"/>
                <a:gd name="T13" fmla="*/ 0 h 639"/>
                <a:gd name="T14" fmla="*/ 3 w 1559"/>
                <a:gd name="T15" fmla="*/ 0 h 639"/>
                <a:gd name="T16" fmla="*/ 2 w 1559"/>
                <a:gd name="T17" fmla="*/ 0 h 639"/>
                <a:gd name="T18" fmla="*/ 1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1 h 639"/>
                <a:gd name="T30" fmla="*/ 0 w 1559"/>
                <a:gd name="T31" fmla="*/ 2 h 639"/>
                <a:gd name="T32" fmla="*/ 0 w 1559"/>
                <a:gd name="T33" fmla="*/ 2 h 639"/>
                <a:gd name="T34" fmla="*/ 0 w 1559"/>
                <a:gd name="T35" fmla="*/ 2 h 639"/>
                <a:gd name="T36" fmla="*/ 0 w 1559"/>
                <a:gd name="T37" fmla="*/ 2 h 639"/>
                <a:gd name="T38" fmla="*/ 0 w 1559"/>
                <a:gd name="T39" fmla="*/ 1 h 639"/>
                <a:gd name="T40" fmla="*/ 0 w 1559"/>
                <a:gd name="T41" fmla="*/ 1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1 w 1559"/>
                <a:gd name="T49" fmla="*/ 0 h 639"/>
                <a:gd name="T50" fmla="*/ 2 w 1559"/>
                <a:gd name="T51" fmla="*/ 0 h 639"/>
                <a:gd name="T52" fmla="*/ 3 w 1559"/>
                <a:gd name="T53" fmla="*/ 0 h 639"/>
                <a:gd name="T54" fmla="*/ 4 w 1559"/>
                <a:gd name="T55" fmla="*/ 0 h 639"/>
                <a:gd name="T56" fmla="*/ 4 w 1559"/>
                <a:gd name="T57" fmla="*/ 0 h 639"/>
                <a:gd name="T58" fmla="*/ 5 w 1559"/>
                <a:gd name="T59" fmla="*/ 0 h 639"/>
                <a:gd name="T60" fmla="*/ 5 w 1559"/>
                <a:gd name="T61" fmla="*/ 0 h 639"/>
                <a:gd name="T62" fmla="*/ 5 w 1559"/>
                <a:gd name="T63" fmla="*/ 0 h 639"/>
                <a:gd name="T64" fmla="*/ 5 w 1559"/>
                <a:gd name="T65" fmla="*/ 0 h 639"/>
                <a:gd name="T66" fmla="*/ 5 w 1559"/>
                <a:gd name="T67" fmla="*/ 1 h 639"/>
                <a:gd name="T68" fmla="*/ 5 w 1559"/>
                <a:gd name="T69" fmla="*/ 1 h 639"/>
                <a:gd name="T70" fmla="*/ 4 w 1559"/>
                <a:gd name="T71" fmla="*/ 1 h 639"/>
                <a:gd name="T72" fmla="*/ 4 w 1559"/>
                <a:gd name="T73" fmla="*/ 1 h 639"/>
                <a:gd name="T74" fmla="*/ 4 w 1559"/>
                <a:gd name="T75" fmla="*/ 1 h 639"/>
                <a:gd name="T76" fmla="*/ 5 w 1559"/>
                <a:gd name="T77" fmla="*/ 2 h 639"/>
                <a:gd name="T78" fmla="*/ 5 w 1559"/>
                <a:gd name="T79" fmla="*/ 2 h 639"/>
                <a:gd name="T80" fmla="*/ 5 w 1559"/>
                <a:gd name="T81" fmla="*/ 2 h 639"/>
                <a:gd name="T82" fmla="*/ 5 w 1559"/>
                <a:gd name="T83" fmla="*/ 2 h 639"/>
                <a:gd name="T84" fmla="*/ 5 w 1559"/>
                <a:gd name="T85" fmla="*/ 1 h 639"/>
                <a:gd name="T86" fmla="*/ 6 w 1559"/>
                <a:gd name="T87" fmla="*/ 1 h 639"/>
                <a:gd name="T88" fmla="*/ 6 w 1559"/>
                <a:gd name="T89" fmla="*/ 1 h 639"/>
                <a:gd name="T90" fmla="*/ 5 w 1559"/>
                <a:gd name="T91" fmla="*/ 1 h 639"/>
                <a:gd name="T92" fmla="*/ 5 w 1559"/>
                <a:gd name="T93" fmla="*/ 2 h 639"/>
                <a:gd name="T94" fmla="*/ 5 w 1559"/>
                <a:gd name="T95" fmla="*/ 1 h 639"/>
                <a:gd name="T96" fmla="*/ 5 w 1559"/>
                <a:gd name="T97" fmla="*/ 1 h 639"/>
                <a:gd name="T98" fmla="*/ 5 w 1559"/>
                <a:gd name="T99" fmla="*/ 1 h 639"/>
                <a:gd name="T100" fmla="*/ 5 w 1559"/>
                <a:gd name="T101" fmla="*/ 1 h 639"/>
                <a:gd name="T102" fmla="*/ 5 w 1559"/>
                <a:gd name="T103" fmla="*/ 1 h 639"/>
                <a:gd name="T104" fmla="*/ 5 w 1559"/>
                <a:gd name="T105" fmla="*/ 2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2 h 685"/>
                <a:gd name="T2" fmla="*/ 0 w 468"/>
                <a:gd name="T3" fmla="*/ 2 h 685"/>
                <a:gd name="T4" fmla="*/ 0 w 468"/>
                <a:gd name="T5" fmla="*/ 2 h 685"/>
                <a:gd name="T6" fmla="*/ 0 w 468"/>
                <a:gd name="T7" fmla="*/ 2 h 685"/>
                <a:gd name="T8" fmla="*/ 0 w 468"/>
                <a:gd name="T9" fmla="*/ 2 h 685"/>
                <a:gd name="T10" fmla="*/ 0 w 468"/>
                <a:gd name="T11" fmla="*/ 2 h 685"/>
                <a:gd name="T12" fmla="*/ 0 w 468"/>
                <a:gd name="T13" fmla="*/ 2 h 685"/>
                <a:gd name="T14" fmla="*/ 0 w 468"/>
                <a:gd name="T15" fmla="*/ 2 h 685"/>
                <a:gd name="T16" fmla="*/ 0 w 468"/>
                <a:gd name="T17" fmla="*/ 2 h 685"/>
                <a:gd name="T18" fmla="*/ 0 w 468"/>
                <a:gd name="T19" fmla="*/ 2 h 685"/>
                <a:gd name="T20" fmla="*/ 0 w 468"/>
                <a:gd name="T21" fmla="*/ 2 h 685"/>
                <a:gd name="T22" fmla="*/ 0 w 468"/>
                <a:gd name="T23" fmla="*/ 2 h 685"/>
                <a:gd name="T24" fmla="*/ 0 w 468"/>
                <a:gd name="T25" fmla="*/ 1 h 685"/>
                <a:gd name="T26" fmla="*/ 0 w 468"/>
                <a:gd name="T27" fmla="*/ 1 h 685"/>
                <a:gd name="T28" fmla="*/ 0 w 468"/>
                <a:gd name="T29" fmla="*/ 1 h 685"/>
                <a:gd name="T30" fmla="*/ 0 w 468"/>
                <a:gd name="T31" fmla="*/ 1 h 685"/>
                <a:gd name="T32" fmla="*/ 0 w 468"/>
                <a:gd name="T33" fmla="*/ 1 h 685"/>
                <a:gd name="T34" fmla="*/ 0 w 468"/>
                <a:gd name="T35" fmla="*/ 1 h 685"/>
                <a:gd name="T36" fmla="*/ 0 w 468"/>
                <a:gd name="T37" fmla="*/ 1 h 685"/>
                <a:gd name="T38" fmla="*/ 0 w 468"/>
                <a:gd name="T39" fmla="*/ 1 h 685"/>
                <a:gd name="T40" fmla="*/ 0 w 468"/>
                <a:gd name="T41" fmla="*/ 1 h 685"/>
                <a:gd name="T42" fmla="*/ 0 w 468"/>
                <a:gd name="T43" fmla="*/ 1 h 685"/>
                <a:gd name="T44" fmla="*/ 0 w 468"/>
                <a:gd name="T45" fmla="*/ 1 h 685"/>
                <a:gd name="T46" fmla="*/ 0 w 468"/>
                <a:gd name="T47" fmla="*/ 1 h 685"/>
                <a:gd name="T48" fmla="*/ 1 w 468"/>
                <a:gd name="T49" fmla="*/ 0 h 685"/>
                <a:gd name="T50" fmla="*/ 1 w 468"/>
                <a:gd name="T51" fmla="*/ 0 h 685"/>
                <a:gd name="T52" fmla="*/ 1 w 468"/>
                <a:gd name="T53" fmla="*/ 0 h 685"/>
                <a:gd name="T54" fmla="*/ 1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1 h 685"/>
                <a:gd name="T66" fmla="*/ 1 w 468"/>
                <a:gd name="T67" fmla="*/ 1 h 685"/>
                <a:gd name="T68" fmla="*/ 1 w 468"/>
                <a:gd name="T69" fmla="*/ 1 h 685"/>
                <a:gd name="T70" fmla="*/ 1 w 468"/>
                <a:gd name="T71" fmla="*/ 0 h 685"/>
                <a:gd name="T72" fmla="*/ 1 w 468"/>
                <a:gd name="T73" fmla="*/ 0 h 685"/>
                <a:gd name="T74" fmla="*/ 1 w 468"/>
                <a:gd name="T75" fmla="*/ 0 h 685"/>
                <a:gd name="T76" fmla="*/ 1 w 468"/>
                <a:gd name="T77" fmla="*/ 0 h 685"/>
                <a:gd name="T78" fmla="*/ 1 w 468"/>
                <a:gd name="T79" fmla="*/ 0 h 685"/>
                <a:gd name="T80" fmla="*/ 1 w 468"/>
                <a:gd name="T81" fmla="*/ 0 h 685"/>
                <a:gd name="T82" fmla="*/ 1 w 468"/>
                <a:gd name="T83" fmla="*/ 0 h 685"/>
                <a:gd name="T84" fmla="*/ 1 w 468"/>
                <a:gd name="T85" fmla="*/ 0 h 685"/>
                <a:gd name="T86" fmla="*/ 1 w 468"/>
                <a:gd name="T87" fmla="*/ 0 h 685"/>
                <a:gd name="T88" fmla="*/ 1 w 468"/>
                <a:gd name="T89" fmla="*/ 0 h 685"/>
                <a:gd name="T90" fmla="*/ 1 w 468"/>
                <a:gd name="T91" fmla="*/ 0 h 685"/>
                <a:gd name="T92" fmla="*/ 1 w 468"/>
                <a:gd name="T93" fmla="*/ 0 h 685"/>
                <a:gd name="T94" fmla="*/ 1 w 468"/>
                <a:gd name="T95" fmla="*/ 0 h 685"/>
                <a:gd name="T96" fmla="*/ 1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1 h 553"/>
                <a:gd name="T58" fmla="*/ 1 w 93"/>
                <a:gd name="T59" fmla="*/ 1 h 553"/>
                <a:gd name="T60" fmla="*/ 1 w 93"/>
                <a:gd name="T61" fmla="*/ 1 h 553"/>
                <a:gd name="T62" fmla="*/ 1 w 93"/>
                <a:gd name="T63" fmla="*/ 1 h 553"/>
                <a:gd name="T64" fmla="*/ 1 w 93"/>
                <a:gd name="T65" fmla="*/ 1 h 553"/>
                <a:gd name="T66" fmla="*/ 1 w 93"/>
                <a:gd name="T67" fmla="*/ 1 h 553"/>
                <a:gd name="T68" fmla="*/ 1 w 93"/>
                <a:gd name="T69" fmla="*/ 1 h 553"/>
                <a:gd name="T70" fmla="*/ 1 w 93"/>
                <a:gd name="T71" fmla="*/ 1 h 553"/>
                <a:gd name="T72" fmla="*/ 1 w 93"/>
                <a:gd name="T73" fmla="*/ 1 h 553"/>
                <a:gd name="T74" fmla="*/ 1 w 93"/>
                <a:gd name="T75" fmla="*/ 1 h 553"/>
                <a:gd name="T76" fmla="*/ 1 w 93"/>
                <a:gd name="T77" fmla="*/ 1 h 553"/>
                <a:gd name="T78" fmla="*/ 1 w 93"/>
                <a:gd name="T79" fmla="*/ 1 h 553"/>
                <a:gd name="T80" fmla="*/ 1 w 93"/>
                <a:gd name="T81" fmla="*/ 1 h 553"/>
                <a:gd name="T82" fmla="*/ 1 w 93"/>
                <a:gd name="T83" fmla="*/ 1 h 553"/>
                <a:gd name="T84" fmla="*/ 1 w 93"/>
                <a:gd name="T85" fmla="*/ 2 h 553"/>
                <a:gd name="T86" fmla="*/ 1 w 93"/>
                <a:gd name="T87" fmla="*/ 1 h 553"/>
                <a:gd name="T88" fmla="*/ 1 w 93"/>
                <a:gd name="T89" fmla="*/ 2 h 553"/>
                <a:gd name="T90" fmla="*/ 1 w 93"/>
                <a:gd name="T91" fmla="*/ 2 h 553"/>
                <a:gd name="T92" fmla="*/ 1 w 93"/>
                <a:gd name="T93" fmla="*/ 1 h 553"/>
                <a:gd name="T94" fmla="*/ 1 w 93"/>
                <a:gd name="T95" fmla="*/ 1 h 553"/>
                <a:gd name="T96" fmla="*/ 1 w 93"/>
                <a:gd name="T97" fmla="*/ 2 h 553"/>
                <a:gd name="T98" fmla="*/ 1 w 93"/>
                <a:gd name="T99" fmla="*/ 2 h 553"/>
                <a:gd name="T100" fmla="*/ 1 w 93"/>
                <a:gd name="T101" fmla="*/ 2 h 553"/>
                <a:gd name="T102" fmla="*/ 1 w 93"/>
                <a:gd name="T103" fmla="*/ 2 h 553"/>
                <a:gd name="T104" fmla="*/ 0 w 93"/>
                <a:gd name="T105" fmla="*/ 1 h 553"/>
                <a:gd name="T106" fmla="*/ 1 w 93"/>
                <a:gd name="T107" fmla="*/ 1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1 w 2753"/>
                <a:gd name="T1" fmla="*/ 2 h 496"/>
                <a:gd name="T2" fmla="*/ 11 w 2753"/>
                <a:gd name="T3" fmla="*/ 2 h 496"/>
                <a:gd name="T4" fmla="*/ 11 w 2753"/>
                <a:gd name="T5" fmla="*/ 2 h 496"/>
                <a:gd name="T6" fmla="*/ 11 w 2753"/>
                <a:gd name="T7" fmla="*/ 2 h 496"/>
                <a:gd name="T8" fmla="*/ 10 w 2753"/>
                <a:gd name="T9" fmla="*/ 2 h 496"/>
                <a:gd name="T10" fmla="*/ 10 w 2753"/>
                <a:gd name="T11" fmla="*/ 2 h 496"/>
                <a:gd name="T12" fmla="*/ 10 w 2753"/>
                <a:gd name="T13" fmla="*/ 2 h 496"/>
                <a:gd name="T14" fmla="*/ 9 w 2753"/>
                <a:gd name="T15" fmla="*/ 2 h 496"/>
                <a:gd name="T16" fmla="*/ 9 w 2753"/>
                <a:gd name="T17" fmla="*/ 2 h 496"/>
                <a:gd name="T18" fmla="*/ 9 w 2753"/>
                <a:gd name="T19" fmla="*/ 2 h 496"/>
                <a:gd name="T20" fmla="*/ 9 w 2753"/>
                <a:gd name="T21" fmla="*/ 2 h 496"/>
                <a:gd name="T22" fmla="*/ 9 w 2753"/>
                <a:gd name="T23" fmla="*/ 2 h 496"/>
                <a:gd name="T24" fmla="*/ 8 w 2753"/>
                <a:gd name="T25" fmla="*/ 2 h 496"/>
                <a:gd name="T26" fmla="*/ 8 w 2753"/>
                <a:gd name="T27" fmla="*/ 2 h 496"/>
                <a:gd name="T28" fmla="*/ 8 w 2753"/>
                <a:gd name="T29" fmla="*/ 2 h 496"/>
                <a:gd name="T30" fmla="*/ 8 w 2753"/>
                <a:gd name="T31" fmla="*/ 2 h 496"/>
                <a:gd name="T32" fmla="*/ 7 w 2753"/>
                <a:gd name="T33" fmla="*/ 2 h 496"/>
                <a:gd name="T34" fmla="*/ 7 w 2753"/>
                <a:gd name="T35" fmla="*/ 2 h 496"/>
                <a:gd name="T36" fmla="*/ 7 w 2753"/>
                <a:gd name="T37" fmla="*/ 2 h 496"/>
                <a:gd name="T38" fmla="*/ 7 w 2753"/>
                <a:gd name="T39" fmla="*/ 2 h 496"/>
                <a:gd name="T40" fmla="*/ 7 w 2753"/>
                <a:gd name="T41" fmla="*/ 2 h 496"/>
                <a:gd name="T42" fmla="*/ 6 w 2753"/>
                <a:gd name="T43" fmla="*/ 2 h 496"/>
                <a:gd name="T44" fmla="*/ 6 w 2753"/>
                <a:gd name="T45" fmla="*/ 2 h 496"/>
                <a:gd name="T46" fmla="*/ 6 w 2753"/>
                <a:gd name="T47" fmla="*/ 2 h 496"/>
                <a:gd name="T48" fmla="*/ 6 w 2753"/>
                <a:gd name="T49" fmla="*/ 2 h 496"/>
                <a:gd name="T50" fmla="*/ 5 w 2753"/>
                <a:gd name="T51" fmla="*/ 2 h 496"/>
                <a:gd name="T52" fmla="*/ 5 w 2753"/>
                <a:gd name="T53" fmla="*/ 2 h 496"/>
                <a:gd name="T54" fmla="*/ 5 w 2753"/>
                <a:gd name="T55" fmla="*/ 2 h 496"/>
                <a:gd name="T56" fmla="*/ 4 w 2753"/>
                <a:gd name="T57" fmla="*/ 2 h 496"/>
                <a:gd name="T58" fmla="*/ 5 w 2753"/>
                <a:gd name="T59" fmla="*/ 2 h 496"/>
                <a:gd name="T60" fmla="*/ 4 w 2753"/>
                <a:gd name="T61" fmla="*/ 2 h 496"/>
                <a:gd name="T62" fmla="*/ 3 w 2753"/>
                <a:gd name="T63" fmla="*/ 2 h 496"/>
                <a:gd name="T64" fmla="*/ 3 w 2753"/>
                <a:gd name="T65" fmla="*/ 2 h 496"/>
                <a:gd name="T66" fmla="*/ 3 w 2753"/>
                <a:gd name="T67" fmla="*/ 2 h 496"/>
                <a:gd name="T68" fmla="*/ 3 w 2753"/>
                <a:gd name="T69" fmla="*/ 2 h 496"/>
                <a:gd name="T70" fmla="*/ 2 w 2753"/>
                <a:gd name="T71" fmla="*/ 2 h 496"/>
                <a:gd name="T72" fmla="*/ 2 w 2753"/>
                <a:gd name="T73" fmla="*/ 2 h 496"/>
                <a:gd name="T74" fmla="*/ 2 w 2753"/>
                <a:gd name="T75" fmla="*/ 2 h 496"/>
                <a:gd name="T76" fmla="*/ 1 w 2753"/>
                <a:gd name="T77" fmla="*/ 2 h 496"/>
                <a:gd name="T78" fmla="*/ 1 w 2753"/>
                <a:gd name="T79" fmla="*/ 2 h 496"/>
                <a:gd name="T80" fmla="*/ 1 w 2753"/>
                <a:gd name="T81" fmla="*/ 2 h 496"/>
                <a:gd name="T82" fmla="*/ 9 w 2753"/>
                <a:gd name="T83" fmla="*/ 1 h 496"/>
                <a:gd name="T84" fmla="*/ 8 w 2753"/>
                <a:gd name="T85" fmla="*/ 1 h 496"/>
                <a:gd name="T86" fmla="*/ 8 w 2753"/>
                <a:gd name="T87" fmla="*/ 1 h 496"/>
                <a:gd name="T88" fmla="*/ 8 w 2753"/>
                <a:gd name="T89" fmla="*/ 1 h 496"/>
                <a:gd name="T90" fmla="*/ 8 w 2753"/>
                <a:gd name="T91" fmla="*/ 1 h 496"/>
                <a:gd name="T92" fmla="*/ 8 w 2753"/>
                <a:gd name="T93" fmla="*/ 1 h 496"/>
                <a:gd name="T94" fmla="*/ 7 w 2753"/>
                <a:gd name="T95" fmla="*/ 1 h 496"/>
                <a:gd name="T96" fmla="*/ 7 w 2753"/>
                <a:gd name="T97" fmla="*/ 1 h 496"/>
                <a:gd name="T98" fmla="*/ 7 w 2753"/>
                <a:gd name="T99" fmla="*/ 1 h 496"/>
                <a:gd name="T100" fmla="*/ 7 w 2753"/>
                <a:gd name="T101" fmla="*/ 1 h 496"/>
                <a:gd name="T102" fmla="*/ 6 w 2753"/>
                <a:gd name="T103" fmla="*/ 0 h 496"/>
                <a:gd name="T104" fmla="*/ 6 w 2753"/>
                <a:gd name="T105" fmla="*/ 1 h 496"/>
                <a:gd name="T106" fmla="*/ 6 w 2753"/>
                <a:gd name="T107" fmla="*/ 1 h 496"/>
                <a:gd name="T108" fmla="*/ 6 w 2753"/>
                <a:gd name="T109" fmla="*/ 1 h 496"/>
                <a:gd name="T110" fmla="*/ 6 w 2753"/>
                <a:gd name="T111" fmla="*/ 1 h 496"/>
                <a:gd name="T112" fmla="*/ 5 w 2753"/>
                <a:gd name="T113" fmla="*/ 1 h 496"/>
                <a:gd name="T114" fmla="*/ 5 w 2753"/>
                <a:gd name="T115" fmla="*/ 1 h 496"/>
                <a:gd name="T116" fmla="*/ 4 w 2753"/>
                <a:gd name="T117" fmla="*/ 1 h 496"/>
                <a:gd name="T118" fmla="*/ 4 w 2753"/>
                <a:gd name="T119" fmla="*/ 1 h 496"/>
                <a:gd name="T120" fmla="*/ 3 w 2753"/>
                <a:gd name="T121" fmla="*/ 1 h 496"/>
                <a:gd name="T122" fmla="*/ 3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2 h 639"/>
                <a:gd name="T2" fmla="*/ 0 w 1400"/>
                <a:gd name="T3" fmla="*/ 1 h 639"/>
                <a:gd name="T4" fmla="*/ 0 w 1400"/>
                <a:gd name="T5" fmla="*/ 1 h 639"/>
                <a:gd name="T6" fmla="*/ 0 w 1400"/>
                <a:gd name="T7" fmla="*/ 1 h 639"/>
                <a:gd name="T8" fmla="*/ 0 w 1400"/>
                <a:gd name="T9" fmla="*/ 1 h 639"/>
                <a:gd name="T10" fmla="*/ 1 w 1400"/>
                <a:gd name="T11" fmla="*/ 1 h 639"/>
                <a:gd name="T12" fmla="*/ 1 w 1400"/>
                <a:gd name="T13" fmla="*/ 1 h 639"/>
                <a:gd name="T14" fmla="*/ 1 w 1400"/>
                <a:gd name="T15" fmla="*/ 1 h 639"/>
                <a:gd name="T16" fmla="*/ 1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1 h 639"/>
                <a:gd name="T30" fmla="*/ 0 w 1400"/>
                <a:gd name="T31" fmla="*/ 1 h 639"/>
                <a:gd name="T32" fmla="*/ 0 w 1400"/>
                <a:gd name="T33" fmla="*/ 1 h 639"/>
                <a:gd name="T34" fmla="*/ 0 w 1400"/>
                <a:gd name="T35" fmla="*/ 1 h 639"/>
                <a:gd name="T36" fmla="*/ 0 w 1400"/>
                <a:gd name="T37" fmla="*/ 1 h 639"/>
                <a:gd name="T38" fmla="*/ 0 w 1400"/>
                <a:gd name="T39" fmla="*/ 2 h 639"/>
                <a:gd name="T40" fmla="*/ 0 w 1400"/>
                <a:gd name="T41" fmla="*/ 2 h 639"/>
                <a:gd name="T42" fmla="*/ 0 w 1400"/>
                <a:gd name="T43" fmla="*/ 2 h 639"/>
                <a:gd name="T44" fmla="*/ 0 w 1400"/>
                <a:gd name="T45" fmla="*/ 2 h 639"/>
                <a:gd name="T46" fmla="*/ 1 w 1400"/>
                <a:gd name="T47" fmla="*/ 2 h 639"/>
                <a:gd name="T48" fmla="*/ 2 w 1400"/>
                <a:gd name="T49" fmla="*/ 2 h 639"/>
                <a:gd name="T50" fmla="*/ 3 w 1400"/>
                <a:gd name="T51" fmla="*/ 2 h 639"/>
                <a:gd name="T52" fmla="*/ 4 w 1400"/>
                <a:gd name="T53" fmla="*/ 2 h 639"/>
                <a:gd name="T54" fmla="*/ 5 w 1400"/>
                <a:gd name="T55" fmla="*/ 2 h 639"/>
                <a:gd name="T56" fmla="*/ 5 w 1400"/>
                <a:gd name="T57" fmla="*/ 2 h 639"/>
                <a:gd name="T58" fmla="*/ 5 w 1400"/>
                <a:gd name="T59" fmla="*/ 2 h 639"/>
                <a:gd name="T60" fmla="*/ 5 w 1400"/>
                <a:gd name="T61" fmla="*/ 2 h 639"/>
                <a:gd name="T62" fmla="*/ 5 w 1400"/>
                <a:gd name="T63" fmla="*/ 2 h 639"/>
                <a:gd name="T64" fmla="*/ 5 w 1400"/>
                <a:gd name="T65" fmla="*/ 2 h 639"/>
                <a:gd name="T66" fmla="*/ 4 w 1400"/>
                <a:gd name="T67" fmla="*/ 2 h 639"/>
                <a:gd name="T68" fmla="*/ 3 w 1400"/>
                <a:gd name="T69" fmla="*/ 2 h 639"/>
                <a:gd name="T70" fmla="*/ 2 w 1400"/>
                <a:gd name="T71" fmla="*/ 2 h 639"/>
                <a:gd name="T72" fmla="*/ 1 w 1400"/>
                <a:gd name="T73" fmla="*/ 2 h 639"/>
                <a:gd name="T74" fmla="*/ 1 w 1400"/>
                <a:gd name="T75" fmla="*/ 2 h 639"/>
                <a:gd name="T76" fmla="*/ 1 w 1400"/>
                <a:gd name="T77" fmla="*/ 2 h 639"/>
                <a:gd name="T78" fmla="*/ 0 w 1400"/>
                <a:gd name="T79" fmla="*/ 1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1 w 1400"/>
                <a:gd name="T87" fmla="*/ 1 h 639"/>
                <a:gd name="T88" fmla="*/ 0 w 1400"/>
                <a:gd name="T89" fmla="*/ 1 h 639"/>
                <a:gd name="T90" fmla="*/ 0 w 1400"/>
                <a:gd name="T91" fmla="*/ 1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7 w 2101"/>
                <a:gd name="T1" fmla="*/ 0 h 1421"/>
                <a:gd name="T2" fmla="*/ 7 w 2101"/>
                <a:gd name="T3" fmla="*/ 0 h 1421"/>
                <a:gd name="T4" fmla="*/ 6 w 2101"/>
                <a:gd name="T5" fmla="*/ 0 h 1421"/>
                <a:gd name="T6" fmla="*/ 5 w 2101"/>
                <a:gd name="T7" fmla="*/ 0 h 1421"/>
                <a:gd name="T8" fmla="*/ 5 w 2101"/>
                <a:gd name="T9" fmla="*/ 0 h 1421"/>
                <a:gd name="T10" fmla="*/ 6 w 2101"/>
                <a:gd name="T11" fmla="*/ 0 h 1421"/>
                <a:gd name="T12" fmla="*/ 7 w 2101"/>
                <a:gd name="T13" fmla="*/ 3 h 1421"/>
                <a:gd name="T14" fmla="*/ 7 w 2101"/>
                <a:gd name="T15" fmla="*/ 2 h 1421"/>
                <a:gd name="T16" fmla="*/ 7 w 2101"/>
                <a:gd name="T17" fmla="*/ 2 h 1421"/>
                <a:gd name="T18" fmla="*/ 7 w 2101"/>
                <a:gd name="T19" fmla="*/ 2 h 1421"/>
                <a:gd name="T20" fmla="*/ 7 w 2101"/>
                <a:gd name="T21" fmla="*/ 2 h 1421"/>
                <a:gd name="T22" fmla="*/ 5 w 2101"/>
                <a:gd name="T23" fmla="*/ 1 h 1421"/>
                <a:gd name="T24" fmla="*/ 5 w 2101"/>
                <a:gd name="T25" fmla="*/ 1 h 1421"/>
                <a:gd name="T26" fmla="*/ 5 w 2101"/>
                <a:gd name="T27" fmla="*/ 1 h 1421"/>
                <a:gd name="T28" fmla="*/ 5 w 2101"/>
                <a:gd name="T29" fmla="*/ 1 h 1421"/>
                <a:gd name="T30" fmla="*/ 5 w 2101"/>
                <a:gd name="T31" fmla="*/ 0 h 1421"/>
                <a:gd name="T32" fmla="*/ 6 w 2101"/>
                <a:gd name="T33" fmla="*/ 0 h 1421"/>
                <a:gd name="T34" fmla="*/ 6 w 2101"/>
                <a:gd name="T35" fmla="*/ 0 h 1421"/>
                <a:gd name="T36" fmla="*/ 7 w 2101"/>
                <a:gd name="T37" fmla="*/ 0 h 1421"/>
                <a:gd name="T38" fmla="*/ 7 w 2101"/>
                <a:gd name="T39" fmla="*/ 0 h 1421"/>
                <a:gd name="T40" fmla="*/ 6 w 2101"/>
                <a:gd name="T41" fmla="*/ 0 h 1421"/>
                <a:gd name="T42" fmla="*/ 5 w 2101"/>
                <a:gd name="T43" fmla="*/ 0 h 1421"/>
                <a:gd name="T44" fmla="*/ 5 w 2101"/>
                <a:gd name="T45" fmla="*/ 0 h 1421"/>
                <a:gd name="T46" fmla="*/ 4 w 2101"/>
                <a:gd name="T47" fmla="*/ 0 h 1421"/>
                <a:gd name="T48" fmla="*/ 3 w 2101"/>
                <a:gd name="T49" fmla="*/ 1 h 1421"/>
                <a:gd name="T50" fmla="*/ 2 w 2101"/>
                <a:gd name="T51" fmla="*/ 0 h 1421"/>
                <a:gd name="T52" fmla="*/ 1 w 2101"/>
                <a:gd name="T53" fmla="*/ 0 h 1421"/>
                <a:gd name="T54" fmla="*/ 0 w 2101"/>
                <a:gd name="T55" fmla="*/ 2 h 1421"/>
                <a:gd name="T56" fmla="*/ 1 w 2101"/>
                <a:gd name="T57" fmla="*/ 2 h 1421"/>
                <a:gd name="T58" fmla="*/ 1 w 2101"/>
                <a:gd name="T59" fmla="*/ 0 h 1421"/>
                <a:gd name="T60" fmla="*/ 2 w 2101"/>
                <a:gd name="T61" fmla="*/ 2 h 1421"/>
                <a:gd name="T62" fmla="*/ 2 w 2101"/>
                <a:gd name="T63" fmla="*/ 2 h 1421"/>
                <a:gd name="T64" fmla="*/ 2 w 2101"/>
                <a:gd name="T65" fmla="*/ 4 h 1421"/>
                <a:gd name="T66" fmla="*/ 2 w 2101"/>
                <a:gd name="T67" fmla="*/ 3 h 1421"/>
                <a:gd name="T68" fmla="*/ 3 w 2101"/>
                <a:gd name="T69" fmla="*/ 3 h 1421"/>
                <a:gd name="T70" fmla="*/ 4 w 2101"/>
                <a:gd name="T71" fmla="*/ 4 h 1421"/>
                <a:gd name="T72" fmla="*/ 6 w 2101"/>
                <a:gd name="T73" fmla="*/ 2 h 1421"/>
                <a:gd name="T74" fmla="*/ 6 w 2101"/>
                <a:gd name="T75" fmla="*/ 4 h 1421"/>
                <a:gd name="T76" fmla="*/ 6 w 2101"/>
                <a:gd name="T77" fmla="*/ 4 h 1421"/>
                <a:gd name="T78" fmla="*/ 6 w 2101"/>
                <a:gd name="T79" fmla="*/ 3 h 1421"/>
                <a:gd name="T80" fmla="*/ 7 w 2101"/>
                <a:gd name="T81" fmla="*/ 3 h 1421"/>
                <a:gd name="T82" fmla="*/ 7 w 2101"/>
                <a:gd name="T83" fmla="*/ 5 h 1421"/>
                <a:gd name="T84" fmla="*/ 8 w 2101"/>
                <a:gd name="T85" fmla="*/ 5 h 1421"/>
                <a:gd name="T86" fmla="*/ 8 w 2101"/>
                <a:gd name="T87" fmla="*/ 3 h 1421"/>
                <a:gd name="T88" fmla="*/ 9 w 2101"/>
                <a:gd name="T89" fmla="*/ 3 h 1421"/>
                <a:gd name="T90" fmla="*/ 8 w 2101"/>
                <a:gd name="T91" fmla="*/ 3 h 1421"/>
                <a:gd name="T92" fmla="*/ 6 w 2101"/>
                <a:gd name="T93" fmla="*/ 2 h 1421"/>
                <a:gd name="T94" fmla="*/ 6 w 2101"/>
                <a:gd name="T95" fmla="*/ 2 h 1421"/>
                <a:gd name="T96" fmla="*/ 5 w 2101"/>
                <a:gd name="T97" fmla="*/ 2 h 1421"/>
                <a:gd name="T98" fmla="*/ 4 w 2101"/>
                <a:gd name="T99" fmla="*/ 2 h 1421"/>
                <a:gd name="T100" fmla="*/ 5 w 2101"/>
                <a:gd name="T101" fmla="*/ 3 h 1421"/>
                <a:gd name="T102" fmla="*/ 4 w 2101"/>
                <a:gd name="T103" fmla="*/ 4 h 1421"/>
                <a:gd name="T104" fmla="*/ 4 w 2101"/>
                <a:gd name="T105" fmla="*/ 4 h 1421"/>
                <a:gd name="T106" fmla="*/ 3 w 2101"/>
                <a:gd name="T107" fmla="*/ 2 h 1421"/>
                <a:gd name="T108" fmla="*/ 4 w 2101"/>
                <a:gd name="T109" fmla="*/ 0 h 1421"/>
                <a:gd name="T110" fmla="*/ 4 w 2101"/>
                <a:gd name="T111" fmla="*/ 2 h 1421"/>
                <a:gd name="T112" fmla="*/ 5 w 2101"/>
                <a:gd name="T113" fmla="*/ 2 h 1421"/>
                <a:gd name="T114" fmla="*/ 5 w 2101"/>
                <a:gd name="T115" fmla="*/ 2 h 1421"/>
                <a:gd name="T116" fmla="*/ 6 w 2101"/>
                <a:gd name="T117" fmla="*/ 2 h 1421"/>
                <a:gd name="T118" fmla="*/ 6 w 2101"/>
                <a:gd name="T119" fmla="*/ 2 h 1421"/>
                <a:gd name="T120" fmla="*/ 6 w 2101"/>
                <a:gd name="T121" fmla="*/ 2 h 1421"/>
                <a:gd name="T122" fmla="*/ 6 w 2101"/>
                <a:gd name="T123" fmla="*/ 2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2 w 4304"/>
                <a:gd name="T3" fmla="*/ 1 h 532"/>
                <a:gd name="T4" fmla="*/ 3 w 4304"/>
                <a:gd name="T5" fmla="*/ 2 h 532"/>
                <a:gd name="T6" fmla="*/ 4 w 4304"/>
                <a:gd name="T7" fmla="*/ 1 h 532"/>
                <a:gd name="T8" fmla="*/ 4 w 4304"/>
                <a:gd name="T9" fmla="*/ 1 h 532"/>
                <a:gd name="T10" fmla="*/ 4 w 4304"/>
                <a:gd name="T11" fmla="*/ 1 h 532"/>
                <a:gd name="T12" fmla="*/ 3 w 4304"/>
                <a:gd name="T13" fmla="*/ 1 h 532"/>
                <a:gd name="T14" fmla="*/ 6 w 4304"/>
                <a:gd name="T15" fmla="*/ 1 h 532"/>
                <a:gd name="T16" fmla="*/ 5 w 4304"/>
                <a:gd name="T17" fmla="*/ 1 h 532"/>
                <a:gd name="T18" fmla="*/ 6 w 4304"/>
                <a:gd name="T19" fmla="*/ 1 h 532"/>
                <a:gd name="T20" fmla="*/ 6 w 4304"/>
                <a:gd name="T21" fmla="*/ 1 h 532"/>
                <a:gd name="T22" fmla="*/ 7 w 4304"/>
                <a:gd name="T23" fmla="*/ 1 h 532"/>
                <a:gd name="T24" fmla="*/ 7 w 4304"/>
                <a:gd name="T25" fmla="*/ 1 h 532"/>
                <a:gd name="T26" fmla="*/ 7 w 4304"/>
                <a:gd name="T27" fmla="*/ 1 h 532"/>
                <a:gd name="T28" fmla="*/ 7 w 4304"/>
                <a:gd name="T29" fmla="*/ 2 h 532"/>
                <a:gd name="T30" fmla="*/ 8 w 4304"/>
                <a:gd name="T31" fmla="*/ 2 h 532"/>
                <a:gd name="T32" fmla="*/ 10 w 4304"/>
                <a:gd name="T33" fmla="*/ 2 h 532"/>
                <a:gd name="T34" fmla="*/ 10 w 4304"/>
                <a:gd name="T35" fmla="*/ 1 h 532"/>
                <a:gd name="T36" fmla="*/ 10 w 4304"/>
                <a:gd name="T37" fmla="*/ 1 h 532"/>
                <a:gd name="T38" fmla="*/ 10 w 4304"/>
                <a:gd name="T39" fmla="*/ 1 h 532"/>
                <a:gd name="T40" fmla="*/ 11 w 4304"/>
                <a:gd name="T41" fmla="*/ 1 h 532"/>
                <a:gd name="T42" fmla="*/ 11 w 4304"/>
                <a:gd name="T43" fmla="*/ 1 h 532"/>
                <a:gd name="T44" fmla="*/ 11 w 4304"/>
                <a:gd name="T45" fmla="*/ 1 h 532"/>
                <a:gd name="T46" fmla="*/ 11 w 4304"/>
                <a:gd name="T47" fmla="*/ 1 h 532"/>
                <a:gd name="T48" fmla="*/ 12 w 4304"/>
                <a:gd name="T49" fmla="*/ 1 h 532"/>
                <a:gd name="T50" fmla="*/ 12 w 4304"/>
                <a:gd name="T51" fmla="*/ 1 h 532"/>
                <a:gd name="T52" fmla="*/ 13 w 4304"/>
                <a:gd name="T53" fmla="*/ 1 h 532"/>
                <a:gd name="T54" fmla="*/ 13 w 4304"/>
                <a:gd name="T55" fmla="*/ 1 h 532"/>
                <a:gd name="T56" fmla="*/ 13 w 4304"/>
                <a:gd name="T57" fmla="*/ 1 h 532"/>
                <a:gd name="T58" fmla="*/ 14 w 4304"/>
                <a:gd name="T59" fmla="*/ 1 h 532"/>
                <a:gd name="T60" fmla="*/ 14 w 4304"/>
                <a:gd name="T61" fmla="*/ 1 h 532"/>
                <a:gd name="T62" fmla="*/ 14 w 4304"/>
                <a:gd name="T63" fmla="*/ 1 h 532"/>
                <a:gd name="T64" fmla="*/ 14 w 4304"/>
                <a:gd name="T65" fmla="*/ 2 h 532"/>
                <a:gd name="T66" fmla="*/ 15 w 4304"/>
                <a:gd name="T67" fmla="*/ 2 h 532"/>
                <a:gd name="T68" fmla="*/ 17 w 4304"/>
                <a:gd name="T69" fmla="*/ 1 h 532"/>
                <a:gd name="T70" fmla="*/ 17 w 4304"/>
                <a:gd name="T71" fmla="*/ 2 h 532"/>
                <a:gd name="T72" fmla="*/ 2 w 4304"/>
                <a:gd name="T73" fmla="*/ 3 h 532"/>
                <a:gd name="T74" fmla="*/ 3 w 4304"/>
                <a:gd name="T75" fmla="*/ 3 h 532"/>
                <a:gd name="T76" fmla="*/ 4 w 4304"/>
                <a:gd name="T77" fmla="*/ 2 h 532"/>
                <a:gd name="T78" fmla="*/ 5 w 4304"/>
                <a:gd name="T79" fmla="*/ 3 h 532"/>
                <a:gd name="T80" fmla="*/ 5 w 4304"/>
                <a:gd name="T81" fmla="*/ 2 h 532"/>
                <a:gd name="T82" fmla="*/ 5 w 4304"/>
                <a:gd name="T83" fmla="*/ 2 h 532"/>
                <a:gd name="T84" fmla="*/ 6 w 4304"/>
                <a:gd name="T85" fmla="*/ 2 h 532"/>
                <a:gd name="T86" fmla="*/ 6 w 4304"/>
                <a:gd name="T87" fmla="*/ 2 h 532"/>
                <a:gd name="T88" fmla="*/ 7 w 4304"/>
                <a:gd name="T89" fmla="*/ 3 h 532"/>
                <a:gd name="T90" fmla="*/ 8 w 4304"/>
                <a:gd name="T91" fmla="*/ 2 h 532"/>
                <a:gd name="T92" fmla="*/ 9 w 4304"/>
                <a:gd name="T93" fmla="*/ 2 h 532"/>
                <a:gd name="T94" fmla="*/ 9 w 4304"/>
                <a:gd name="T95" fmla="*/ 2 h 532"/>
                <a:gd name="T96" fmla="*/ 10 w 4304"/>
                <a:gd name="T97" fmla="*/ 2 h 532"/>
                <a:gd name="T98" fmla="*/ 11 w 4304"/>
                <a:gd name="T99" fmla="*/ 2 h 532"/>
                <a:gd name="T100" fmla="*/ 11 w 4304"/>
                <a:gd name="T101" fmla="*/ 2 h 532"/>
                <a:gd name="T102" fmla="*/ 10 w 4304"/>
                <a:gd name="T103" fmla="*/ 3 h 532"/>
                <a:gd name="T104" fmla="*/ 11 w 4304"/>
                <a:gd name="T105" fmla="*/ 2 h 532"/>
                <a:gd name="T106" fmla="*/ 12 w 4304"/>
                <a:gd name="T107" fmla="*/ 2 h 532"/>
                <a:gd name="T108" fmla="*/ 13 w 4304"/>
                <a:gd name="T109" fmla="*/ 3 h 532"/>
                <a:gd name="T110" fmla="*/ 12 w 4304"/>
                <a:gd name="T111" fmla="*/ 2 h 532"/>
                <a:gd name="T112" fmla="*/ 13 w 4304"/>
                <a:gd name="T113" fmla="*/ 2 h 532"/>
                <a:gd name="T114" fmla="*/ 13 w 4304"/>
                <a:gd name="T115" fmla="*/ 2 h 532"/>
                <a:gd name="T116" fmla="*/ 14 w 4304"/>
                <a:gd name="T117" fmla="*/ 2 h 532"/>
                <a:gd name="T118" fmla="*/ 15 w 4304"/>
                <a:gd name="T119" fmla="*/ 2 h 532"/>
                <a:gd name="T120" fmla="*/ 14 w 4304"/>
                <a:gd name="T121" fmla="*/ 3 h 532"/>
                <a:gd name="T122" fmla="*/ 15 w 4304"/>
                <a:gd name="T123" fmla="*/ 2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2 w 1529"/>
                <a:gd name="T1" fmla="*/ 3 h 1275"/>
                <a:gd name="T2" fmla="*/ 3 w 1529"/>
                <a:gd name="T3" fmla="*/ 3 h 1275"/>
                <a:gd name="T4" fmla="*/ 3 w 1529"/>
                <a:gd name="T5" fmla="*/ 2 h 1275"/>
                <a:gd name="T6" fmla="*/ 1 w 1529"/>
                <a:gd name="T7" fmla="*/ 2 h 1275"/>
                <a:gd name="T8" fmla="*/ 1 w 1529"/>
                <a:gd name="T9" fmla="*/ 4 h 1275"/>
                <a:gd name="T10" fmla="*/ 4 w 1529"/>
                <a:gd name="T11" fmla="*/ 4 h 1275"/>
                <a:gd name="T12" fmla="*/ 4 w 1529"/>
                <a:gd name="T13" fmla="*/ 1 h 1275"/>
                <a:gd name="T14" fmla="*/ 0 w 1529"/>
                <a:gd name="T15" fmla="*/ 1 h 1275"/>
                <a:gd name="T16" fmla="*/ 0 w 1529"/>
                <a:gd name="T17" fmla="*/ 5 h 1275"/>
                <a:gd name="T18" fmla="*/ 5 w 1529"/>
                <a:gd name="T19" fmla="*/ 5 h 1275"/>
                <a:gd name="T20" fmla="*/ 5 w 1529"/>
                <a:gd name="T21" fmla="*/ 1 h 1275"/>
                <a:gd name="T22" fmla="*/ 5 w 1529"/>
                <a:gd name="T23" fmla="*/ 1 h 1275"/>
                <a:gd name="T24" fmla="*/ 5 w 1529"/>
                <a:gd name="T25" fmla="*/ 5 h 1275"/>
                <a:gd name="T26" fmla="*/ 0 w 1529"/>
                <a:gd name="T27" fmla="*/ 5 h 1275"/>
                <a:gd name="T28" fmla="*/ 0 w 1529"/>
                <a:gd name="T29" fmla="*/ 5 h 1275"/>
                <a:gd name="T30" fmla="*/ 0 w 1529"/>
                <a:gd name="T31" fmla="*/ 0 h 1275"/>
                <a:gd name="T32" fmla="*/ 4 w 1529"/>
                <a:gd name="T33" fmla="*/ 0 h 1275"/>
                <a:gd name="T34" fmla="*/ 4 w 1529"/>
                <a:gd name="T35" fmla="*/ 1 h 1275"/>
                <a:gd name="T36" fmla="*/ 4 w 1529"/>
                <a:gd name="T37" fmla="*/ 1 h 1275"/>
                <a:gd name="T38" fmla="*/ 4 w 1529"/>
                <a:gd name="T39" fmla="*/ 1 h 1275"/>
                <a:gd name="T40" fmla="*/ 4 w 1529"/>
                <a:gd name="T41" fmla="*/ 1 h 1275"/>
                <a:gd name="T42" fmla="*/ 4 w 1529"/>
                <a:gd name="T43" fmla="*/ 2 h 1275"/>
                <a:gd name="T44" fmla="*/ 4 w 1529"/>
                <a:gd name="T45" fmla="*/ 2 h 1275"/>
                <a:gd name="T46" fmla="*/ 4 w 1529"/>
                <a:gd name="T47" fmla="*/ 2 h 1275"/>
                <a:gd name="T48" fmla="*/ 4 w 1529"/>
                <a:gd name="T49" fmla="*/ 2 h 1275"/>
                <a:gd name="T50" fmla="*/ 4 w 1529"/>
                <a:gd name="T51" fmla="*/ 3 h 1275"/>
                <a:gd name="T52" fmla="*/ 4 w 1529"/>
                <a:gd name="T53" fmla="*/ 3 h 1275"/>
                <a:gd name="T54" fmla="*/ 4 w 1529"/>
                <a:gd name="T55" fmla="*/ 3 h 1275"/>
                <a:gd name="T56" fmla="*/ 4 w 1529"/>
                <a:gd name="T57" fmla="*/ 3 h 1275"/>
                <a:gd name="T58" fmla="*/ 4 w 1529"/>
                <a:gd name="T59" fmla="*/ 4 h 1275"/>
                <a:gd name="T60" fmla="*/ 4 w 1529"/>
                <a:gd name="T61" fmla="*/ 4 h 1275"/>
                <a:gd name="T62" fmla="*/ 4 w 1529"/>
                <a:gd name="T63" fmla="*/ 4 h 1275"/>
                <a:gd name="T64" fmla="*/ 4 w 1529"/>
                <a:gd name="T65" fmla="*/ 4 h 1275"/>
                <a:gd name="T66" fmla="*/ 4 w 1529"/>
                <a:gd name="T67" fmla="*/ 4 h 1275"/>
                <a:gd name="T68" fmla="*/ 4 w 1529"/>
                <a:gd name="T69" fmla="*/ 4 h 1275"/>
                <a:gd name="T70" fmla="*/ 4 w 1529"/>
                <a:gd name="T71" fmla="*/ 4 h 1275"/>
                <a:gd name="T72" fmla="*/ 4 w 1529"/>
                <a:gd name="T73" fmla="*/ 4 h 1275"/>
                <a:gd name="T74" fmla="*/ 3 w 1529"/>
                <a:gd name="T75" fmla="*/ 4 h 1275"/>
                <a:gd name="T76" fmla="*/ 3 w 1529"/>
                <a:gd name="T77" fmla="*/ 4 h 1275"/>
                <a:gd name="T78" fmla="*/ 3 w 1529"/>
                <a:gd name="T79" fmla="*/ 4 h 1275"/>
                <a:gd name="T80" fmla="*/ 3 w 1529"/>
                <a:gd name="T81" fmla="*/ 4 h 1275"/>
                <a:gd name="T82" fmla="*/ 2 w 1529"/>
                <a:gd name="T83" fmla="*/ 4 h 1275"/>
                <a:gd name="T84" fmla="*/ 2 w 1529"/>
                <a:gd name="T85" fmla="*/ 4 h 1275"/>
                <a:gd name="T86" fmla="*/ 2 w 1529"/>
                <a:gd name="T87" fmla="*/ 4 h 1275"/>
                <a:gd name="T88" fmla="*/ 2 w 1529"/>
                <a:gd name="T89" fmla="*/ 4 h 1275"/>
                <a:gd name="T90" fmla="*/ 1 w 1529"/>
                <a:gd name="T91" fmla="*/ 4 h 1275"/>
                <a:gd name="T92" fmla="*/ 1 w 1529"/>
                <a:gd name="T93" fmla="*/ 4 h 1275"/>
                <a:gd name="T94" fmla="*/ 1 w 1529"/>
                <a:gd name="T95" fmla="*/ 4 h 1275"/>
                <a:gd name="T96" fmla="*/ 1 w 1529"/>
                <a:gd name="T97" fmla="*/ 4 h 1275"/>
                <a:gd name="T98" fmla="*/ 1 w 1529"/>
                <a:gd name="T99" fmla="*/ 4 h 1275"/>
                <a:gd name="T100" fmla="*/ 1 w 1529"/>
                <a:gd name="T101" fmla="*/ 4 h 1275"/>
                <a:gd name="T102" fmla="*/ 1 w 1529"/>
                <a:gd name="T103" fmla="*/ 3 h 1275"/>
                <a:gd name="T104" fmla="*/ 1 w 1529"/>
                <a:gd name="T105" fmla="*/ 3 h 1275"/>
                <a:gd name="T106" fmla="*/ 1 w 1529"/>
                <a:gd name="T107" fmla="*/ 3 h 1275"/>
                <a:gd name="T108" fmla="*/ 1 w 1529"/>
                <a:gd name="T109" fmla="*/ 2 h 1275"/>
                <a:gd name="T110" fmla="*/ 1 w 1529"/>
                <a:gd name="T111" fmla="*/ 2 h 1275"/>
                <a:gd name="T112" fmla="*/ 1 w 1529"/>
                <a:gd name="T113" fmla="*/ 2 h 1275"/>
                <a:gd name="T114" fmla="*/ 3 w 1529"/>
                <a:gd name="T115" fmla="*/ 2 h 1275"/>
                <a:gd name="T116" fmla="*/ 3 w 1529"/>
                <a:gd name="T117" fmla="*/ 3 h 1275"/>
                <a:gd name="T118" fmla="*/ 2 w 1529"/>
                <a:gd name="T119" fmla="*/ 3 h 1275"/>
                <a:gd name="T120" fmla="*/ 2 w 1529"/>
                <a:gd name="T121" fmla="*/ 3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4 w 2467"/>
                <a:gd name="T1" fmla="*/ 1 h 262"/>
                <a:gd name="T2" fmla="*/ 4 w 2467"/>
                <a:gd name="T3" fmla="*/ 1 h 262"/>
                <a:gd name="T4" fmla="*/ 4 w 2467"/>
                <a:gd name="T5" fmla="*/ 1 h 262"/>
                <a:gd name="T6" fmla="*/ 3 w 2467"/>
                <a:gd name="T7" fmla="*/ 1 h 262"/>
                <a:gd name="T8" fmla="*/ 3 w 2467"/>
                <a:gd name="T9" fmla="*/ 1 h 262"/>
                <a:gd name="T10" fmla="*/ 3 w 2467"/>
                <a:gd name="T11" fmla="*/ 1 h 262"/>
                <a:gd name="T12" fmla="*/ 3 w 2467"/>
                <a:gd name="T13" fmla="*/ 1 h 262"/>
                <a:gd name="T14" fmla="*/ 3 w 2467"/>
                <a:gd name="T15" fmla="*/ 1 h 262"/>
                <a:gd name="T16" fmla="*/ 3 w 2467"/>
                <a:gd name="T17" fmla="*/ 1 h 262"/>
                <a:gd name="T18" fmla="*/ 3 w 2467"/>
                <a:gd name="T19" fmla="*/ 1 h 262"/>
                <a:gd name="T20" fmla="*/ 3 w 2467"/>
                <a:gd name="T21" fmla="*/ 1 h 262"/>
                <a:gd name="T22" fmla="*/ 3 w 2467"/>
                <a:gd name="T23" fmla="*/ 1 h 262"/>
                <a:gd name="T24" fmla="*/ 2 w 2467"/>
                <a:gd name="T25" fmla="*/ 1 h 262"/>
                <a:gd name="T26" fmla="*/ 3 w 2467"/>
                <a:gd name="T27" fmla="*/ 1 h 262"/>
                <a:gd name="T28" fmla="*/ 3 w 2467"/>
                <a:gd name="T29" fmla="*/ 1 h 262"/>
                <a:gd name="T30" fmla="*/ 3 w 2467"/>
                <a:gd name="T31" fmla="*/ 1 h 262"/>
                <a:gd name="T32" fmla="*/ 2 w 2467"/>
                <a:gd name="T33" fmla="*/ 1 h 262"/>
                <a:gd name="T34" fmla="*/ 2 w 2467"/>
                <a:gd name="T35" fmla="*/ 1 h 262"/>
                <a:gd name="T36" fmla="*/ 2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0 w 2467"/>
                <a:gd name="T51" fmla="*/ 1 h 262"/>
                <a:gd name="T52" fmla="*/ 10 w 2467"/>
                <a:gd name="T53" fmla="*/ 1 h 262"/>
                <a:gd name="T54" fmla="*/ 10 w 2467"/>
                <a:gd name="T55" fmla="*/ 1 h 262"/>
                <a:gd name="T56" fmla="*/ 10 w 2467"/>
                <a:gd name="T57" fmla="*/ 1 h 262"/>
                <a:gd name="T58" fmla="*/ 10 w 2467"/>
                <a:gd name="T59" fmla="*/ 1 h 262"/>
                <a:gd name="T60" fmla="*/ 9 w 2467"/>
                <a:gd name="T61" fmla="*/ 1 h 262"/>
                <a:gd name="T62" fmla="*/ 9 w 2467"/>
                <a:gd name="T63" fmla="*/ 1 h 262"/>
                <a:gd name="T64" fmla="*/ 9 w 2467"/>
                <a:gd name="T65" fmla="*/ 1 h 262"/>
                <a:gd name="T66" fmla="*/ 9 w 2467"/>
                <a:gd name="T67" fmla="*/ 1 h 262"/>
                <a:gd name="T68" fmla="*/ 8 w 2467"/>
                <a:gd name="T69" fmla="*/ 1 h 262"/>
                <a:gd name="T70" fmla="*/ 8 w 2467"/>
                <a:gd name="T71" fmla="*/ 1 h 262"/>
                <a:gd name="T72" fmla="*/ 8 w 2467"/>
                <a:gd name="T73" fmla="*/ 1 h 262"/>
                <a:gd name="T74" fmla="*/ 8 w 2467"/>
                <a:gd name="T75" fmla="*/ 1 h 262"/>
                <a:gd name="T76" fmla="*/ 8 w 2467"/>
                <a:gd name="T77" fmla="*/ 1 h 262"/>
                <a:gd name="T78" fmla="*/ 8 w 2467"/>
                <a:gd name="T79" fmla="*/ 1 h 262"/>
                <a:gd name="T80" fmla="*/ 8 w 2467"/>
                <a:gd name="T81" fmla="*/ 1 h 262"/>
                <a:gd name="T82" fmla="*/ 8 w 2467"/>
                <a:gd name="T83" fmla="*/ 1 h 262"/>
                <a:gd name="T84" fmla="*/ 7 w 2467"/>
                <a:gd name="T85" fmla="*/ 1 h 262"/>
                <a:gd name="T86" fmla="*/ 7 w 2467"/>
                <a:gd name="T87" fmla="*/ 1 h 262"/>
                <a:gd name="T88" fmla="*/ 7 w 2467"/>
                <a:gd name="T89" fmla="*/ 1 h 262"/>
                <a:gd name="T90" fmla="*/ 7 w 2467"/>
                <a:gd name="T91" fmla="*/ 1 h 262"/>
                <a:gd name="T92" fmla="*/ 7 w 2467"/>
                <a:gd name="T93" fmla="*/ 1 h 262"/>
                <a:gd name="T94" fmla="*/ 7 w 2467"/>
                <a:gd name="T95" fmla="*/ 1 h 262"/>
                <a:gd name="T96" fmla="*/ 7 w 2467"/>
                <a:gd name="T97" fmla="*/ 1 h 262"/>
                <a:gd name="T98" fmla="*/ 7 w 2467"/>
                <a:gd name="T99" fmla="*/ 1 h 262"/>
                <a:gd name="T100" fmla="*/ 6 w 2467"/>
                <a:gd name="T101" fmla="*/ 1 h 262"/>
                <a:gd name="T102" fmla="*/ 6 w 2467"/>
                <a:gd name="T103" fmla="*/ 1 h 262"/>
                <a:gd name="T104" fmla="*/ 6 w 2467"/>
                <a:gd name="T105" fmla="*/ 1 h 262"/>
                <a:gd name="T106" fmla="*/ 6 w 2467"/>
                <a:gd name="T107" fmla="*/ 1 h 262"/>
                <a:gd name="T108" fmla="*/ 6 w 2467"/>
                <a:gd name="T109" fmla="*/ 1 h 262"/>
                <a:gd name="T110" fmla="*/ 5 w 2467"/>
                <a:gd name="T111" fmla="*/ 1 h 262"/>
                <a:gd name="T112" fmla="*/ 5 w 2467"/>
                <a:gd name="T113" fmla="*/ 1 h 262"/>
                <a:gd name="T114" fmla="*/ 5 w 2467"/>
                <a:gd name="T115" fmla="*/ 1 h 262"/>
                <a:gd name="T116" fmla="*/ 5 w 2467"/>
                <a:gd name="T117" fmla="*/ 1 h 262"/>
                <a:gd name="T118" fmla="*/ 5 w 2467"/>
                <a:gd name="T119" fmla="*/ 1 h 262"/>
                <a:gd name="T120" fmla="*/ 5 w 2467"/>
                <a:gd name="T121" fmla="*/ 1 h 262"/>
                <a:gd name="T122" fmla="*/ 5 w 2467"/>
                <a:gd name="T123" fmla="*/ 1 h 262"/>
                <a:gd name="T124" fmla="*/ 5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8 w 2131"/>
                <a:gd name="T1" fmla="*/ 0 h 263"/>
                <a:gd name="T2" fmla="*/ 8 w 2131"/>
                <a:gd name="T3" fmla="*/ 0 h 263"/>
                <a:gd name="T4" fmla="*/ 8 w 2131"/>
                <a:gd name="T5" fmla="*/ 0 h 263"/>
                <a:gd name="T6" fmla="*/ 8 w 2131"/>
                <a:gd name="T7" fmla="*/ 0 h 263"/>
                <a:gd name="T8" fmla="*/ 7 w 2131"/>
                <a:gd name="T9" fmla="*/ 0 h 263"/>
                <a:gd name="T10" fmla="*/ 8 w 2131"/>
                <a:gd name="T11" fmla="*/ 0 h 263"/>
                <a:gd name="T12" fmla="*/ 8 w 2131"/>
                <a:gd name="T13" fmla="*/ 0 h 263"/>
                <a:gd name="T14" fmla="*/ 8 w 2131"/>
                <a:gd name="T15" fmla="*/ 0 h 263"/>
                <a:gd name="T16" fmla="*/ 8 w 2131"/>
                <a:gd name="T17" fmla="*/ 0 h 263"/>
                <a:gd name="T18" fmla="*/ 8 w 2131"/>
                <a:gd name="T19" fmla="*/ 0 h 263"/>
                <a:gd name="T20" fmla="*/ 8 w 2131"/>
                <a:gd name="T21" fmla="*/ 0 h 263"/>
                <a:gd name="T22" fmla="*/ 7 w 2131"/>
                <a:gd name="T23" fmla="*/ 0 h 263"/>
                <a:gd name="T24" fmla="*/ 6 w 2131"/>
                <a:gd name="T25" fmla="*/ 0 h 263"/>
                <a:gd name="T26" fmla="*/ 6 w 2131"/>
                <a:gd name="T27" fmla="*/ 0 h 263"/>
                <a:gd name="T28" fmla="*/ 6 w 2131"/>
                <a:gd name="T29" fmla="*/ 0 h 263"/>
                <a:gd name="T30" fmla="*/ 6 w 2131"/>
                <a:gd name="T31" fmla="*/ 0 h 263"/>
                <a:gd name="T32" fmla="*/ 6 w 2131"/>
                <a:gd name="T33" fmla="*/ 0 h 263"/>
                <a:gd name="T34" fmla="*/ 6 w 2131"/>
                <a:gd name="T35" fmla="*/ 0 h 263"/>
                <a:gd name="T36" fmla="*/ 6 w 2131"/>
                <a:gd name="T37" fmla="*/ 0 h 263"/>
                <a:gd name="T38" fmla="*/ 6 w 2131"/>
                <a:gd name="T39" fmla="*/ 0 h 263"/>
                <a:gd name="T40" fmla="*/ 5 w 2131"/>
                <a:gd name="T41" fmla="*/ 0 h 263"/>
                <a:gd name="T42" fmla="*/ 5 w 2131"/>
                <a:gd name="T43" fmla="*/ 0 h 263"/>
                <a:gd name="T44" fmla="*/ 5 w 2131"/>
                <a:gd name="T45" fmla="*/ 0 h 263"/>
                <a:gd name="T46" fmla="*/ 5 w 2131"/>
                <a:gd name="T47" fmla="*/ 0 h 263"/>
                <a:gd name="T48" fmla="*/ 5 w 2131"/>
                <a:gd name="T49" fmla="*/ 0 h 263"/>
                <a:gd name="T50" fmla="*/ 5 w 2131"/>
                <a:gd name="T51" fmla="*/ 0 h 263"/>
                <a:gd name="T52" fmla="*/ 5 w 2131"/>
                <a:gd name="T53" fmla="*/ 0 h 263"/>
                <a:gd name="T54" fmla="*/ 5 w 2131"/>
                <a:gd name="T55" fmla="*/ 0 h 263"/>
                <a:gd name="T56" fmla="*/ 5 w 2131"/>
                <a:gd name="T57" fmla="*/ 0 h 263"/>
                <a:gd name="T58" fmla="*/ 4 w 2131"/>
                <a:gd name="T59" fmla="*/ 0 h 263"/>
                <a:gd name="T60" fmla="*/ 4 w 2131"/>
                <a:gd name="T61" fmla="*/ 0 h 263"/>
                <a:gd name="T62" fmla="*/ 4 w 2131"/>
                <a:gd name="T63" fmla="*/ 0 h 263"/>
                <a:gd name="T64" fmla="*/ 4 w 2131"/>
                <a:gd name="T65" fmla="*/ 0 h 263"/>
                <a:gd name="T66" fmla="*/ 4 w 2131"/>
                <a:gd name="T67" fmla="*/ 0 h 263"/>
                <a:gd name="T68" fmla="*/ 4 w 2131"/>
                <a:gd name="T69" fmla="*/ 0 h 263"/>
                <a:gd name="T70" fmla="*/ 4 w 2131"/>
                <a:gd name="T71" fmla="*/ 0 h 263"/>
                <a:gd name="T72" fmla="*/ 4 w 2131"/>
                <a:gd name="T73" fmla="*/ 0 h 263"/>
                <a:gd name="T74" fmla="*/ 3 w 2131"/>
                <a:gd name="T75" fmla="*/ 0 h 263"/>
                <a:gd name="T76" fmla="*/ 3 w 2131"/>
                <a:gd name="T77" fmla="*/ 0 h 263"/>
                <a:gd name="T78" fmla="*/ 3 w 2131"/>
                <a:gd name="T79" fmla="*/ 0 h 263"/>
                <a:gd name="T80" fmla="*/ 3 w 2131"/>
                <a:gd name="T81" fmla="*/ 0 h 263"/>
                <a:gd name="T82" fmla="*/ 3 w 2131"/>
                <a:gd name="T83" fmla="*/ 0 h 263"/>
                <a:gd name="T84" fmla="*/ 2 w 2131"/>
                <a:gd name="T85" fmla="*/ 0 h 263"/>
                <a:gd name="T86" fmla="*/ 2 w 2131"/>
                <a:gd name="T87" fmla="*/ 0 h 263"/>
                <a:gd name="T88" fmla="*/ 3 w 2131"/>
                <a:gd name="T89" fmla="*/ 0 h 263"/>
                <a:gd name="T90" fmla="*/ 2 w 2131"/>
                <a:gd name="T91" fmla="*/ 0 h 263"/>
                <a:gd name="T92" fmla="*/ 3 w 2131"/>
                <a:gd name="T93" fmla="*/ 0 h 263"/>
                <a:gd name="T94" fmla="*/ 2 w 2131"/>
                <a:gd name="T95" fmla="*/ 0 h 263"/>
                <a:gd name="T96" fmla="*/ 2 w 2131"/>
                <a:gd name="T97" fmla="*/ 0 h 263"/>
                <a:gd name="T98" fmla="*/ 1 w 2131"/>
                <a:gd name="T99" fmla="*/ 0 h 263"/>
                <a:gd name="T100" fmla="*/ 2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0 w 2582"/>
                <a:gd name="T1" fmla="*/ 1 h 254"/>
                <a:gd name="T2" fmla="*/ 10 w 2582"/>
                <a:gd name="T3" fmla="*/ 1 h 254"/>
                <a:gd name="T4" fmla="*/ 10 w 2582"/>
                <a:gd name="T5" fmla="*/ 1 h 254"/>
                <a:gd name="T6" fmla="*/ 9 w 2582"/>
                <a:gd name="T7" fmla="*/ 1 h 254"/>
                <a:gd name="T8" fmla="*/ 10 w 2582"/>
                <a:gd name="T9" fmla="*/ 1 h 254"/>
                <a:gd name="T10" fmla="*/ 10 w 2582"/>
                <a:gd name="T11" fmla="*/ 1 h 254"/>
                <a:gd name="T12" fmla="*/ 9 w 2582"/>
                <a:gd name="T13" fmla="*/ 1 h 254"/>
                <a:gd name="T14" fmla="*/ 9 w 2582"/>
                <a:gd name="T15" fmla="*/ 1 h 254"/>
                <a:gd name="T16" fmla="*/ 9 w 2582"/>
                <a:gd name="T17" fmla="*/ 1 h 254"/>
                <a:gd name="T18" fmla="*/ 9 w 2582"/>
                <a:gd name="T19" fmla="*/ 1 h 254"/>
                <a:gd name="T20" fmla="*/ 9 w 2582"/>
                <a:gd name="T21" fmla="*/ 1 h 254"/>
                <a:gd name="T22" fmla="*/ 8 w 2582"/>
                <a:gd name="T23" fmla="*/ 1 h 254"/>
                <a:gd name="T24" fmla="*/ 8 w 2582"/>
                <a:gd name="T25" fmla="*/ 1 h 254"/>
                <a:gd name="T26" fmla="*/ 8 w 2582"/>
                <a:gd name="T27" fmla="*/ 1 h 254"/>
                <a:gd name="T28" fmla="*/ 8 w 2582"/>
                <a:gd name="T29" fmla="*/ 1 h 254"/>
                <a:gd name="T30" fmla="*/ 8 w 2582"/>
                <a:gd name="T31" fmla="*/ 1 h 254"/>
                <a:gd name="T32" fmla="*/ 7 w 2582"/>
                <a:gd name="T33" fmla="*/ 1 h 254"/>
                <a:gd name="T34" fmla="*/ 7 w 2582"/>
                <a:gd name="T35" fmla="*/ 1 h 254"/>
                <a:gd name="T36" fmla="*/ 8 w 2582"/>
                <a:gd name="T37" fmla="*/ 1 h 254"/>
                <a:gd name="T38" fmla="*/ 7 w 2582"/>
                <a:gd name="T39" fmla="*/ 1 h 254"/>
                <a:gd name="T40" fmla="*/ 7 w 2582"/>
                <a:gd name="T41" fmla="*/ 1 h 254"/>
                <a:gd name="T42" fmla="*/ 7 w 2582"/>
                <a:gd name="T43" fmla="*/ 1 h 254"/>
                <a:gd name="T44" fmla="*/ 7 w 2582"/>
                <a:gd name="T45" fmla="*/ 1 h 254"/>
                <a:gd name="T46" fmla="*/ 6 w 2582"/>
                <a:gd name="T47" fmla="*/ 1 h 254"/>
                <a:gd name="T48" fmla="*/ 6 w 2582"/>
                <a:gd name="T49" fmla="*/ 1 h 254"/>
                <a:gd name="T50" fmla="*/ 6 w 2582"/>
                <a:gd name="T51" fmla="*/ 1 h 254"/>
                <a:gd name="T52" fmla="*/ 6 w 2582"/>
                <a:gd name="T53" fmla="*/ 1 h 254"/>
                <a:gd name="T54" fmla="*/ 6 w 2582"/>
                <a:gd name="T55" fmla="*/ 1 h 254"/>
                <a:gd name="T56" fmla="*/ 6 w 2582"/>
                <a:gd name="T57" fmla="*/ 1 h 254"/>
                <a:gd name="T58" fmla="*/ 5 w 2582"/>
                <a:gd name="T59" fmla="*/ 1 h 254"/>
                <a:gd name="T60" fmla="*/ 5 w 2582"/>
                <a:gd name="T61" fmla="*/ 1 h 254"/>
                <a:gd name="T62" fmla="*/ 5 w 2582"/>
                <a:gd name="T63" fmla="*/ 1 h 254"/>
                <a:gd name="T64" fmla="*/ 5 w 2582"/>
                <a:gd name="T65" fmla="*/ 1 h 254"/>
                <a:gd name="T66" fmla="*/ 4 w 2582"/>
                <a:gd name="T67" fmla="*/ 1 h 254"/>
                <a:gd name="T68" fmla="*/ 4 w 2582"/>
                <a:gd name="T69" fmla="*/ 1 h 254"/>
                <a:gd name="T70" fmla="*/ 4 w 2582"/>
                <a:gd name="T71" fmla="*/ 1 h 254"/>
                <a:gd name="T72" fmla="*/ 4 w 2582"/>
                <a:gd name="T73" fmla="*/ 1 h 254"/>
                <a:gd name="T74" fmla="*/ 4 w 2582"/>
                <a:gd name="T75" fmla="*/ 1 h 254"/>
                <a:gd name="T76" fmla="*/ 4 w 2582"/>
                <a:gd name="T77" fmla="*/ 1 h 254"/>
                <a:gd name="T78" fmla="*/ 3 w 2582"/>
                <a:gd name="T79" fmla="*/ 1 h 254"/>
                <a:gd name="T80" fmla="*/ 3 w 2582"/>
                <a:gd name="T81" fmla="*/ 1 h 254"/>
                <a:gd name="T82" fmla="*/ 3 w 2582"/>
                <a:gd name="T83" fmla="*/ 1 h 254"/>
                <a:gd name="T84" fmla="*/ 2 w 2582"/>
                <a:gd name="T85" fmla="*/ 1 h 254"/>
                <a:gd name="T86" fmla="*/ 3 w 2582"/>
                <a:gd name="T87" fmla="*/ 1 h 254"/>
                <a:gd name="T88" fmla="*/ 3 w 2582"/>
                <a:gd name="T89" fmla="*/ 1 h 254"/>
                <a:gd name="T90" fmla="*/ 2 w 2582"/>
                <a:gd name="T91" fmla="*/ 1 h 254"/>
                <a:gd name="T92" fmla="*/ 2 w 2582"/>
                <a:gd name="T93" fmla="*/ 1 h 254"/>
                <a:gd name="T94" fmla="*/ 2 w 2582"/>
                <a:gd name="T95" fmla="*/ 1 h 254"/>
                <a:gd name="T96" fmla="*/ 2 w 2582"/>
                <a:gd name="T97" fmla="*/ 1 h 254"/>
                <a:gd name="T98" fmla="*/ 2 w 2582"/>
                <a:gd name="T99" fmla="*/ 1 h 254"/>
                <a:gd name="T100" fmla="*/ 2 w 2582"/>
                <a:gd name="T101" fmla="*/ 1 h 254"/>
                <a:gd name="T102" fmla="*/ 2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2 w 4312"/>
                <a:gd name="T3" fmla="*/ 0 h 228"/>
                <a:gd name="T4" fmla="*/ 2 w 4312"/>
                <a:gd name="T5" fmla="*/ 0 h 228"/>
                <a:gd name="T6" fmla="*/ 2 w 4312"/>
                <a:gd name="T7" fmla="*/ 0 h 228"/>
                <a:gd name="T8" fmla="*/ 2 w 4312"/>
                <a:gd name="T9" fmla="*/ 0 h 228"/>
                <a:gd name="T10" fmla="*/ 2 w 4312"/>
                <a:gd name="T11" fmla="*/ 0 h 228"/>
                <a:gd name="T12" fmla="*/ 2 w 4312"/>
                <a:gd name="T13" fmla="*/ 0 h 228"/>
                <a:gd name="T14" fmla="*/ 3 w 4312"/>
                <a:gd name="T15" fmla="*/ 0 h 228"/>
                <a:gd name="T16" fmla="*/ 3 w 4312"/>
                <a:gd name="T17" fmla="*/ 0 h 228"/>
                <a:gd name="T18" fmla="*/ 3 w 4312"/>
                <a:gd name="T19" fmla="*/ 0 h 228"/>
                <a:gd name="T20" fmla="*/ 3 w 4312"/>
                <a:gd name="T21" fmla="*/ 0 h 228"/>
                <a:gd name="T22" fmla="*/ 4 w 4312"/>
                <a:gd name="T23" fmla="*/ 0 h 228"/>
                <a:gd name="T24" fmla="*/ 4 w 4312"/>
                <a:gd name="T25" fmla="*/ 0 h 228"/>
                <a:gd name="T26" fmla="*/ 5 w 4312"/>
                <a:gd name="T27" fmla="*/ 0 h 228"/>
                <a:gd name="T28" fmla="*/ 5 w 4312"/>
                <a:gd name="T29" fmla="*/ 0 h 228"/>
                <a:gd name="T30" fmla="*/ 5 w 4312"/>
                <a:gd name="T31" fmla="*/ 0 h 228"/>
                <a:gd name="T32" fmla="*/ 5 w 4312"/>
                <a:gd name="T33" fmla="*/ 0 h 228"/>
                <a:gd name="T34" fmla="*/ 6 w 4312"/>
                <a:gd name="T35" fmla="*/ 0 h 228"/>
                <a:gd name="T36" fmla="*/ 6 w 4312"/>
                <a:gd name="T37" fmla="*/ 0 h 228"/>
                <a:gd name="T38" fmla="*/ 7 w 4312"/>
                <a:gd name="T39" fmla="*/ 0 h 228"/>
                <a:gd name="T40" fmla="*/ 6 w 4312"/>
                <a:gd name="T41" fmla="*/ 0 h 228"/>
                <a:gd name="T42" fmla="*/ 6 w 4312"/>
                <a:gd name="T43" fmla="*/ 0 h 228"/>
                <a:gd name="T44" fmla="*/ 7 w 4312"/>
                <a:gd name="T45" fmla="*/ 0 h 228"/>
                <a:gd name="T46" fmla="*/ 7 w 4312"/>
                <a:gd name="T47" fmla="*/ 0 h 228"/>
                <a:gd name="T48" fmla="*/ 7 w 4312"/>
                <a:gd name="T49" fmla="*/ 0 h 228"/>
                <a:gd name="T50" fmla="*/ 7 w 4312"/>
                <a:gd name="T51" fmla="*/ 0 h 228"/>
                <a:gd name="T52" fmla="*/ 8 w 4312"/>
                <a:gd name="T53" fmla="*/ 0 h 228"/>
                <a:gd name="T54" fmla="*/ 9 w 4312"/>
                <a:gd name="T55" fmla="*/ 0 h 228"/>
                <a:gd name="T56" fmla="*/ 9 w 4312"/>
                <a:gd name="T57" fmla="*/ 0 h 228"/>
                <a:gd name="T58" fmla="*/ 9 w 4312"/>
                <a:gd name="T59" fmla="*/ 0 h 228"/>
                <a:gd name="T60" fmla="*/ 9 w 4312"/>
                <a:gd name="T61" fmla="*/ 0 h 228"/>
                <a:gd name="T62" fmla="*/ 9 w 4312"/>
                <a:gd name="T63" fmla="*/ 0 h 228"/>
                <a:gd name="T64" fmla="*/ 9 w 4312"/>
                <a:gd name="T65" fmla="*/ 0 h 228"/>
                <a:gd name="T66" fmla="*/ 9 w 4312"/>
                <a:gd name="T67" fmla="*/ 0 h 228"/>
                <a:gd name="T68" fmla="*/ 10 w 4312"/>
                <a:gd name="T69" fmla="*/ 0 h 228"/>
                <a:gd name="T70" fmla="*/ 10 w 4312"/>
                <a:gd name="T71" fmla="*/ 0 h 228"/>
                <a:gd name="T72" fmla="*/ 11 w 4312"/>
                <a:gd name="T73" fmla="*/ 0 h 228"/>
                <a:gd name="T74" fmla="*/ 11 w 4312"/>
                <a:gd name="T75" fmla="*/ 0 h 228"/>
                <a:gd name="T76" fmla="*/ 11 w 4312"/>
                <a:gd name="T77" fmla="*/ 0 h 228"/>
                <a:gd name="T78" fmla="*/ 12 w 4312"/>
                <a:gd name="T79" fmla="*/ 0 h 228"/>
                <a:gd name="T80" fmla="*/ 12 w 4312"/>
                <a:gd name="T81" fmla="*/ 0 h 228"/>
                <a:gd name="T82" fmla="*/ 12 w 4312"/>
                <a:gd name="T83" fmla="*/ 0 h 228"/>
                <a:gd name="T84" fmla="*/ 12 w 4312"/>
                <a:gd name="T85" fmla="*/ 0 h 228"/>
                <a:gd name="T86" fmla="*/ 12 w 4312"/>
                <a:gd name="T87" fmla="*/ 0 h 228"/>
                <a:gd name="T88" fmla="*/ 13 w 4312"/>
                <a:gd name="T89" fmla="*/ 0 h 228"/>
                <a:gd name="T90" fmla="*/ 13 w 4312"/>
                <a:gd name="T91" fmla="*/ 0 h 228"/>
                <a:gd name="T92" fmla="*/ 13 w 4312"/>
                <a:gd name="T93" fmla="*/ 0 h 228"/>
                <a:gd name="T94" fmla="*/ 14 w 4312"/>
                <a:gd name="T95" fmla="*/ 0 h 228"/>
                <a:gd name="T96" fmla="*/ 14 w 4312"/>
                <a:gd name="T97" fmla="*/ 0 h 228"/>
                <a:gd name="T98" fmla="*/ 14 w 4312"/>
                <a:gd name="T99" fmla="*/ 0 h 228"/>
                <a:gd name="T100" fmla="*/ 15 w 4312"/>
                <a:gd name="T101" fmla="*/ 0 h 228"/>
                <a:gd name="T102" fmla="*/ 15 w 4312"/>
                <a:gd name="T103" fmla="*/ 0 h 228"/>
                <a:gd name="T104" fmla="*/ 15 w 4312"/>
                <a:gd name="T105" fmla="*/ 0 h 228"/>
                <a:gd name="T106" fmla="*/ 15 w 4312"/>
                <a:gd name="T107" fmla="*/ 0 h 228"/>
                <a:gd name="T108" fmla="*/ 15 w 4312"/>
                <a:gd name="T109" fmla="*/ 0 h 228"/>
                <a:gd name="T110" fmla="*/ 16 w 4312"/>
                <a:gd name="T111" fmla="*/ 0 h 228"/>
                <a:gd name="T112" fmla="*/ 16 w 4312"/>
                <a:gd name="T113" fmla="*/ 0 h 228"/>
                <a:gd name="T114" fmla="*/ 17 w 4312"/>
                <a:gd name="T115" fmla="*/ 0 h 228"/>
                <a:gd name="T116" fmla="*/ 17 w 4312"/>
                <a:gd name="T117" fmla="*/ 0 h 228"/>
                <a:gd name="T118" fmla="*/ 17 w 4312"/>
                <a:gd name="T119" fmla="*/ 0 h 228"/>
                <a:gd name="T120" fmla="*/ 17 w 4312"/>
                <a:gd name="T121" fmla="*/ 0 h 228"/>
                <a:gd name="T122" fmla="*/ 17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ixabay.com/get/499e2b75c670d8221f25/1373488560/man-80638_12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70" y="-10925"/>
            <a:ext cx="9619500" cy="6868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3469" y="14790"/>
            <a:ext cx="4530464" cy="14700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</a:pPr>
            <a:r>
              <a:rPr lang="cs-CZ" b="1" dirty="0">
                <a:solidFill>
                  <a:schemeClr val="bg1"/>
                </a:solidFill>
              </a:rPr>
              <a:t>Síla - vektor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51520" y="2123855"/>
            <a:ext cx="6551960" cy="225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hlinkClick r:id="rId3" action="ppaction://hlinksldjump"/>
              </a:rPr>
              <a:t>►</a:t>
            </a:r>
            <a:r>
              <a:rPr lang="cs-CZ" sz="1600" dirty="0" smtClean="0"/>
              <a:t> </a:t>
            </a:r>
            <a:r>
              <a:rPr lang="cs-CZ" sz="1600" dirty="0"/>
              <a:t>Síla – vektorová veličina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rId4" action="ppaction://hlinksldjump"/>
              </a:rPr>
              <a:t>►</a:t>
            </a:r>
            <a:r>
              <a:rPr lang="cs-CZ" sz="1600" dirty="0"/>
              <a:t> Pravidla pro grafické znázornění sil</a:t>
            </a:r>
            <a:endParaRPr lang="cs-CZ" sz="1600" dirty="0" smtClean="0"/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rId5" action="ppaction://hlinksldjump"/>
              </a:rPr>
              <a:t>►</a:t>
            </a:r>
            <a:r>
              <a:rPr lang="cs-CZ" sz="1600" dirty="0"/>
              <a:t> Příklady </a:t>
            </a:r>
            <a:r>
              <a:rPr lang="cs-CZ" sz="1600" dirty="0" smtClean="0"/>
              <a:t>dvojic vektorů </a:t>
            </a:r>
            <a:r>
              <a:rPr lang="cs-CZ" sz="1600" dirty="0"/>
              <a:t>síly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rId6" action="ppaction://hlinksldjump"/>
              </a:rPr>
              <a:t>►</a:t>
            </a:r>
            <a:r>
              <a:rPr lang="cs-CZ" sz="1600" dirty="0"/>
              <a:t> </a:t>
            </a:r>
            <a:r>
              <a:rPr lang="cs-CZ" sz="1600" dirty="0" smtClean="0"/>
              <a:t>Označení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rId3" action="ppaction://hlinksldjump"/>
              </a:rPr>
              <a:t>►</a:t>
            </a:r>
            <a:r>
              <a:rPr lang="cs-CZ" sz="1600" dirty="0"/>
              <a:t> </a:t>
            </a:r>
            <a:r>
              <a:rPr lang="cs-CZ" sz="1600" dirty="0" smtClean="0">
                <a:solidFill>
                  <a:schemeClr val="bg1"/>
                </a:solidFill>
              </a:rPr>
              <a:t>Zápis</a:t>
            </a:r>
            <a:endParaRPr lang="cs-CZ" sz="160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7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cs-CZ" sz="1600" dirty="0" smtClean="0">
                <a:solidFill>
                  <a:schemeClr val="bg1"/>
                </a:solidFill>
              </a:rPr>
              <a:t>Charakter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082390" y="6264315"/>
            <a:ext cx="807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chemeClr val="bg1">
                    <a:lumMod val="50000"/>
                  </a:schemeClr>
                </a:solidFill>
              </a:rPr>
              <a:t>Obr. 1</a:t>
            </a:r>
            <a:endParaRPr lang="cs-CZ" sz="1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08520" y="53625"/>
            <a:ext cx="9252520" cy="709714"/>
          </a:xfrm>
        </p:spPr>
        <p:txBody>
          <a:bodyPr/>
          <a:lstStyle/>
          <a:p>
            <a:pPr marL="285750" indent="-285750">
              <a:lnSpc>
                <a:spcPct val="150000"/>
              </a:lnSpc>
              <a:spcBef>
                <a:spcPct val="20000"/>
              </a:spcBef>
            </a:pPr>
            <a:r>
              <a:rPr lang="cs-CZ" dirty="0" smtClean="0">
                <a:solidFill>
                  <a:schemeClr val="tx1"/>
                </a:solidFill>
              </a:rPr>
              <a:t>Vektory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56565" y="1583795"/>
            <a:ext cx="30153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plně určen: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číselnou hodnotou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měřící jednotkou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směrem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032532" y="1859588"/>
            <a:ext cx="29703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plně určen:</a:t>
            </a:r>
          </a:p>
          <a:p>
            <a:r>
              <a:rPr lang="cs-CZ" dirty="0" smtClean="0"/>
              <a:t>směrem</a:t>
            </a:r>
          </a:p>
          <a:p>
            <a:r>
              <a:rPr lang="cs-CZ" dirty="0" smtClean="0"/>
              <a:t>číselnou hodnotou</a:t>
            </a:r>
            <a:endParaRPr lang="cs-CZ" dirty="0"/>
          </a:p>
        </p:txBody>
      </p:sp>
      <p:sp>
        <p:nvSpPr>
          <p:cNvPr id="5" name="Pravá složená závorka 4"/>
          <p:cNvSpPr/>
          <p:nvPr/>
        </p:nvSpPr>
        <p:spPr>
          <a:xfrm rot="5400000">
            <a:off x="4414480" y="-238905"/>
            <a:ext cx="405047" cy="675075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21550" y="3429000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pro převod hodnoty vektoru – číselného údaje na délku čáru používáme měřítko, v případě potřeby uplatňujeme souřadnice vektoru</a:t>
            </a:r>
            <a:endParaRPr lang="cs-CZ" sz="1400" dirty="0"/>
          </a:p>
        </p:txBody>
      </p:sp>
      <p:sp>
        <p:nvSpPr>
          <p:cNvPr id="8" name="Pravá složená závorka 7"/>
          <p:cNvSpPr/>
          <p:nvPr/>
        </p:nvSpPr>
        <p:spPr>
          <a:xfrm>
            <a:off x="2975309" y="2080258"/>
            <a:ext cx="135015" cy="487217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3144571" y="2136587"/>
            <a:ext cx="1215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hodnotou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611560" y="6181563"/>
            <a:ext cx="80108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smtClean="0"/>
              <a:t>Možnost pracovat ve fyzice s vektorem bez ohledu na jeho souřadnice usnadňuje a urychluje práci.</a:t>
            </a:r>
            <a:endParaRPr lang="cs-CZ" sz="1400" dirty="0"/>
          </a:p>
        </p:txBody>
      </p:sp>
      <p:sp>
        <p:nvSpPr>
          <p:cNvPr id="11" name="Obdélník 10"/>
          <p:cNvSpPr/>
          <p:nvPr/>
        </p:nvSpPr>
        <p:spPr>
          <a:xfrm>
            <a:off x="2501770" y="4374105"/>
            <a:ext cx="4480010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dirty="0" smtClean="0"/>
              <a:t>Fyzikální a matematický přístup </a:t>
            </a:r>
            <a:r>
              <a:rPr lang="cs-CZ" dirty="0"/>
              <a:t>k </a:t>
            </a:r>
            <a:r>
              <a:rPr lang="cs-CZ" dirty="0" smtClean="0"/>
              <a:t>vektoru 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4663636" y="495580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v matematice nás zajímají nejdříve  </a:t>
            </a:r>
            <a:r>
              <a:rPr lang="cs-CZ" dirty="0"/>
              <a:t>souřadnice vektoru (v </a:t>
            </a:r>
            <a:r>
              <a:rPr lang="cs-CZ" dirty="0" smtClean="0"/>
              <a:t>daném pořadí), následně jeho </a:t>
            </a:r>
            <a:r>
              <a:rPr lang="cs-CZ" dirty="0"/>
              <a:t>absolutní hodnota a směr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296524" y="4911291"/>
            <a:ext cx="41854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ve fyzice je nejdůležitější absolutní </a:t>
            </a:r>
            <a:r>
              <a:rPr lang="cs-CZ" dirty="0"/>
              <a:t>hodnota vektoru a </a:t>
            </a:r>
            <a:r>
              <a:rPr lang="cs-CZ" dirty="0" smtClean="0"/>
              <a:t>jeho směr, až následně jeho souřadnice 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56565" y="1043735"/>
            <a:ext cx="3132827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dirty="0"/>
              <a:t>fyzikální vektor</a:t>
            </a:r>
          </a:p>
          <a:p>
            <a:pPr algn="ctr"/>
            <a:r>
              <a:rPr lang="cs-CZ" sz="1400" dirty="0"/>
              <a:t>vektorová fyzikální veličina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5039820" y="1043735"/>
            <a:ext cx="3132827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dirty="0"/>
              <a:t>geometrický vektor</a:t>
            </a:r>
          </a:p>
          <a:p>
            <a:pPr algn="ctr"/>
            <a:r>
              <a:rPr lang="cs-CZ" sz="1400" dirty="0"/>
              <a:t>definovaný v matematice</a:t>
            </a:r>
          </a:p>
        </p:txBody>
      </p:sp>
    </p:spTree>
    <p:extLst>
      <p:ext uri="{BB962C8B-B14F-4D97-AF65-F5344CB8AC3E}">
        <p14:creationId xmlns:p14="http://schemas.microsoft.com/office/powerpoint/2010/main" val="390052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-108520" y="188640"/>
            <a:ext cx="9252520" cy="1143000"/>
          </a:xfrm>
        </p:spPr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názornění vektoru síly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386535" y="3654025"/>
                <a:ext cx="8415935" cy="6799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b="1" dirty="0" smtClean="0"/>
                  <a:t>Příklad konstrukce vektoru:</a:t>
                </a:r>
              </a:p>
              <a:p>
                <a:r>
                  <a:rPr lang="cs-CZ" dirty="0" smtClean="0"/>
                  <a:t>znázorněte sílu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>
                            <a:latin typeface="Cambria Math"/>
                          </a:rPr>
                        </m:ctrlPr>
                      </m:accPr>
                      <m:e>
                        <m:r>
                          <a:rPr lang="cs-CZ" i="1">
                            <a:latin typeface="Cambria Math"/>
                          </a:rPr>
                          <m:t>𝐹</m:t>
                        </m:r>
                      </m:e>
                    </m:acc>
                  </m:oMath>
                </a14:m>
                <a:r>
                  <a:rPr lang="cs-CZ" dirty="0" smtClean="0"/>
                  <a:t> o velikosti 10 N orientovanou vodorovně, zleva doprava.</a:t>
                </a:r>
                <a:endParaRPr lang="cs-CZ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535" y="3654025"/>
                <a:ext cx="8415935" cy="679930"/>
              </a:xfrm>
              <a:prstGeom prst="rect">
                <a:avLst/>
              </a:prstGeom>
              <a:blipFill rotWithShape="1">
                <a:blip r:embed="rId2"/>
                <a:stretch>
                  <a:fillRect l="-579" t="-4464" b="-1339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ovéPole 3"/>
          <p:cNvSpPr txBox="1"/>
          <p:nvPr/>
        </p:nvSpPr>
        <p:spPr>
          <a:xfrm>
            <a:off x="386534" y="4445821"/>
            <a:ext cx="83259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sz="1600" dirty="0" smtClean="0"/>
              <a:t>narýsujeme vektorovou přímku zadané orientace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600" dirty="0" smtClean="0"/>
              <a:t>vyznačíme působiště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600" dirty="0" smtClean="0"/>
              <a:t>ve směru síly naměříme velikost síly podle zvoleného měřítka a směr vyznačíme šipkou, sílu můžeme zvýraznit vytažením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600" dirty="0" smtClean="0"/>
              <a:t>Doplníme údaje o síle</a:t>
            </a:r>
          </a:p>
        </p:txBody>
      </p:sp>
      <p:cxnSp>
        <p:nvCxnSpPr>
          <p:cNvPr id="8" name="Přímá spojnice 7"/>
          <p:cNvCxnSpPr/>
          <p:nvPr/>
        </p:nvCxnSpPr>
        <p:spPr>
          <a:xfrm>
            <a:off x="611560" y="6176837"/>
            <a:ext cx="571563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1196625" y="5970430"/>
            <a:ext cx="495055" cy="305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cxnSp>
        <p:nvCxnSpPr>
          <p:cNvPr id="12" name="Přímá spojnice se šipkou 11"/>
          <p:cNvCxnSpPr/>
          <p:nvPr/>
        </p:nvCxnSpPr>
        <p:spPr>
          <a:xfrm>
            <a:off x="1342398" y="6176837"/>
            <a:ext cx="45005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5839045" y="6112227"/>
            <a:ext cx="0" cy="1350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3086835" y="5773906"/>
                <a:ext cx="1170130" cy="4029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</a:rPr>
                            <m:t>𝐹</m:t>
                          </m:r>
                        </m:e>
                      </m:acc>
                      <m:r>
                        <a:rPr lang="cs-CZ" b="0" i="1" smtClean="0">
                          <a:latin typeface="Cambria Math"/>
                        </a:rPr>
                        <m:t>=10</m:t>
                      </m:r>
                      <m:r>
                        <a:rPr lang="cs-CZ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6835" y="5773906"/>
                <a:ext cx="1170130" cy="402931"/>
              </a:xfrm>
              <a:prstGeom prst="rect">
                <a:avLst/>
              </a:prstGeom>
              <a:blipFill rotWithShape="1">
                <a:blip r:embed="rId3"/>
                <a:stretch>
                  <a:fillRect t="-2121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6894527" y="5589240"/>
                <a:ext cx="13869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1 </m:t>
                      </m:r>
                      <m:r>
                        <a:rPr lang="cs-CZ" b="0" i="1" smtClean="0">
                          <a:latin typeface="Cambria Math"/>
                        </a:rPr>
                        <m:t>𝑐𝑚</m:t>
                      </m:r>
                      <m:r>
                        <a:rPr lang="cs-CZ" b="0" i="1" smtClean="0">
                          <a:latin typeface="Cambria Math"/>
                        </a:rPr>
                        <m:t> ≜1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𝑁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4527" y="5589240"/>
                <a:ext cx="1386918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ovéPole 17"/>
          <p:cNvSpPr txBox="1"/>
          <p:nvPr/>
        </p:nvSpPr>
        <p:spPr>
          <a:xfrm>
            <a:off x="5652120" y="6264315"/>
            <a:ext cx="247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1218634" y="6264315"/>
            <a:ext cx="247527" cy="40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6147175" y="6312724"/>
                <a:ext cx="28816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𝐴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≠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𝐵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⇒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𝑛𝑒𝑛𝑢𝑙𝑜𝑣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ý 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𝑣𝑒𝑘𝑡𝑜𝑟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7175" y="6312724"/>
                <a:ext cx="2881623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ovéPole 14"/>
          <p:cNvSpPr txBox="1"/>
          <p:nvPr/>
        </p:nvSpPr>
        <p:spPr>
          <a:xfrm>
            <a:off x="7958079" y="3639489"/>
            <a:ext cx="646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Obr. 4</a:t>
            </a:r>
            <a:endParaRPr lang="cs-CZ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500007" y="1268760"/>
            <a:ext cx="39712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Náčrtkem, ne vždy máme při ruce pomůcky pro rýsování a musíme si vystačit s náčrtkem: na těleso působí dvě síly k sobě kolmé, větší síla směřuje zleva doprava a přibližně poloviční síla směrem svisle dolů. Při tvorbě náčrtku se snažíme dodržet poměr sil a vzájemné polohy sil.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Přímá spojnice 44"/>
          <p:cNvCxnSpPr/>
          <p:nvPr/>
        </p:nvCxnSpPr>
        <p:spPr>
          <a:xfrm>
            <a:off x="746575" y="5107054"/>
            <a:ext cx="1736061" cy="11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99" name="Ovál 7198"/>
          <p:cNvSpPr/>
          <p:nvPr/>
        </p:nvSpPr>
        <p:spPr>
          <a:xfrm>
            <a:off x="1238261" y="5108202"/>
            <a:ext cx="585066" cy="499622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168" name="Přímá spojnice 7167"/>
          <p:cNvCxnSpPr/>
          <p:nvPr/>
        </p:nvCxnSpPr>
        <p:spPr>
          <a:xfrm flipH="1">
            <a:off x="1071563" y="3996747"/>
            <a:ext cx="710127" cy="0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6" name="Přímá spojnice se šipkou 7175"/>
          <p:cNvCxnSpPr/>
          <p:nvPr/>
        </p:nvCxnSpPr>
        <p:spPr>
          <a:xfrm>
            <a:off x="1309137" y="3697307"/>
            <a:ext cx="22859" cy="728295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2" name="Přímá spojnice 7171"/>
          <p:cNvCxnSpPr/>
          <p:nvPr/>
        </p:nvCxnSpPr>
        <p:spPr>
          <a:xfrm flipV="1">
            <a:off x="836585" y="3998425"/>
            <a:ext cx="234978" cy="223347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1071563" y="3158970"/>
            <a:ext cx="0" cy="839455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H="1">
            <a:off x="836585" y="3158970"/>
            <a:ext cx="945105" cy="10628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Přímá spojnice 3"/>
          <p:cNvCxnSpPr/>
          <p:nvPr/>
        </p:nvCxnSpPr>
        <p:spPr>
          <a:xfrm>
            <a:off x="1071563" y="3162606"/>
            <a:ext cx="471487" cy="10572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831056" y="3395968"/>
            <a:ext cx="950634" cy="6007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Volný tvar 6"/>
          <p:cNvSpPr/>
          <p:nvPr/>
        </p:nvSpPr>
        <p:spPr>
          <a:xfrm>
            <a:off x="2816805" y="2332777"/>
            <a:ext cx="3065929" cy="1602889"/>
          </a:xfrm>
          <a:custGeom>
            <a:avLst/>
            <a:gdLst>
              <a:gd name="connsiteX0" fmla="*/ 430305 w 3065929"/>
              <a:gd name="connsiteY0" fmla="*/ 0 h 1602889"/>
              <a:gd name="connsiteX1" fmla="*/ 0 w 3065929"/>
              <a:gd name="connsiteY1" fmla="*/ 591670 h 1602889"/>
              <a:gd name="connsiteX2" fmla="*/ 1075764 w 3065929"/>
              <a:gd name="connsiteY2" fmla="*/ 1495312 h 1602889"/>
              <a:gd name="connsiteX3" fmla="*/ 2076225 w 3065929"/>
              <a:gd name="connsiteY3" fmla="*/ 1473797 h 1602889"/>
              <a:gd name="connsiteX4" fmla="*/ 2140771 w 3065929"/>
              <a:gd name="connsiteY4" fmla="*/ 1549101 h 1602889"/>
              <a:gd name="connsiteX5" fmla="*/ 2173044 w 3065929"/>
              <a:gd name="connsiteY5" fmla="*/ 1602889 h 1602889"/>
              <a:gd name="connsiteX6" fmla="*/ 3065929 w 3065929"/>
              <a:gd name="connsiteY6" fmla="*/ 935915 h 1602889"/>
              <a:gd name="connsiteX7" fmla="*/ 3001383 w 3065929"/>
              <a:gd name="connsiteY7" fmla="*/ 0 h 1602889"/>
              <a:gd name="connsiteX8" fmla="*/ 494851 w 3065929"/>
              <a:gd name="connsiteY8" fmla="*/ 0 h 1602889"/>
              <a:gd name="connsiteX0" fmla="*/ 430305 w 3065929"/>
              <a:gd name="connsiteY0" fmla="*/ 0 h 1602889"/>
              <a:gd name="connsiteX1" fmla="*/ 0 w 3065929"/>
              <a:gd name="connsiteY1" fmla="*/ 591670 h 1602889"/>
              <a:gd name="connsiteX2" fmla="*/ 1075764 w 3065929"/>
              <a:gd name="connsiteY2" fmla="*/ 1495312 h 1602889"/>
              <a:gd name="connsiteX3" fmla="*/ 2076225 w 3065929"/>
              <a:gd name="connsiteY3" fmla="*/ 1473797 h 1602889"/>
              <a:gd name="connsiteX4" fmla="*/ 2140771 w 3065929"/>
              <a:gd name="connsiteY4" fmla="*/ 1549101 h 1602889"/>
              <a:gd name="connsiteX5" fmla="*/ 2173044 w 3065929"/>
              <a:gd name="connsiteY5" fmla="*/ 1602889 h 1602889"/>
              <a:gd name="connsiteX6" fmla="*/ 3065929 w 3065929"/>
              <a:gd name="connsiteY6" fmla="*/ 935915 h 1602889"/>
              <a:gd name="connsiteX7" fmla="*/ 3001383 w 3065929"/>
              <a:gd name="connsiteY7" fmla="*/ 0 h 1602889"/>
              <a:gd name="connsiteX8" fmla="*/ 430305 w 3065929"/>
              <a:gd name="connsiteY8" fmla="*/ 0 h 1602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65929" h="1602889">
                <a:moveTo>
                  <a:pt x="430305" y="0"/>
                </a:moveTo>
                <a:lnTo>
                  <a:pt x="0" y="591670"/>
                </a:lnTo>
                <a:lnTo>
                  <a:pt x="1075764" y="1495312"/>
                </a:lnTo>
                <a:lnTo>
                  <a:pt x="2076225" y="1473797"/>
                </a:lnTo>
                <a:cubicBezTo>
                  <a:pt x="2097740" y="1498898"/>
                  <a:pt x="2121812" y="1522017"/>
                  <a:pt x="2140771" y="1549101"/>
                </a:cubicBezTo>
                <a:cubicBezTo>
                  <a:pt x="2205940" y="1642199"/>
                  <a:pt x="2097714" y="1527559"/>
                  <a:pt x="2173044" y="1602889"/>
                </a:cubicBezTo>
                <a:lnTo>
                  <a:pt x="3065929" y="935915"/>
                </a:lnTo>
                <a:lnTo>
                  <a:pt x="3001383" y="0"/>
                </a:lnTo>
                <a:lnTo>
                  <a:pt x="430305" y="0"/>
                </a:lnTo>
              </a:path>
            </a:pathLst>
          </a:cu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nice 11"/>
          <p:cNvCxnSpPr/>
          <p:nvPr/>
        </p:nvCxnSpPr>
        <p:spPr>
          <a:xfrm flipV="1">
            <a:off x="3982376" y="2467444"/>
            <a:ext cx="0" cy="2759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975"/>
            <a:ext cx="9144000" cy="1143000"/>
          </a:xfrm>
          <a:noFill/>
        </p:spPr>
        <p:txBody>
          <a:bodyPr lIns="0" rIns="0"/>
          <a:lstStyle/>
          <a:p>
            <a:pPr marL="812800" indent="-812800">
              <a:lnSpc>
                <a:spcPct val="150000"/>
              </a:lnSpc>
              <a:spcBef>
                <a:spcPct val="20000"/>
              </a:spcBef>
            </a:pPr>
            <a:r>
              <a:rPr lang="cs-CZ" dirty="0" smtClean="0">
                <a:solidFill>
                  <a:schemeClr val="tx1"/>
                </a:solidFill>
              </a:rPr>
              <a:t>Vektory vázané a volné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76545" y="1403775"/>
            <a:ext cx="20252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vektory vázané</a:t>
            </a:r>
          </a:p>
          <a:p>
            <a:r>
              <a:rPr lang="cs-CZ" dirty="0" smtClean="0"/>
              <a:t>na určitý bod </a:t>
            </a:r>
          </a:p>
          <a:p>
            <a:r>
              <a:rPr lang="cs-CZ" dirty="0" smtClean="0"/>
              <a:t>v prostoru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v tělese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na trajektorii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906815" y="1416068"/>
            <a:ext cx="29253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vektory vázané na přímku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síla působící na těleso 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372200" y="1403775"/>
            <a:ext cx="24752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vektory volné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např. moment silové dvojice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za jeho působiště lze zvolit libovolný bod tělesa</a:t>
            </a:r>
            <a:endParaRPr lang="cs-CZ" dirty="0"/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3982376" y="2888940"/>
            <a:ext cx="0" cy="1530170"/>
          </a:xfrm>
          <a:prstGeom prst="straightConnector1">
            <a:avLst/>
          </a:prstGeom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Krychle 13"/>
          <p:cNvSpPr/>
          <p:nvPr/>
        </p:nvSpPr>
        <p:spPr>
          <a:xfrm>
            <a:off x="836585" y="3158970"/>
            <a:ext cx="945105" cy="1062802"/>
          </a:xfrm>
          <a:prstGeom prst="cub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Volný tvar 14"/>
          <p:cNvSpPr/>
          <p:nvPr/>
        </p:nvSpPr>
        <p:spPr>
          <a:xfrm>
            <a:off x="476545" y="5096297"/>
            <a:ext cx="3076687" cy="1000461"/>
          </a:xfrm>
          <a:custGeom>
            <a:avLst/>
            <a:gdLst>
              <a:gd name="connsiteX0" fmla="*/ 0 w 2764836"/>
              <a:gd name="connsiteY0" fmla="*/ 1475686 h 1639988"/>
              <a:gd name="connsiteX1" fmla="*/ 1054249 w 2764836"/>
              <a:gd name="connsiteY1" fmla="*/ 991592 h 1639988"/>
              <a:gd name="connsiteX2" fmla="*/ 1592131 w 2764836"/>
              <a:gd name="connsiteY2" fmla="*/ 1626293 h 1639988"/>
              <a:gd name="connsiteX3" fmla="*/ 2571077 w 2764836"/>
              <a:gd name="connsiteY3" fmla="*/ 260072 h 1639988"/>
              <a:gd name="connsiteX4" fmla="*/ 2764715 w 2764836"/>
              <a:gd name="connsiteY4" fmla="*/ 1888 h 1639988"/>
              <a:gd name="connsiteX0" fmla="*/ 0 w 3388780"/>
              <a:gd name="connsiteY0" fmla="*/ 1981296 h 1981296"/>
              <a:gd name="connsiteX1" fmla="*/ 1678193 w 3388780"/>
              <a:gd name="connsiteY1" fmla="*/ 991592 h 1981296"/>
              <a:gd name="connsiteX2" fmla="*/ 2216075 w 3388780"/>
              <a:gd name="connsiteY2" fmla="*/ 1626293 h 1981296"/>
              <a:gd name="connsiteX3" fmla="*/ 3195021 w 3388780"/>
              <a:gd name="connsiteY3" fmla="*/ 260072 h 1981296"/>
              <a:gd name="connsiteX4" fmla="*/ 3388659 w 3388780"/>
              <a:gd name="connsiteY4" fmla="*/ 1888 h 1981296"/>
              <a:gd name="connsiteX0" fmla="*/ 0 w 3388780"/>
              <a:gd name="connsiteY0" fmla="*/ 1981296 h 1981296"/>
              <a:gd name="connsiteX1" fmla="*/ 1054249 w 3388780"/>
              <a:gd name="connsiteY1" fmla="*/ 991592 h 1981296"/>
              <a:gd name="connsiteX2" fmla="*/ 2216075 w 3388780"/>
              <a:gd name="connsiteY2" fmla="*/ 1626293 h 1981296"/>
              <a:gd name="connsiteX3" fmla="*/ 3195021 w 3388780"/>
              <a:gd name="connsiteY3" fmla="*/ 260072 h 1981296"/>
              <a:gd name="connsiteX4" fmla="*/ 3388659 w 3388780"/>
              <a:gd name="connsiteY4" fmla="*/ 1888 h 1981296"/>
              <a:gd name="connsiteX0" fmla="*/ 0 w 3195021"/>
              <a:gd name="connsiteY0" fmla="*/ 1721224 h 1721224"/>
              <a:gd name="connsiteX1" fmla="*/ 1054249 w 3195021"/>
              <a:gd name="connsiteY1" fmla="*/ 731520 h 1721224"/>
              <a:gd name="connsiteX2" fmla="*/ 2216075 w 3195021"/>
              <a:gd name="connsiteY2" fmla="*/ 1366221 h 1721224"/>
              <a:gd name="connsiteX3" fmla="*/ 3195021 w 3195021"/>
              <a:gd name="connsiteY3" fmla="*/ 0 h 1721224"/>
              <a:gd name="connsiteX0" fmla="*/ 0 w 3076687"/>
              <a:gd name="connsiteY0" fmla="*/ 1000461 h 1000461"/>
              <a:gd name="connsiteX1" fmla="*/ 1054249 w 3076687"/>
              <a:gd name="connsiteY1" fmla="*/ 10757 h 1000461"/>
              <a:gd name="connsiteX2" fmla="*/ 2216075 w 3076687"/>
              <a:gd name="connsiteY2" fmla="*/ 645458 h 1000461"/>
              <a:gd name="connsiteX3" fmla="*/ 3076687 w 3076687"/>
              <a:gd name="connsiteY3" fmla="*/ 0 h 1000461"/>
              <a:gd name="connsiteX0" fmla="*/ 0 w 3076687"/>
              <a:gd name="connsiteY0" fmla="*/ 1000461 h 1000461"/>
              <a:gd name="connsiteX1" fmla="*/ 1054249 w 3076687"/>
              <a:gd name="connsiteY1" fmla="*/ 10757 h 1000461"/>
              <a:gd name="connsiteX2" fmla="*/ 2216075 w 3076687"/>
              <a:gd name="connsiteY2" fmla="*/ 645458 h 1000461"/>
              <a:gd name="connsiteX3" fmla="*/ 3076687 w 3076687"/>
              <a:gd name="connsiteY3" fmla="*/ 0 h 1000461"/>
              <a:gd name="connsiteX0" fmla="*/ 0 w 3076687"/>
              <a:gd name="connsiteY0" fmla="*/ 1000461 h 1000461"/>
              <a:gd name="connsiteX1" fmla="*/ 1054249 w 3076687"/>
              <a:gd name="connsiteY1" fmla="*/ 10757 h 1000461"/>
              <a:gd name="connsiteX2" fmla="*/ 2216075 w 3076687"/>
              <a:gd name="connsiteY2" fmla="*/ 645458 h 1000461"/>
              <a:gd name="connsiteX3" fmla="*/ 3076687 w 3076687"/>
              <a:gd name="connsiteY3" fmla="*/ 0 h 1000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76687" h="1000461">
                <a:moveTo>
                  <a:pt x="0" y="1000461"/>
                </a:moveTo>
                <a:cubicBezTo>
                  <a:pt x="394447" y="745863"/>
                  <a:pt x="695661" y="-5380"/>
                  <a:pt x="1054249" y="10757"/>
                </a:cubicBezTo>
                <a:cubicBezTo>
                  <a:pt x="1412837" y="26894"/>
                  <a:pt x="1879002" y="647251"/>
                  <a:pt x="2216075" y="645458"/>
                </a:cubicBezTo>
                <a:cubicBezTo>
                  <a:pt x="2553148" y="643665"/>
                  <a:pt x="2881256" y="270734"/>
                  <a:pt x="3076687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1530794" y="5107054"/>
            <a:ext cx="749798" cy="1"/>
          </a:xfrm>
          <a:prstGeom prst="straightConnector1">
            <a:avLst/>
          </a:prstGeom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Volný tvar 20"/>
          <p:cNvSpPr/>
          <p:nvPr/>
        </p:nvSpPr>
        <p:spPr>
          <a:xfrm>
            <a:off x="5873675" y="3502093"/>
            <a:ext cx="2883050" cy="2807746"/>
          </a:xfrm>
          <a:custGeom>
            <a:avLst/>
            <a:gdLst>
              <a:gd name="connsiteX0" fmla="*/ 1108038 w 2883050"/>
              <a:gd name="connsiteY0" fmla="*/ 150607 h 2807746"/>
              <a:gd name="connsiteX1" fmla="*/ 75304 w 2883050"/>
              <a:gd name="connsiteY1" fmla="*/ 1021976 h 2807746"/>
              <a:gd name="connsiteX2" fmla="*/ 0 w 2883050"/>
              <a:gd name="connsiteY2" fmla="*/ 2377440 h 2807746"/>
              <a:gd name="connsiteX3" fmla="*/ 1839558 w 2883050"/>
              <a:gd name="connsiteY3" fmla="*/ 2807746 h 2807746"/>
              <a:gd name="connsiteX4" fmla="*/ 2883050 w 2883050"/>
              <a:gd name="connsiteY4" fmla="*/ 1463040 h 2807746"/>
              <a:gd name="connsiteX5" fmla="*/ 2463501 w 2883050"/>
              <a:gd name="connsiteY5" fmla="*/ 0 h 2807746"/>
              <a:gd name="connsiteX6" fmla="*/ 1108038 w 2883050"/>
              <a:gd name="connsiteY6" fmla="*/ 150607 h 2807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83050" h="2807746">
                <a:moveTo>
                  <a:pt x="1108038" y="150607"/>
                </a:moveTo>
                <a:lnTo>
                  <a:pt x="75304" y="1021976"/>
                </a:lnTo>
                <a:lnTo>
                  <a:pt x="0" y="2377440"/>
                </a:lnTo>
                <a:lnTo>
                  <a:pt x="1839558" y="2807746"/>
                </a:lnTo>
                <a:lnTo>
                  <a:pt x="2883050" y="1463040"/>
                </a:lnTo>
                <a:lnTo>
                  <a:pt x="2463501" y="0"/>
                </a:lnTo>
                <a:lnTo>
                  <a:pt x="1108038" y="150607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3" name="Přímá spojnice 22"/>
          <p:cNvCxnSpPr/>
          <p:nvPr/>
        </p:nvCxnSpPr>
        <p:spPr>
          <a:xfrm>
            <a:off x="6372200" y="4824155"/>
            <a:ext cx="193521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>
            <a:off x="6372200" y="4824155"/>
            <a:ext cx="0" cy="677187"/>
          </a:xfrm>
          <a:prstGeom prst="straightConnector1">
            <a:avLst/>
          </a:prstGeom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 flipV="1">
            <a:off x="8307415" y="4172569"/>
            <a:ext cx="0" cy="644090"/>
          </a:xfrm>
          <a:prstGeom prst="straightConnector1">
            <a:avLst/>
          </a:prstGeom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3" name="Ovál 7172"/>
          <p:cNvSpPr/>
          <p:nvPr/>
        </p:nvSpPr>
        <p:spPr>
          <a:xfrm>
            <a:off x="1286277" y="3673497"/>
            <a:ext cx="45719" cy="45719"/>
          </a:xfrm>
          <a:prstGeom prst="ellipse">
            <a:avLst/>
          </a:prstGeom>
          <a:solidFill>
            <a:schemeClr val="tx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174" name="TextovéPole 7173"/>
          <p:cNvSpPr txBox="1"/>
          <p:nvPr/>
        </p:nvSpPr>
        <p:spPr>
          <a:xfrm>
            <a:off x="1281276" y="3494056"/>
            <a:ext cx="101440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s-CZ" sz="1050" dirty="0" smtClean="0"/>
              <a:t>T</a:t>
            </a:r>
            <a:endParaRPr lang="cs-CZ" sz="105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84" name="Obdélník 7183"/>
              <p:cNvSpPr/>
              <p:nvPr/>
            </p:nvSpPr>
            <p:spPr>
              <a:xfrm>
                <a:off x="1331640" y="4221772"/>
                <a:ext cx="304125" cy="3345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</a:rPr>
                            <m:t>𝐺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184" name="Obdélník 71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4221772"/>
                <a:ext cx="304125" cy="334538"/>
              </a:xfrm>
              <a:prstGeom prst="rect">
                <a:avLst/>
              </a:prstGeom>
              <a:blipFill rotWithShape="1">
                <a:blip r:embed="rId2"/>
                <a:stretch>
                  <a:fillRect t="-25926" r="-32000" b="-1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Obdélník 48"/>
              <p:cNvSpPr/>
              <p:nvPr/>
            </p:nvSpPr>
            <p:spPr>
              <a:xfrm>
                <a:off x="1900040" y="4710240"/>
                <a:ext cx="38055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9" name="Obdélník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0040" y="4710240"/>
                <a:ext cx="380552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21667" r="-2741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Obdélník 49"/>
              <p:cNvSpPr/>
              <p:nvPr/>
            </p:nvSpPr>
            <p:spPr>
              <a:xfrm>
                <a:off x="4003216" y="3935666"/>
                <a:ext cx="398892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𝐹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0" name="Obdélník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3216" y="3935666"/>
                <a:ext cx="398892" cy="402931"/>
              </a:xfrm>
              <a:prstGeom prst="rect">
                <a:avLst/>
              </a:prstGeom>
              <a:blipFill rotWithShape="1">
                <a:blip r:embed="rId4"/>
                <a:stretch>
                  <a:fillRect t="-21212" r="-307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85" name="Obdélník 7184"/>
              <p:cNvSpPr/>
              <p:nvPr/>
            </p:nvSpPr>
            <p:spPr>
              <a:xfrm>
                <a:off x="8292730" y="4442980"/>
                <a:ext cx="419730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cs-CZ" i="1">
                            <a:latin typeface="Cambria Math"/>
                          </a:rPr>
                          <m:t>𝐹</m:t>
                        </m:r>
                      </m:e>
                    </m:acc>
                  </m:oMath>
                </a14:m>
                <a:r>
                  <a:rPr lang="cs-CZ" b="0" i="0" baseline="-25000" dirty="0" smtClean="0">
                    <a:latin typeface="+mj-lt"/>
                  </a:rPr>
                  <a:t>2</a:t>
                </a:r>
                <a:endParaRPr lang="cs-CZ" baseline="-25000" dirty="0"/>
              </a:p>
            </p:txBody>
          </p:sp>
        </mc:Choice>
        <mc:Fallback xmlns="">
          <p:sp>
            <p:nvSpPr>
              <p:cNvPr id="7185" name="Obdélník 71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2730" y="4442980"/>
                <a:ext cx="419730" cy="402931"/>
              </a:xfrm>
              <a:prstGeom prst="rect">
                <a:avLst/>
              </a:prstGeom>
              <a:blipFill rotWithShape="1">
                <a:blip r:embed="rId5"/>
                <a:stretch>
                  <a:fillRect t="-21212" r="-21739" b="-1818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86" name="Obdélník 7185"/>
              <p:cNvSpPr/>
              <p:nvPr/>
            </p:nvSpPr>
            <p:spPr>
              <a:xfrm>
                <a:off x="5974604" y="5025622"/>
                <a:ext cx="419730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>
                            <a:latin typeface="Cambria Math"/>
                          </a:rPr>
                        </m:ctrlPr>
                      </m:accPr>
                      <m:e>
                        <m:r>
                          <a:rPr lang="cs-CZ" i="1">
                            <a:latin typeface="Cambria Math"/>
                          </a:rPr>
                          <m:t>𝐹</m:t>
                        </m:r>
                      </m:e>
                    </m:acc>
                  </m:oMath>
                </a14:m>
                <a:r>
                  <a:rPr lang="cs-CZ" baseline="-25000" dirty="0" smtClean="0"/>
                  <a:t>1</a:t>
                </a:r>
                <a:endParaRPr lang="cs-CZ" baseline="-25000" dirty="0"/>
              </a:p>
            </p:txBody>
          </p:sp>
        </mc:Choice>
        <mc:Fallback xmlns="">
          <p:sp>
            <p:nvSpPr>
              <p:cNvPr id="7186" name="Obdélník 718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4604" y="5025622"/>
                <a:ext cx="419730" cy="402931"/>
              </a:xfrm>
              <a:prstGeom prst="rect">
                <a:avLst/>
              </a:prstGeom>
              <a:blipFill rotWithShape="1">
                <a:blip r:embed="rId6"/>
                <a:stretch>
                  <a:fillRect t="-20896" r="-21739" b="-1641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87" name="TextovéPole 7186"/>
              <p:cNvSpPr txBox="1"/>
              <p:nvPr/>
            </p:nvSpPr>
            <p:spPr>
              <a:xfrm>
                <a:off x="7133772" y="4384316"/>
                <a:ext cx="3628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𝑟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187" name="TextovéPole 71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3772" y="4384316"/>
                <a:ext cx="362855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Přímá spojnice 32"/>
          <p:cNvCxnSpPr/>
          <p:nvPr/>
        </p:nvCxnSpPr>
        <p:spPr>
          <a:xfrm>
            <a:off x="1196625" y="5358013"/>
            <a:ext cx="675075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 flipV="1">
            <a:off x="1530794" y="5025622"/>
            <a:ext cx="0" cy="653628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/>
          <p:nvPr/>
        </p:nvCxnSpPr>
        <p:spPr>
          <a:xfrm flipV="1">
            <a:off x="1530794" y="5108202"/>
            <a:ext cx="0" cy="249811"/>
          </a:xfrm>
          <a:prstGeom prst="straightConnector1">
            <a:avLst/>
          </a:prstGeom>
          <a:ln w="952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ovéPole 42"/>
              <p:cNvSpPr txBox="1"/>
              <p:nvPr/>
            </p:nvSpPr>
            <p:spPr>
              <a:xfrm>
                <a:off x="1466655" y="5132221"/>
                <a:ext cx="3050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200" b="0" i="1" smtClean="0">
                          <a:latin typeface="Cambria Math"/>
                        </a:rPr>
                        <m:t>𝑟</m:t>
                      </m:r>
                    </m:oMath>
                  </m:oMathPara>
                </a14:m>
                <a:endParaRPr lang="cs-CZ" sz="1200" dirty="0"/>
              </a:p>
            </p:txBody>
          </p:sp>
        </mc:Choice>
        <mc:Fallback xmlns="">
          <p:sp>
            <p:nvSpPr>
              <p:cNvPr id="43" name="TextovéPole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6655" y="5132221"/>
                <a:ext cx="305084" cy="27699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Zaoblený obdélníkový popisek 45"/>
          <p:cNvSpPr/>
          <p:nvPr/>
        </p:nvSpPr>
        <p:spPr>
          <a:xfrm>
            <a:off x="1905693" y="3822064"/>
            <a:ext cx="716233" cy="423578"/>
          </a:xfrm>
          <a:prstGeom prst="wedgeRoundRectCallout">
            <a:avLst>
              <a:gd name="adj1" fmla="val -85418"/>
              <a:gd name="adj2" fmla="val 8027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tíha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82" name="Zaoblený obdélníkový popisek 81"/>
          <p:cNvSpPr/>
          <p:nvPr/>
        </p:nvSpPr>
        <p:spPr>
          <a:xfrm>
            <a:off x="2480225" y="4425602"/>
            <a:ext cx="876640" cy="423578"/>
          </a:xfrm>
          <a:prstGeom prst="wedgeRoundRectCallout">
            <a:avLst>
              <a:gd name="adj1" fmla="val -85418"/>
              <a:gd name="adj2" fmla="val 8027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okamžitá rychlost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83" name="Zaoblený obdélníkový popisek 82"/>
          <p:cNvSpPr/>
          <p:nvPr/>
        </p:nvSpPr>
        <p:spPr>
          <a:xfrm>
            <a:off x="4887035" y="5390687"/>
            <a:ext cx="876640" cy="423578"/>
          </a:xfrm>
          <a:prstGeom prst="wedgeRoundRectCallout">
            <a:avLst>
              <a:gd name="adj1" fmla="val 90064"/>
              <a:gd name="adj2" fmla="val -11781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  <a:hlinkClick r:id="rId9"/>
              </a:rPr>
              <a:t>více</a:t>
            </a:r>
            <a:r>
              <a:rPr lang="cs-CZ" sz="1200" dirty="0" smtClean="0">
                <a:solidFill>
                  <a:schemeClr val="tx1"/>
                </a:solidFill>
              </a:rPr>
              <a:t> …</a:t>
            </a:r>
            <a:endParaRPr lang="cs-CZ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975"/>
            <a:ext cx="9144000" cy="1143000"/>
          </a:xfrm>
        </p:spPr>
        <p:txBody>
          <a:bodyPr lIns="0" rIns="0"/>
          <a:lstStyle/>
          <a:p>
            <a:pPr marL="812800" indent="-812800">
              <a:lnSpc>
                <a:spcPct val="150000"/>
              </a:lnSpc>
              <a:spcBef>
                <a:spcPct val="20000"/>
              </a:spcBef>
            </a:pPr>
            <a:r>
              <a:rPr lang="cs-CZ" dirty="0" smtClean="0">
                <a:solidFill>
                  <a:schemeClr val="tx1"/>
                </a:solidFill>
              </a:rPr>
              <a:t>Vektory - pojmosloví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86535" y="1268760"/>
            <a:ext cx="83709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Rovnost vektorů </a:t>
            </a:r>
            <a:r>
              <a:rPr lang="cs-CZ" dirty="0" smtClean="0"/>
              <a:t>– dva vektory stejného typu ( dvě síly, dvě zrychlení …) jsou stejné jestliže mají stejnou velikost a směr. Ve svých účincích se mohou lišit. 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386535" y="3023955"/>
                <a:ext cx="828092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b="1" dirty="0" smtClean="0"/>
                  <a:t>Opačný vektor </a:t>
                </a:r>
                <a:r>
                  <a:rPr lang="cs-CZ" dirty="0" smtClean="0"/>
                  <a:t>– ke každému vektoru můžeme sestrojit vektor opačný. Vektory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 dirty="0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cs-CZ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i="1" dirty="0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cs-CZ" i="1" dirty="0">
                                <a:latin typeface="Cambria Math"/>
                              </a:rPr>
                              <m:t>𝑑</m:t>
                            </m:r>
                          </m:sub>
                        </m:sSub>
                      </m:e>
                    </m:acc>
                  </m:oMath>
                </a14:m>
                <a:r>
                  <a:rPr lang="cs-CZ" dirty="0" smtClean="0"/>
                  <a:t> a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 dirty="0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cs-CZ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i="1" dirty="0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cs-CZ" i="1" dirty="0">
                                <a:latin typeface="Cambria Math"/>
                              </a:rPr>
                              <m:t>𝑜</m:t>
                            </m:r>
                          </m:sub>
                        </m:sSub>
                      </m:e>
                    </m:acc>
                  </m:oMath>
                </a14:m>
                <a:r>
                  <a:rPr lang="cs-CZ" dirty="0" smtClean="0"/>
                  <a:t> jsou opačné, mají stejnou velikost, ale opačný směr. </a:t>
                </a:r>
                <a:endParaRPr lang="cs-CZ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535" y="3023955"/>
                <a:ext cx="8280920" cy="646331"/>
              </a:xfrm>
              <a:prstGeom prst="rect">
                <a:avLst/>
              </a:prstGeom>
              <a:blipFill rotWithShape="1">
                <a:blip r:embed="rId2"/>
                <a:stretch>
                  <a:fillRect l="-589" t="-4717" r="-809" b="-141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ovéPole 8"/>
          <p:cNvSpPr txBox="1"/>
          <p:nvPr/>
        </p:nvSpPr>
        <p:spPr>
          <a:xfrm>
            <a:off x="379755" y="5469001"/>
            <a:ext cx="8377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Absolutní hodnotou vektoru </a:t>
            </a:r>
            <a:r>
              <a:rPr lang="cs-CZ" dirty="0" smtClean="0"/>
              <a:t>– je skalár.  Absolutní hodnotou je vždy kladné číslo nebo nula.  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96525" y="4814863"/>
            <a:ext cx="81909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Nulový vektor </a:t>
            </a:r>
            <a:r>
              <a:rPr lang="cs-CZ" dirty="0" smtClean="0"/>
              <a:t>– </a:t>
            </a:r>
            <a:r>
              <a:rPr lang="cs-CZ" dirty="0"/>
              <a:t>Nulový </a:t>
            </a:r>
            <a:r>
              <a:rPr lang="cs-CZ" dirty="0" smtClean="0"/>
              <a:t>vektor </a:t>
            </a:r>
            <a:r>
              <a:rPr lang="cs-CZ" dirty="0"/>
              <a:t>je každý vektor, který má velikost </a:t>
            </a:r>
            <a:r>
              <a:rPr lang="cs-CZ" dirty="0" smtClean="0"/>
              <a:t>nula (ve více rozměrném prostoru na všech osách). Nulový vektor nemá směr. </a:t>
            </a:r>
            <a:endParaRPr lang="cs-CZ" dirty="0"/>
          </a:p>
        </p:txBody>
      </p:sp>
      <p:cxnSp>
        <p:nvCxnSpPr>
          <p:cNvPr id="7" name="Přímá spojnice se šipkou 6"/>
          <p:cNvCxnSpPr/>
          <p:nvPr/>
        </p:nvCxnSpPr>
        <p:spPr>
          <a:xfrm flipV="1">
            <a:off x="836585" y="2213865"/>
            <a:ext cx="1215135" cy="405046"/>
          </a:xfrm>
          <a:prstGeom prst="straightConnector1">
            <a:avLst/>
          </a:prstGeom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V="1">
            <a:off x="1916705" y="2213865"/>
            <a:ext cx="1215135" cy="405045"/>
          </a:xfrm>
          <a:prstGeom prst="straightConnector1">
            <a:avLst/>
          </a:prstGeom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bdélník 12"/>
              <p:cNvSpPr/>
              <p:nvPr/>
            </p:nvSpPr>
            <p:spPr>
              <a:xfrm>
                <a:off x="2263084" y="1947298"/>
                <a:ext cx="492443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dirty="0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i="1" dirty="0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dirty="0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b="0" i="1" dirty="0" smtClean="0">
                                  <a:latin typeface="Cambria Math"/>
                                </a:rPr>
                                <m:t>𝐵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3" name="Obdélní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3084" y="1947298"/>
                <a:ext cx="492443" cy="4029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délník 13"/>
              <p:cNvSpPr/>
              <p:nvPr/>
            </p:nvSpPr>
            <p:spPr>
              <a:xfrm>
                <a:off x="603284" y="2012399"/>
                <a:ext cx="476541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dirty="0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i="1" dirty="0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dirty="0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b="0" i="1" dirty="0" smtClean="0">
                                  <a:latin typeface="Cambria Math"/>
                                </a:rPr>
                                <m:t>𝐴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4" name="Obdélní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284" y="2012399"/>
                <a:ext cx="476541" cy="402931"/>
              </a:xfrm>
              <a:prstGeom prst="rect">
                <a:avLst/>
              </a:prstGeom>
              <a:blipFill rotWithShape="1">
                <a:blip r:embed="rId4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Obdélník 10"/>
              <p:cNvSpPr/>
              <p:nvPr/>
            </p:nvSpPr>
            <p:spPr>
              <a:xfrm>
                <a:off x="3941930" y="2127489"/>
                <a:ext cx="1072858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dirty="0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i="1" dirty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i="1" dirty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i="1" dirty="0">
                                  <a:latin typeface="Cambria Math"/>
                                </a:rPr>
                                <m:t>𝐴</m:t>
                              </m:r>
                            </m:sub>
                          </m:sSub>
                        </m:e>
                      </m:acc>
                      <m:r>
                        <a:rPr lang="cs-CZ" b="0" i="1" dirty="0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i="1" dirty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i="1" dirty="0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i="1" dirty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b="0" i="1" dirty="0" smtClean="0">
                                  <a:latin typeface="Cambria Math"/>
                                </a:rPr>
                                <m:t>𝐵</m:t>
                              </m:r>
                            </m:sub>
                          </m:sSub>
                        </m:e>
                      </m:acc>
                      <m:r>
                        <a:rPr lang="cs-CZ" b="0" i="1" dirty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1" name="Obdélní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1930" y="2127489"/>
                <a:ext cx="1072858" cy="402931"/>
              </a:xfrm>
              <a:prstGeom prst="rect">
                <a:avLst/>
              </a:prstGeom>
              <a:blipFill rotWithShape="1">
                <a:blip r:embed="rId5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5868597" y="2127489"/>
                <a:ext cx="1313693" cy="4251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i="1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 dirty="0">
                                  <a:latin typeface="Cambria Math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cs-CZ" i="1" dirty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i="1" dirty="0">
                                      <a:latin typeface="Cambria Math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cs-CZ" i="1" dirty="0">
                                      <a:latin typeface="Cambria Math"/>
                                    </a:rPr>
                                    <m:t>𝐴</m:t>
                                  </m:r>
                                </m:sub>
                              </m:sSub>
                            </m:e>
                          </m:acc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 dirty="0">
                                  <a:latin typeface="Cambria Math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cs-CZ" i="1" dirty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i="1" dirty="0">
                                      <a:latin typeface="Cambria Math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cs-CZ" b="0" i="1" dirty="0" smtClean="0">
                                      <a:latin typeface="Cambria Math"/>
                                    </a:rPr>
                                    <m:t>𝐵</m:t>
                                  </m:r>
                                </m:sub>
                              </m:sSub>
                            </m:e>
                          </m:acc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597" y="2127489"/>
                <a:ext cx="1313693" cy="42518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Přímá spojnice se šipkou 16"/>
          <p:cNvCxnSpPr/>
          <p:nvPr/>
        </p:nvCxnSpPr>
        <p:spPr>
          <a:xfrm flipV="1">
            <a:off x="1886067" y="4148194"/>
            <a:ext cx="1186402" cy="1"/>
          </a:xfrm>
          <a:prstGeom prst="straightConnector1">
            <a:avLst/>
          </a:prstGeom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 flipV="1">
            <a:off x="701570" y="4149079"/>
            <a:ext cx="1186402" cy="1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Obdélník 23"/>
              <p:cNvSpPr/>
              <p:nvPr/>
            </p:nvSpPr>
            <p:spPr>
              <a:xfrm>
                <a:off x="1056500" y="3714040"/>
                <a:ext cx="49930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dirty="0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i="1" dirty="0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dirty="0" smtClean="0">
                                  <a:latin typeface="Cambria Math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cs-CZ" b="0" i="1" dirty="0" smtClean="0">
                                  <a:latin typeface="Cambria Math"/>
                                </a:rPr>
                                <m:t>𝑑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4" name="Obdélník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6500" y="3714040"/>
                <a:ext cx="499303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Obdélník 24"/>
              <p:cNvSpPr/>
              <p:nvPr/>
            </p:nvSpPr>
            <p:spPr>
              <a:xfrm>
                <a:off x="2204816" y="3714039"/>
                <a:ext cx="4896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dirty="0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i="1" dirty="0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dirty="0" smtClean="0">
                                  <a:latin typeface="Cambria Math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cs-CZ" b="0" i="1" dirty="0" smtClean="0">
                                  <a:latin typeface="Cambria Math"/>
                                </a:rPr>
                                <m:t>𝑜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5" name="Obdélník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4816" y="3714039"/>
                <a:ext cx="489686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Obdélník 21"/>
              <p:cNvSpPr/>
              <p:nvPr/>
            </p:nvSpPr>
            <p:spPr>
              <a:xfrm>
                <a:off x="3682290" y="3834045"/>
                <a:ext cx="181100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 dirty="0" smtClean="0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cs-CZ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i="1" dirty="0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cs-CZ" i="1" dirty="0">
                                <a:latin typeface="Cambria Math"/>
                              </a:rPr>
                              <m:t>𝑑</m:t>
                            </m:r>
                          </m:sub>
                        </m:sSub>
                      </m:e>
                    </m:acc>
                    <m:r>
                      <a:rPr lang="cs-CZ" i="1" dirty="0">
                        <a:latin typeface="Cambria Math"/>
                      </a:rPr>
                      <m:t>+(−</m:t>
                    </m:r>
                    <m:acc>
                      <m:accPr>
                        <m:chr m:val="⃗"/>
                        <m:ctrlPr>
                          <a:rPr lang="cs-CZ" i="1" dirty="0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cs-CZ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i="1" dirty="0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cs-CZ" i="1" dirty="0">
                                <a:latin typeface="Cambria Math"/>
                              </a:rPr>
                              <m:t>𝑜</m:t>
                            </m:r>
                          </m:sub>
                        </m:sSub>
                      </m:e>
                    </m:acc>
                    <m:r>
                      <a:rPr lang="cs-CZ" b="0" i="1" dirty="0" smtClean="0">
                        <a:latin typeface="Cambria Math"/>
                      </a:rPr>
                      <m:t>)</m:t>
                    </m:r>
                    <m:r>
                      <a:rPr lang="cs-CZ" dirty="0">
                        <a:latin typeface="Cambria Math"/>
                      </a:rPr>
                      <m:t>=0</m:t>
                    </m:r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22" name="Obdélník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290" y="3834045"/>
                <a:ext cx="1811009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ovéPole 25"/>
              <p:cNvSpPr txBox="1"/>
              <p:nvPr/>
            </p:nvSpPr>
            <p:spPr>
              <a:xfrm>
                <a:off x="5697125" y="3799452"/>
                <a:ext cx="3195618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/>
                          </a:rPr>
                          <m:t>𝑏</m:t>
                        </m:r>
                      </m:e>
                    </m:acc>
                  </m:oMath>
                </a14:m>
                <a:r>
                  <a:rPr lang="cs-CZ" dirty="0" smtClean="0"/>
                  <a:t> a k němu opačný vektor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>
                            <a:latin typeface="Cambria Math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/>
                          </a:rPr>
                          <m:t>−</m:t>
                        </m:r>
                        <m:r>
                          <a:rPr lang="cs-CZ" i="1">
                            <a:latin typeface="Cambria Math"/>
                          </a:rPr>
                          <m:t>𝑏</m:t>
                        </m:r>
                      </m:e>
                    </m:acc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26" name="TextovéPol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7125" y="3799452"/>
                <a:ext cx="3195618" cy="410305"/>
              </a:xfrm>
              <a:prstGeom prst="rect">
                <a:avLst/>
              </a:prstGeom>
              <a:blipFill rotWithShape="1">
                <a:blip r:embed="rId10"/>
                <a:stretch>
                  <a:fillRect b="-2205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ovéPole 26"/>
              <p:cNvSpPr txBox="1"/>
              <p:nvPr/>
            </p:nvSpPr>
            <p:spPr>
              <a:xfrm>
                <a:off x="3851920" y="4194085"/>
                <a:ext cx="13860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i="1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 dirty="0">
                                  <a:latin typeface="Cambria Math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cs-CZ" i="1" dirty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i="1" dirty="0"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cs-CZ" i="1" dirty="0">
                                      <a:latin typeface="Cambria Math"/>
                                    </a:rPr>
                                    <m:t>𝑑</m:t>
                                  </m:r>
                                </m:sub>
                              </m:sSub>
                            </m:e>
                          </m:acc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cs-CZ" i="1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 dirty="0">
                                  <a:latin typeface="Cambria Math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cs-CZ" i="1" dirty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i="1" dirty="0"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cs-CZ" b="0" i="1" dirty="0" smtClean="0">
                                      <a:latin typeface="Cambria Math"/>
                                    </a:rPr>
                                    <m:t>𝑜</m:t>
                                  </m:r>
                                </m:sub>
                              </m:sSub>
                            </m:e>
                          </m:acc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7" name="TextovéPol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4194085"/>
                <a:ext cx="1386085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/>
              <p:cNvSpPr txBox="1"/>
              <p:nvPr/>
            </p:nvSpPr>
            <p:spPr>
              <a:xfrm>
                <a:off x="6520609" y="4209757"/>
                <a:ext cx="2165786" cy="432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i="1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 dirty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cs-CZ" b="0" i="1" dirty="0" smtClean="0">
                                  <a:latin typeface="Cambria Math"/>
                                </a:rPr>
                                <m:t>𝑏</m:t>
                              </m:r>
                            </m:e>
                          </m:acc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cs-CZ" i="1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 dirty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cs-CZ" b="0" i="1" dirty="0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cs-CZ" i="1" dirty="0">
                                  <a:latin typeface="Cambria Math"/>
                                </a:rPr>
                                <m:t>𝑏</m:t>
                              </m:r>
                            </m:e>
                          </m:acc>
                        </m:e>
                      </m:d>
                      <m:r>
                        <a:rPr lang="cs-CZ" i="1" dirty="0" smtClean="0">
                          <a:latin typeface="Cambria Math"/>
                          <a:ea typeface="Cambria Math"/>
                        </a:rPr>
                        <m:t>⇒</m:t>
                      </m:r>
                      <m:r>
                        <a:rPr lang="cs-CZ" b="0" i="1" dirty="0" smtClean="0">
                          <a:latin typeface="Cambria Math"/>
                          <a:ea typeface="Cambria Math"/>
                        </a:rPr>
                        <m:t>𝑏</m:t>
                      </m:r>
                      <m:r>
                        <a:rPr lang="cs-CZ" b="0" i="1" dirty="0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b="0" i="1" dirty="0" smtClean="0">
                          <a:latin typeface="Cambria Math"/>
                          <a:ea typeface="Cambria Math"/>
                        </a:rPr>
                        <m:t>𝑏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0609" y="4209757"/>
                <a:ext cx="2165786" cy="43255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ovéPole 27"/>
              <p:cNvSpPr txBox="1"/>
              <p:nvPr/>
            </p:nvSpPr>
            <p:spPr>
              <a:xfrm>
                <a:off x="3536885" y="6278478"/>
                <a:ext cx="9597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i="1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</m:acc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8" name="TextovéPol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6885" y="6278478"/>
                <a:ext cx="959750" cy="369332"/>
              </a:xfrm>
              <a:prstGeom prst="rect">
                <a:avLst/>
              </a:prstGeom>
              <a:blipFill rotWithShape="1">
                <a:blip r:embed="rId13"/>
                <a:stretch>
                  <a:fillRect t="-213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Obdélník 30"/>
          <p:cNvSpPr/>
          <p:nvPr/>
        </p:nvSpPr>
        <p:spPr>
          <a:xfrm>
            <a:off x="4778591" y="6004423"/>
            <a:ext cx="118888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600" dirty="0" smtClean="0"/>
              <a:t>|+10| </a:t>
            </a:r>
            <a:r>
              <a:rPr lang="cs-CZ" sz="1600" dirty="0"/>
              <a:t>= </a:t>
            </a:r>
            <a:r>
              <a:rPr lang="cs-CZ" sz="1600" dirty="0" smtClean="0"/>
              <a:t>10</a:t>
            </a:r>
            <a:endParaRPr lang="cs-CZ" sz="1600" dirty="0"/>
          </a:p>
          <a:p>
            <a:pPr algn="ctr"/>
            <a:r>
              <a:rPr lang="cs-CZ" sz="1600" dirty="0" smtClean="0"/>
              <a:t>|-10| </a:t>
            </a:r>
            <a:r>
              <a:rPr lang="cs-CZ" sz="1600" dirty="0"/>
              <a:t>= </a:t>
            </a:r>
            <a:r>
              <a:rPr lang="cs-CZ" sz="1600" dirty="0" smtClean="0"/>
              <a:t>10</a:t>
            </a:r>
          </a:p>
          <a:p>
            <a:pPr algn="ctr"/>
            <a:r>
              <a:rPr lang="cs-CZ" sz="1600" dirty="0" smtClean="0"/>
              <a:t>| </a:t>
            </a:r>
            <a:r>
              <a:rPr lang="cs-CZ" sz="1600" dirty="0"/>
              <a:t>0| = 0</a:t>
            </a:r>
          </a:p>
        </p:txBody>
      </p:sp>
      <p:cxnSp>
        <p:nvCxnSpPr>
          <p:cNvPr id="7169" name="Přímá spojnice se šipkou 7168"/>
          <p:cNvCxnSpPr/>
          <p:nvPr/>
        </p:nvCxnSpPr>
        <p:spPr>
          <a:xfrm>
            <a:off x="1916705" y="4426034"/>
            <a:ext cx="1215135" cy="0"/>
          </a:xfrm>
          <a:prstGeom prst="straightConnector1">
            <a:avLst/>
          </a:prstGeom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/>
          <p:nvPr/>
        </p:nvCxnSpPr>
        <p:spPr>
          <a:xfrm>
            <a:off x="971600" y="4578434"/>
            <a:ext cx="1215135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171" name="Obdélník 7170"/>
              <p:cNvSpPr/>
              <p:nvPr/>
            </p:nvSpPr>
            <p:spPr>
              <a:xfrm>
                <a:off x="2549982" y="4374105"/>
                <a:ext cx="378885" cy="4103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dirty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i="1" dirty="0">
                              <a:latin typeface="Cambria Math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171" name="Obdélník 71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9982" y="4374105"/>
                <a:ext cx="378885" cy="41030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72" name="Obdélník 7171"/>
              <p:cNvSpPr/>
              <p:nvPr/>
            </p:nvSpPr>
            <p:spPr>
              <a:xfrm>
                <a:off x="1151620" y="4203377"/>
                <a:ext cx="552011" cy="4103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dirty="0" smtClean="0"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cs-CZ" i="1" dirty="0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i="1" dirty="0">
                              <a:latin typeface="Cambria Math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172" name="Obdélník 71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1620" y="4203377"/>
                <a:ext cx="552011" cy="41030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910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33412"/>
          </a:xfrm>
        </p:spPr>
        <p:txBody>
          <a:bodyPr/>
          <a:lstStyle/>
          <a:p>
            <a:pPr eaLnBrk="1" hangingPunct="1"/>
            <a:r>
              <a:rPr lang="cs-CZ" dirty="0" smtClean="0"/>
              <a:t>Příklady dvojic vektorů síly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86535" y="1088740"/>
            <a:ext cx="8595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Vektory sil stejného směru, ale v případě působení na totéž těleso různého účinku.</a:t>
            </a:r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 flipV="1">
            <a:off x="791580" y="1628800"/>
            <a:ext cx="1620180" cy="900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2028231" y="1853825"/>
            <a:ext cx="1035115" cy="1305145"/>
          </a:xfrm>
          <a:prstGeom prst="straightConnector1">
            <a:avLst/>
          </a:prstGeom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1286635" y="2258870"/>
            <a:ext cx="675075" cy="855095"/>
          </a:xfrm>
          <a:prstGeom prst="straightConnector1">
            <a:avLst/>
          </a:prstGeom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V="1">
            <a:off x="4166955" y="1853825"/>
            <a:ext cx="2835315" cy="1305145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 flipV="1">
            <a:off x="4308581" y="2506397"/>
            <a:ext cx="1276031" cy="579056"/>
          </a:xfrm>
          <a:prstGeom prst="line">
            <a:avLst/>
          </a:prstGeom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 flipV="1">
            <a:off x="5963182" y="2038608"/>
            <a:ext cx="638015" cy="289528"/>
          </a:xfrm>
          <a:prstGeom prst="line">
            <a:avLst/>
          </a:prstGeom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Obdélník 18"/>
              <p:cNvSpPr/>
              <p:nvPr/>
            </p:nvSpPr>
            <p:spPr>
              <a:xfrm>
                <a:off x="1762264" y="2484951"/>
                <a:ext cx="466602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dirty="0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i="1" dirty="0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dirty="0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b="0" i="1" dirty="0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9" name="Obdélník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264" y="2484951"/>
                <a:ext cx="466602" cy="402931"/>
              </a:xfrm>
              <a:prstGeom prst="rect">
                <a:avLst/>
              </a:prstGeom>
              <a:blipFill rotWithShape="1">
                <a:blip r:embed="rId2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délník 20"/>
              <p:cNvSpPr/>
              <p:nvPr/>
            </p:nvSpPr>
            <p:spPr>
              <a:xfrm>
                <a:off x="2545788" y="2038608"/>
                <a:ext cx="471924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dirty="0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i="1" dirty="0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dirty="0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b="0" i="1" dirty="0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1" name="Obdélní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5788" y="2038608"/>
                <a:ext cx="471924" cy="4029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Obdélník 21"/>
              <p:cNvSpPr/>
              <p:nvPr/>
            </p:nvSpPr>
            <p:spPr>
              <a:xfrm>
                <a:off x="4426048" y="2392994"/>
                <a:ext cx="471924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dirty="0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i="1" dirty="0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dirty="0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b="0" i="1" dirty="0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2" name="Obdélník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6048" y="2392994"/>
                <a:ext cx="471924" cy="402931"/>
              </a:xfrm>
              <a:prstGeom prst="rect">
                <a:avLst/>
              </a:prstGeom>
              <a:blipFill rotWithShape="1">
                <a:blip r:embed="rId4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Obdélník 22"/>
              <p:cNvSpPr/>
              <p:nvPr/>
            </p:nvSpPr>
            <p:spPr>
              <a:xfrm>
                <a:off x="5891827" y="1680715"/>
                <a:ext cx="462050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dirty="0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i="1" dirty="0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dirty="0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b="0" i="1" dirty="0" smtClean="0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3" name="Obdélník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1827" y="1680715"/>
                <a:ext cx="462050" cy="402931"/>
              </a:xfrm>
              <a:prstGeom prst="rect">
                <a:avLst/>
              </a:prstGeom>
              <a:blipFill rotWithShape="1">
                <a:blip r:embed="rId5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ovéPole 24"/>
          <p:cNvSpPr txBox="1"/>
          <p:nvPr/>
        </p:nvSpPr>
        <p:spPr>
          <a:xfrm>
            <a:off x="476545" y="3789040"/>
            <a:ext cx="7740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Dvojice vektorů sil nestejného směru.</a:t>
            </a:r>
            <a:endParaRPr lang="cs-CZ" dirty="0"/>
          </a:p>
        </p:txBody>
      </p:sp>
      <p:cxnSp>
        <p:nvCxnSpPr>
          <p:cNvPr id="26" name="Přímá spojnice 25"/>
          <p:cNvCxnSpPr/>
          <p:nvPr/>
        </p:nvCxnSpPr>
        <p:spPr>
          <a:xfrm flipV="1">
            <a:off x="924498" y="4779150"/>
            <a:ext cx="1620180" cy="900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>
            <a:off x="2161149" y="5004175"/>
            <a:ext cx="1035115" cy="1305145"/>
          </a:xfrm>
          <a:prstGeom prst="straightConnector1">
            <a:avLst/>
          </a:prstGeom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 flipH="1" flipV="1">
            <a:off x="924498" y="4782151"/>
            <a:ext cx="495055" cy="627069"/>
          </a:xfrm>
          <a:prstGeom prst="straightConnector1">
            <a:avLst/>
          </a:prstGeom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Obdélník 28"/>
              <p:cNvSpPr/>
              <p:nvPr/>
            </p:nvSpPr>
            <p:spPr>
              <a:xfrm>
                <a:off x="1267986" y="4679909"/>
                <a:ext cx="471924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dirty="0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i="1" dirty="0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dirty="0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b="0" i="1" dirty="0" smtClean="0">
                                  <a:latin typeface="Cambria Math"/>
                                </a:rPr>
                                <m:t>5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9" name="Obdélník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7986" y="4679909"/>
                <a:ext cx="471924" cy="402931"/>
              </a:xfrm>
              <a:prstGeom prst="rect">
                <a:avLst/>
              </a:prstGeom>
              <a:blipFill rotWithShape="1">
                <a:blip r:embed="rId6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Obdélník 29"/>
              <p:cNvSpPr/>
              <p:nvPr/>
            </p:nvSpPr>
            <p:spPr>
              <a:xfrm>
                <a:off x="2678706" y="5188958"/>
                <a:ext cx="471924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dirty="0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i="1" dirty="0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dirty="0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b="0" i="1" dirty="0" smtClean="0">
                                  <a:latin typeface="Cambria Math"/>
                                </a:rPr>
                                <m:t>6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0" name="Obdélník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8706" y="5188958"/>
                <a:ext cx="471924" cy="402931"/>
              </a:xfrm>
              <a:prstGeom prst="rect">
                <a:avLst/>
              </a:prstGeom>
              <a:blipFill rotWithShape="1">
                <a:blip r:embed="rId7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Přímá spojnice 33"/>
          <p:cNvCxnSpPr/>
          <p:nvPr/>
        </p:nvCxnSpPr>
        <p:spPr>
          <a:xfrm flipV="1">
            <a:off x="3646406" y="4332940"/>
            <a:ext cx="2835315" cy="1305145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 flipV="1">
            <a:off x="3806915" y="4972812"/>
            <a:ext cx="1290587" cy="585661"/>
          </a:xfrm>
          <a:prstGeom prst="line">
            <a:avLst/>
          </a:prstGeom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 flipH="1">
            <a:off x="5304956" y="4593476"/>
            <a:ext cx="614004" cy="278633"/>
          </a:xfrm>
          <a:prstGeom prst="line">
            <a:avLst/>
          </a:prstGeom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Obdélník 36"/>
              <p:cNvSpPr/>
              <p:nvPr/>
            </p:nvSpPr>
            <p:spPr>
              <a:xfrm>
                <a:off x="3905499" y="4872109"/>
                <a:ext cx="471924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dirty="0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i="1" dirty="0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dirty="0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b="0" i="1" dirty="0" smtClean="0">
                                  <a:latin typeface="Cambria Math"/>
                                </a:rPr>
                                <m:t>7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7" name="Obdélník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5499" y="4872109"/>
                <a:ext cx="471924" cy="402931"/>
              </a:xfrm>
              <a:prstGeom prst="rect">
                <a:avLst/>
              </a:prstGeom>
              <a:blipFill rotWithShape="1">
                <a:blip r:embed="rId8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Obdélník 37"/>
              <p:cNvSpPr/>
              <p:nvPr/>
            </p:nvSpPr>
            <p:spPr>
              <a:xfrm>
                <a:off x="5404717" y="4159830"/>
                <a:ext cx="471924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dirty="0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i="1" dirty="0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dirty="0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b="0" i="1" dirty="0" smtClean="0">
                                  <a:latin typeface="Cambria Math"/>
                                </a:rPr>
                                <m:t>8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8" name="Obdélník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4717" y="4159830"/>
                <a:ext cx="471924" cy="402931"/>
              </a:xfrm>
              <a:prstGeom prst="rect">
                <a:avLst/>
              </a:prstGeom>
              <a:blipFill rotWithShape="1">
                <a:blip r:embed="rId9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53" name="Přímá spojnice se šipkou 2052"/>
          <p:cNvCxnSpPr/>
          <p:nvPr/>
        </p:nvCxnSpPr>
        <p:spPr>
          <a:xfrm flipH="1" flipV="1">
            <a:off x="6500997" y="5310647"/>
            <a:ext cx="675075" cy="683638"/>
          </a:xfrm>
          <a:prstGeom prst="straightConnector1">
            <a:avLst/>
          </a:prstGeom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5" name="Přímá spojnice se šipkou 2054"/>
          <p:cNvCxnSpPr/>
          <p:nvPr/>
        </p:nvCxnSpPr>
        <p:spPr>
          <a:xfrm flipV="1">
            <a:off x="7362310" y="4869160"/>
            <a:ext cx="720080" cy="585065"/>
          </a:xfrm>
          <a:prstGeom prst="straightConnector1">
            <a:avLst/>
          </a:prstGeom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Obdélník 45"/>
              <p:cNvSpPr/>
              <p:nvPr/>
            </p:nvSpPr>
            <p:spPr>
              <a:xfrm>
                <a:off x="6940199" y="5405419"/>
                <a:ext cx="467116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dirty="0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i="1" dirty="0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dirty="0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b="0" i="1" dirty="0" smtClean="0">
                                  <a:latin typeface="Cambria Math"/>
                                </a:rPr>
                                <m:t>9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6" name="Obdélník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199" y="5405419"/>
                <a:ext cx="467116" cy="402931"/>
              </a:xfrm>
              <a:prstGeom prst="rect">
                <a:avLst/>
              </a:prstGeom>
              <a:blipFill rotWithShape="1">
                <a:blip r:embed="rId10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Obdélník 46"/>
              <p:cNvSpPr/>
              <p:nvPr/>
            </p:nvSpPr>
            <p:spPr>
              <a:xfrm>
                <a:off x="7621403" y="5181949"/>
                <a:ext cx="564385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dirty="0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i="1" dirty="0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dirty="0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b="0" i="1" dirty="0" smtClean="0"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7" name="Obdélník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1403" y="5181949"/>
                <a:ext cx="564385" cy="402931"/>
              </a:xfrm>
              <a:prstGeom prst="rect">
                <a:avLst/>
              </a:prstGeom>
              <a:blipFill rotWithShape="1">
                <a:blip r:embed="rId11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98630"/>
            <a:ext cx="8144885" cy="709714"/>
          </a:xfrm>
        </p:spPr>
        <p:txBody>
          <a:bodyPr/>
          <a:lstStyle/>
          <a:p>
            <a:r>
              <a:rPr lang="cs-CZ" dirty="0" smtClean="0"/>
              <a:t>Skládání sil v jednom bodě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ulka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74585824"/>
                  </p:ext>
                </p:extLst>
              </p:nvPr>
            </p:nvGraphicFramePr>
            <p:xfrm>
              <a:off x="161512" y="1628800"/>
              <a:ext cx="8685963" cy="460301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835313"/>
                    <a:gridCol w="2835315"/>
                    <a:gridCol w="3015335"/>
                  </a:tblGrid>
                  <a:tr h="4919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dirty="0" smtClean="0"/>
                            <a:t>Složky F</a:t>
                          </a:r>
                          <a:r>
                            <a:rPr lang="cs-CZ" baseline="-25000" dirty="0" smtClean="0"/>
                            <a:t>1</a:t>
                          </a:r>
                          <a:r>
                            <a:rPr lang="cs-CZ" dirty="0" smtClean="0"/>
                            <a:t>a F</a:t>
                          </a:r>
                          <a:r>
                            <a:rPr lang="cs-CZ" baseline="-25000" dirty="0" smtClean="0"/>
                            <a:t>2</a:t>
                          </a:r>
                          <a:endParaRPr lang="cs-CZ" b="0" baseline="-25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dirty="0" smtClean="0"/>
                            <a:t>Směr výslednice</a:t>
                          </a:r>
                          <a:endParaRPr lang="cs-CZ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dirty="0" smtClean="0"/>
                            <a:t>Velikost výslednice</a:t>
                          </a:r>
                          <a:endParaRPr lang="cs-CZ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</a:tr>
                  <a:tr h="997523">
                    <a:tc>
                      <a:txBody>
                        <a:bodyPr/>
                        <a:lstStyle/>
                        <a:p>
                          <a:endParaRPr lang="cs-CZ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cs-CZ" b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⃗"/>
                                    <m:ctrlPr>
                                      <a:rPr lang="cs-CZ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cs-CZ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𝐹</m:t>
                                    </m:r>
                                  </m:e>
                                </m:acc>
                                <m:r>
                                  <a:rPr lang="cs-CZ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=</m:t>
                                </m:r>
                                <m:acc>
                                  <m:accPr>
                                    <m:chr m:val="⃗"/>
                                    <m:ctrlPr>
                                      <a:rPr lang="cs-CZ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cs-CZ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cs-CZ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𝐹</m:t>
                                        </m:r>
                                      </m:e>
                                      <m:sub>
                                        <m:r>
                                          <a:rPr lang="cs-CZ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acc>
                                <m:r>
                                  <a:rPr lang="cs-CZ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acc>
                                  <m:accPr>
                                    <m:chr m:val="⃗"/>
                                    <m:ctrlPr>
                                      <a:rPr lang="cs-CZ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cs-CZ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cs-CZ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𝐹</m:t>
                                        </m:r>
                                      </m:e>
                                      <m:sub>
                                        <m:r>
                                          <a:rPr lang="cs-CZ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acc>
                              </m:oMath>
                            </m:oMathPara>
                          </a14:m>
                          <a:endParaRPr lang="cs-CZ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</a:tr>
                  <a:tr h="902683">
                    <a:tc>
                      <a:txBody>
                        <a:bodyPr/>
                        <a:lstStyle/>
                        <a:p>
                          <a:endParaRPr lang="cs-CZ" b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cs-CZ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⃗"/>
                                    <m:ctrlPr>
                                      <a:rPr lang="cs-CZ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cs-CZ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𝐹</m:t>
                                    </m:r>
                                  </m:e>
                                </m:acc>
                                <m:r>
                                  <a:rPr lang="cs-CZ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=</m:t>
                                </m:r>
                                <m:acc>
                                  <m:accPr>
                                    <m:chr m:val="⃗"/>
                                    <m:ctrlPr>
                                      <a:rPr lang="cs-CZ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cs-CZ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cs-CZ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𝐹</m:t>
                                        </m:r>
                                      </m:e>
                                      <m:sub>
                                        <m:r>
                                          <a:rPr lang="cs-CZ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acc>
                                <m:r>
                                  <a:rPr lang="cs-CZ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acc>
                                  <m:accPr>
                                    <m:chr m:val="⃗"/>
                                    <m:ctrlPr>
                                      <a:rPr lang="cs-CZ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cs-CZ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cs-CZ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𝐹</m:t>
                                        </m:r>
                                      </m:e>
                                      <m:sub>
                                        <m:r>
                                          <a:rPr lang="cs-CZ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acc>
                              </m:oMath>
                            </m:oMathPara>
                          </a14:m>
                          <a:endParaRPr lang="cs-CZ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</a:tr>
                  <a:tr h="1028270">
                    <a:tc>
                      <a:txBody>
                        <a:bodyPr/>
                        <a:lstStyle/>
                        <a:p>
                          <a:endParaRPr lang="cs-CZ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cs-CZ" b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⃗"/>
                                    <m:ctrlPr>
                                      <a:rPr lang="cs-CZ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cs-CZ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𝐹</m:t>
                                    </m:r>
                                  </m:e>
                                </m:acc>
                                <m:r>
                                  <a:rPr lang="cs-CZ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=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cs-CZ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radPr>
                                  <m:deg/>
                                  <m:e>
                                    <m:sSubSup>
                                      <m:sSubSupPr>
                                        <m:ctrlPr>
                                          <a:rPr lang="cs-CZ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cs-CZ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𝐹</m:t>
                                        </m:r>
                                      </m:e>
                                      <m:sub>
                                        <m:r>
                                          <a:rPr lang="cs-CZ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  <m:sup>
                                        <m:r>
                                          <a:rPr lang="cs-CZ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  <m:r>
                                      <a:rPr lang="cs-CZ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+</m:t>
                                    </m:r>
                                    <m:sSubSup>
                                      <m:sSubSupPr>
                                        <m:ctrlPr>
                                          <a:rPr lang="cs-CZ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cs-CZ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𝐹</m:t>
                                        </m:r>
                                      </m:e>
                                      <m:sub>
                                        <m:r>
                                          <a:rPr lang="cs-CZ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  <m:sup>
                                        <m:r>
                                          <a:rPr lang="cs-CZ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</m:e>
                                </m:rad>
                              </m:oMath>
                            </m:oMathPara>
                          </a14:m>
                          <a:endParaRPr lang="cs-CZ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</a:tr>
                  <a:tr h="1182632">
                    <a:tc>
                      <a:txBody>
                        <a:bodyPr/>
                        <a:lstStyle/>
                        <a:p>
                          <a:endParaRPr lang="cs-CZ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cs-CZ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⃗"/>
                                    <m:ctrlPr>
                                      <a:rPr lang="cs-CZ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cs-CZ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𝐹</m:t>
                                    </m:r>
                                  </m:e>
                                </m:acc>
                                <m:r>
                                  <a:rPr lang="cs-CZ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=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cs-CZ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radPr>
                                  <m:deg/>
                                  <m:e>
                                    <m:sSubSup>
                                      <m:sSubSupPr>
                                        <m:ctrlPr>
                                          <a:rPr lang="cs-CZ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cs-CZ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𝐹</m:t>
                                        </m:r>
                                      </m:e>
                                      <m:sub>
                                        <m:r>
                                          <a:rPr lang="cs-CZ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  <m:sup>
                                        <m:r>
                                          <a:rPr lang="cs-CZ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  <m:r>
                                      <a:rPr lang="cs-CZ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+</m:t>
                                    </m:r>
                                    <m:sSubSup>
                                      <m:sSubSupPr>
                                        <m:ctrlPr>
                                          <a:rPr lang="cs-CZ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cs-CZ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𝐹</m:t>
                                        </m:r>
                                      </m:e>
                                      <m:sub>
                                        <m:r>
                                          <a:rPr lang="cs-CZ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  <m:sup>
                                        <m:r>
                                          <a:rPr lang="cs-CZ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  <m:r>
                                      <a:rPr lang="cs-CZ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+2</m:t>
                                    </m:r>
                                    <m:sSub>
                                      <m:sSubPr>
                                        <m:ctrlPr>
                                          <a:rPr lang="cs-CZ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cs-CZ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𝐹</m:t>
                                        </m:r>
                                      </m:e>
                                      <m:sub>
                                        <m:r>
                                          <a:rPr lang="cs-CZ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cs-CZ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cs-CZ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𝐹</m:t>
                                        </m:r>
                                      </m:e>
                                      <m:sub>
                                        <m:r>
                                          <a:rPr lang="cs-CZ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cs-CZ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𝑐𝑜𝑠</m:t>
                                    </m:r>
                                    <m:r>
                                      <a:rPr lang="cs-CZ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𝛼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cs-CZ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ulka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74585824"/>
                  </p:ext>
                </p:extLst>
              </p:nvPr>
            </p:nvGraphicFramePr>
            <p:xfrm>
              <a:off x="161512" y="1628800"/>
              <a:ext cx="8685963" cy="460301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835313"/>
                    <a:gridCol w="2835315"/>
                    <a:gridCol w="3015335"/>
                  </a:tblGrid>
                  <a:tr h="4919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dirty="0" smtClean="0"/>
                            <a:t>Složky F</a:t>
                          </a:r>
                          <a:r>
                            <a:rPr lang="cs-CZ" baseline="-25000" dirty="0" smtClean="0"/>
                            <a:t>1</a:t>
                          </a:r>
                          <a:r>
                            <a:rPr lang="cs-CZ" dirty="0" smtClean="0"/>
                            <a:t>a F</a:t>
                          </a:r>
                          <a:r>
                            <a:rPr lang="cs-CZ" baseline="-25000" dirty="0" smtClean="0"/>
                            <a:t>2</a:t>
                          </a:r>
                          <a:endParaRPr lang="cs-CZ" b="0" baseline="-25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dirty="0" smtClean="0"/>
                            <a:t>Směr výslednice</a:t>
                          </a:r>
                          <a:endParaRPr lang="cs-CZ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dirty="0" smtClean="0"/>
                            <a:t>Velikost výslednice</a:t>
                          </a:r>
                          <a:endParaRPr lang="cs-CZ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/>
                    </a:tc>
                  </a:tr>
                  <a:tr h="997523">
                    <a:tc>
                      <a:txBody>
                        <a:bodyPr/>
                        <a:lstStyle/>
                        <a:p>
                          <a:endParaRPr lang="cs-CZ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cs-CZ" b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187879" t="-49693" r="-202" b="-314110"/>
                          </a:stretch>
                        </a:blipFill>
                      </a:tcPr>
                    </a:tc>
                  </a:tr>
                  <a:tr h="902683">
                    <a:tc>
                      <a:txBody>
                        <a:bodyPr/>
                        <a:lstStyle/>
                        <a:p>
                          <a:endParaRPr lang="cs-CZ" b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cs-CZ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187879" t="-164865" r="-202" b="-245946"/>
                          </a:stretch>
                        </a:blipFill>
                      </a:tcPr>
                    </a:tc>
                  </a:tr>
                  <a:tr h="1028270">
                    <a:tc>
                      <a:txBody>
                        <a:bodyPr/>
                        <a:lstStyle/>
                        <a:p>
                          <a:endParaRPr lang="cs-CZ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cs-CZ" b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187879" t="-231953" r="-202" b="-115385"/>
                          </a:stretch>
                        </a:blipFill>
                      </a:tcPr>
                    </a:tc>
                  </a:tr>
                  <a:tr h="1182632">
                    <a:tc>
                      <a:txBody>
                        <a:bodyPr/>
                        <a:lstStyle/>
                        <a:p>
                          <a:endParaRPr lang="cs-CZ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cs-CZ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187879" t="-289175" r="-202" b="-515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4" name="TextovéPole 3"/>
          <p:cNvSpPr txBox="1"/>
          <p:nvPr/>
        </p:nvSpPr>
        <p:spPr>
          <a:xfrm>
            <a:off x="521550" y="909010"/>
            <a:ext cx="78758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Působí-li na hmotný bod více sil, můžeme je nahradit silou jedinou tzv. výslednicí.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Skládané síla nazýváme složky.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24200" y="6354325"/>
            <a:ext cx="83232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Podle stejných pravidel se skládají i ostatní vektorové veličiny. Síla čar má pouze ilustrační účel.</a:t>
            </a:r>
            <a:endParaRPr lang="cs-CZ" sz="1400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550" y="2168860"/>
            <a:ext cx="2133600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835" y="2123855"/>
            <a:ext cx="2686050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203975"/>
            <a:ext cx="2714625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860" y="3113965"/>
            <a:ext cx="22193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732" y="4149080"/>
            <a:ext cx="2362200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659" y="4149080"/>
            <a:ext cx="2371725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338" y="5179420"/>
            <a:ext cx="2733675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532" y="5179420"/>
            <a:ext cx="24384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Obdélník 5"/>
          <p:cNvSpPr/>
          <p:nvPr/>
        </p:nvSpPr>
        <p:spPr>
          <a:xfrm rot="1090071">
            <a:off x="7736066" y="605750"/>
            <a:ext cx="1210116" cy="36004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Doplněk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93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Citace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199"/>
            <a:ext cx="8229600" cy="3674006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1400" b="1" dirty="0" smtClean="0"/>
              <a:t>Obr. 1</a:t>
            </a:r>
            <a:r>
              <a:rPr lang="cs-CZ" sz="1400" dirty="0" smtClean="0"/>
              <a:t> </a:t>
            </a:r>
            <a:r>
              <a:rPr lang="cs-CZ" sz="1400" dirty="0"/>
              <a:t>TPSDAVE. </a:t>
            </a:r>
            <a:r>
              <a:rPr lang="cs-CZ" sz="1400" i="1" dirty="0"/>
              <a:t>Člověk, Lámání Technika, Dlaždice - Volně dostupný obrázek - 80638</a:t>
            </a:r>
            <a:r>
              <a:rPr lang="cs-CZ" sz="1400" dirty="0"/>
              <a:t>[online]. [cit. </a:t>
            </a:r>
            <a:r>
              <a:rPr lang="cs-CZ" sz="1400" dirty="0" smtClean="0"/>
              <a:t>5.11.2012]. </a:t>
            </a:r>
            <a:r>
              <a:rPr lang="cs-CZ" sz="1400" dirty="0"/>
              <a:t>Dostupný na WWW: </a:t>
            </a:r>
            <a:r>
              <a:rPr lang="cs-CZ" sz="1400" dirty="0">
                <a:hlinkClick r:id="rId2"/>
              </a:rPr>
              <a:t>http://pixabay.com/cs/%C4%8Dlov%C4%9Bk-l%C3%A1m%C3%A1n%C3%AD-technika-dla%C5%BEdice-80638</a:t>
            </a:r>
            <a:r>
              <a:rPr lang="cs-CZ" sz="1400" dirty="0" smtClean="0">
                <a:hlinkClick r:id="rId2"/>
              </a:rPr>
              <a:t>/</a:t>
            </a:r>
            <a:endParaRPr lang="cs-CZ" sz="1400" dirty="0" smtClean="0"/>
          </a:p>
          <a:p>
            <a:pPr marL="0" indent="0" eaLnBrk="1" hangingPunct="1">
              <a:buNone/>
            </a:pPr>
            <a:endParaRPr lang="cs-CZ" sz="1400" dirty="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76545" y="3474005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kern="0" dirty="0" smtClean="0"/>
              <a:t>Literatura</a:t>
            </a:r>
          </a:p>
        </p:txBody>
      </p:sp>
      <p:sp>
        <p:nvSpPr>
          <p:cNvPr id="6" name="Obdélník 5"/>
          <p:cNvSpPr/>
          <p:nvPr/>
        </p:nvSpPr>
        <p:spPr>
          <a:xfrm>
            <a:off x="476545" y="4592524"/>
            <a:ext cx="824941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/>
              <a:t>URGOŠÍK, Bohuš. </a:t>
            </a:r>
            <a:r>
              <a:rPr lang="cs-CZ" sz="1400" i="1" dirty="0"/>
              <a:t>Fyzika</a:t>
            </a:r>
            <a:r>
              <a:rPr lang="cs-CZ" sz="1400" dirty="0"/>
              <a:t>. Praha 1: SNTL - Nakladatelství technické literatury </a:t>
            </a:r>
            <a:r>
              <a:rPr lang="cs-CZ" sz="1400" dirty="0" err="1"/>
              <a:t>n.p</a:t>
            </a:r>
            <a:r>
              <a:rPr lang="cs-CZ" sz="1400" dirty="0"/>
              <a:t>., 1981, 291 s. Polytechnická knižnice II. řada: příručky, sv. 88</a:t>
            </a:r>
            <a:r>
              <a:rPr lang="cs-CZ" sz="1400" dirty="0" smtClean="0"/>
              <a:t>.</a:t>
            </a:r>
          </a:p>
          <a:p>
            <a:endParaRPr lang="cs-CZ" sz="1400" dirty="0"/>
          </a:p>
          <a:p>
            <a:r>
              <a:rPr lang="cs-CZ" sz="1400" dirty="0"/>
              <a:t>REICHL, Jaroslav a Martin VŠETIČKA. </a:t>
            </a:r>
            <a:r>
              <a:rPr lang="cs-CZ" sz="1400" i="1" dirty="0"/>
              <a:t>Encyklopedie fyziky</a:t>
            </a:r>
            <a:r>
              <a:rPr lang="cs-CZ" sz="1400" dirty="0"/>
              <a:t> [online]. 2006 - </a:t>
            </a:r>
            <a:r>
              <a:rPr lang="cs-CZ" sz="1400" dirty="0" smtClean="0"/>
              <a:t>2012 </a:t>
            </a:r>
            <a:r>
              <a:rPr lang="cs-CZ" sz="1400" dirty="0"/>
              <a:t>[cit. </a:t>
            </a:r>
            <a:r>
              <a:rPr lang="cs-CZ" sz="1400" dirty="0"/>
              <a:t>5.11.2012]. </a:t>
            </a:r>
            <a:r>
              <a:rPr lang="cs-CZ" sz="1400" dirty="0"/>
              <a:t>Dostupné z: </a:t>
            </a:r>
            <a:r>
              <a:rPr lang="cs-CZ" sz="1400" dirty="0">
                <a:hlinkClick r:id="rId3"/>
              </a:rPr>
              <a:t>http://fyzika.jreichl.com</a:t>
            </a:r>
            <a:r>
              <a:rPr lang="cs-CZ" sz="1400" dirty="0" smtClean="0">
                <a:hlinkClick r:id="rId3"/>
              </a:rPr>
              <a:t>/</a:t>
            </a:r>
            <a:endParaRPr lang="cs-CZ" sz="1400" dirty="0" smtClean="0"/>
          </a:p>
          <a:p>
            <a:endParaRPr lang="cs-CZ" sz="1400" dirty="0"/>
          </a:p>
          <a:p>
            <a:r>
              <a:rPr lang="en-US" sz="1400" dirty="0" smtClean="0"/>
              <a:t>Wikipedia</a:t>
            </a:r>
            <a:r>
              <a:rPr lang="en-US" sz="1400" dirty="0"/>
              <a:t>: the free encyclopedia [online]. San Francisco (CA): Wikimedia Foundation, </a:t>
            </a:r>
            <a:r>
              <a:rPr lang="en-US" sz="1400" dirty="0" smtClean="0"/>
              <a:t>2001-201</a:t>
            </a:r>
            <a:r>
              <a:rPr lang="cs-CZ" sz="1400" dirty="0" smtClean="0"/>
              <a:t>2</a:t>
            </a:r>
            <a:r>
              <a:rPr lang="en-US" sz="1400" dirty="0"/>
              <a:t> [cit. </a:t>
            </a:r>
            <a:r>
              <a:rPr lang="cs-CZ" sz="1400" dirty="0"/>
              <a:t> 5.11.2012</a:t>
            </a:r>
            <a:r>
              <a:rPr lang="en-US" sz="1400" dirty="0" smtClean="0"/>
              <a:t>].</a:t>
            </a:r>
            <a:r>
              <a:rPr lang="en-US" sz="1400" dirty="0"/>
              <a:t> </a:t>
            </a:r>
            <a:r>
              <a:rPr lang="en-US" sz="1400" dirty="0" err="1"/>
              <a:t>Dostupné</a:t>
            </a:r>
            <a:r>
              <a:rPr lang="en-US" sz="1400" dirty="0"/>
              <a:t> z: </a:t>
            </a:r>
            <a:r>
              <a:rPr lang="en-US" sz="1400" dirty="0">
                <a:hlinkClick r:id="rId4"/>
              </a:rPr>
              <a:t>http://</a:t>
            </a:r>
            <a:r>
              <a:rPr lang="en-US" sz="1400" dirty="0" smtClean="0">
                <a:hlinkClick r:id="rId4"/>
              </a:rPr>
              <a:t>en.wikipedia.org/wiki/Main_Page</a:t>
            </a:r>
            <a:endParaRPr lang="cs-CZ" sz="1400" dirty="0" smtClean="0"/>
          </a:p>
          <a:p>
            <a:endParaRPr lang="cs-CZ" sz="1400" kern="0" dirty="0"/>
          </a:p>
          <a:p>
            <a:endParaRPr lang="cs-CZ" sz="1400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lastní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007272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10412</TotalTime>
  <Words>808</Words>
  <Application>Microsoft Office PowerPoint</Application>
  <PresentationFormat>Předvádění na obrazovce (4:3)</PresentationFormat>
  <Paragraphs>129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Výchozí návrh</vt:lpstr>
      <vt:lpstr>Prezentace aplikace PowerPoint</vt:lpstr>
      <vt:lpstr>Síla - vektor</vt:lpstr>
      <vt:lpstr>Vektory</vt:lpstr>
      <vt:lpstr>Znázornění vektoru síly</vt:lpstr>
      <vt:lpstr>Vektory vázané a volné</vt:lpstr>
      <vt:lpstr>Vektory - pojmosloví</vt:lpstr>
      <vt:lpstr>Příklady dvojic vektorů síly</vt:lpstr>
      <vt:lpstr>Skládání sil v jednom bodě</vt:lpstr>
      <vt:lpstr>Citace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Souhrnné opakování fyzikálních veličin</dc:title>
  <dc:creator>zdenet</dc:creator>
  <cp:lastModifiedBy>zchalupsky</cp:lastModifiedBy>
  <cp:revision>358</cp:revision>
  <dcterms:created xsi:type="dcterms:W3CDTF">2013-03-27T07:54:35Z</dcterms:created>
  <dcterms:modified xsi:type="dcterms:W3CDTF">2013-08-20T15:39:53Z</dcterms:modified>
</cp:coreProperties>
</file>