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6" r:id="rId5"/>
    <p:sldId id="257" r:id="rId6"/>
    <p:sldId id="259" r:id="rId7"/>
    <p:sldId id="260" r:id="rId8"/>
    <p:sldId id="262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6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3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4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276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389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653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61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31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292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629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37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42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981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203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46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267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2673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11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1444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733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7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445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06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0416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342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8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0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9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1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9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3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6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03F7C-DC3E-4006-9935-613984B621D3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A0CFF-1752-42B7-B529-0A8B1C9BC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1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52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0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17.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VY_32_INOVACE_07_AJ_EP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nabídka, náklady, výrobní podmínky, tržní rovnováha</a:t>
            </a:r>
          </a:p>
          <a:p>
            <a:pPr marL="0" indent="0">
              <a:buNone/>
            </a:pPr>
            <a:endParaRPr lang="cs-CZ" sz="1400" dirty="0" smtClean="0"/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8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Supply</a:t>
            </a:r>
            <a:br>
              <a:rPr lang="cs-CZ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Supply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b="1" i="1" dirty="0" smtClean="0"/>
              <a:t>supply</a:t>
            </a:r>
            <a:r>
              <a:rPr lang="en-US" dirty="0" smtClean="0"/>
              <a:t> is the amount of some product producers are willing and able to sell at a given price</a:t>
            </a:r>
            <a:endParaRPr lang="cs-CZ" dirty="0" smtClean="0"/>
          </a:p>
          <a:p>
            <a:r>
              <a:rPr lang="en-US" dirty="0" smtClean="0"/>
              <a:t>all other factors </a:t>
            </a:r>
            <a:r>
              <a:rPr lang="cs-CZ" dirty="0" err="1" smtClean="0"/>
              <a:t>stay</a:t>
            </a:r>
            <a:r>
              <a:rPr lang="cs-CZ" dirty="0" smtClean="0"/>
              <a:t> </a:t>
            </a:r>
            <a:r>
              <a:rPr lang="en-US" dirty="0" smtClean="0"/>
              <a:t>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21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affecting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 smtClean="0"/>
              <a:t>price</a:t>
            </a:r>
            <a:endParaRPr lang="cs-CZ" dirty="0" smtClean="0"/>
          </a:p>
          <a:p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endParaRPr lang="cs-CZ" dirty="0" smtClean="0"/>
          </a:p>
          <a:p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input</a:t>
            </a:r>
          </a:p>
          <a:p>
            <a:r>
              <a:rPr lang="cs-CZ" dirty="0" err="1" smtClean="0"/>
              <a:t>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44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Equilibrium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en-US" dirty="0" err="1" smtClean="0"/>
              <a:t>quilibrium</a:t>
            </a:r>
            <a:r>
              <a:rPr lang="en-US" dirty="0" smtClean="0"/>
              <a:t> is defined to be the price-quantity pair where the quantity demanded is equal to the quantity supplied</a:t>
            </a:r>
            <a:endParaRPr lang="cs-CZ" dirty="0" smtClean="0"/>
          </a:p>
          <a:p>
            <a:r>
              <a:rPr lang="cs-CZ" b="1" i="1" dirty="0"/>
              <a:t>m</a:t>
            </a:r>
            <a:r>
              <a:rPr lang="en-US" b="1" i="1" dirty="0" err="1" smtClean="0"/>
              <a:t>arket</a:t>
            </a:r>
            <a:r>
              <a:rPr lang="en-US" b="1" i="1" dirty="0" smtClean="0"/>
              <a:t> </a:t>
            </a:r>
            <a:r>
              <a:rPr lang="cs-CZ" b="1" i="1" dirty="0" smtClean="0"/>
              <a:t>e</a:t>
            </a:r>
            <a:r>
              <a:rPr lang="en-US" b="1" i="1" dirty="0" err="1" smtClean="0"/>
              <a:t>quilibrium</a:t>
            </a:r>
            <a:r>
              <a:rPr lang="cs-CZ"/>
              <a:t> </a:t>
            </a:r>
            <a:r>
              <a:rPr lang="cs-CZ" smtClean="0"/>
              <a:t>- a </a:t>
            </a:r>
            <a:r>
              <a:rPr lang="en-US" dirty="0" smtClean="0"/>
              <a:t>situation in a market when the price is such that the quantity that consumers demand is correctly balanced by the quantity that firms wish to supply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39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319644"/>
              </p:ext>
            </p:extLst>
          </p:nvPr>
        </p:nvGraphicFramePr>
        <p:xfrm>
          <a:off x="395536" y="980727"/>
          <a:ext cx="8085584" cy="4806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4042792"/>
              </a:tblGrid>
              <a:tr h="96130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Supply </a:t>
                      </a:r>
                      <a:r>
                        <a:rPr lang="cs-CZ" dirty="0" err="1" smtClean="0"/>
                        <a:t>shortage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Excess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supply</a:t>
                      </a:r>
                      <a:endParaRPr lang="en-US" dirty="0"/>
                    </a:p>
                  </a:txBody>
                  <a:tcPr/>
                </a:tc>
              </a:tr>
              <a:tr h="96130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excess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demand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wants</a:t>
                      </a:r>
                      <a:r>
                        <a:rPr lang="cs-CZ" dirty="0" smtClean="0"/>
                        <a:t> and </a:t>
                      </a:r>
                      <a:r>
                        <a:rPr lang="cs-CZ" dirty="0" err="1" smtClean="0"/>
                        <a:t>needs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satisfied</a:t>
                      </a:r>
                      <a:endParaRPr lang="en-US" dirty="0"/>
                    </a:p>
                  </a:txBody>
                  <a:tcPr/>
                </a:tc>
              </a:tr>
              <a:tr h="961306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higher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lower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price</a:t>
                      </a:r>
                      <a:endParaRPr lang="en-US" dirty="0"/>
                    </a:p>
                  </a:txBody>
                  <a:tcPr/>
                </a:tc>
              </a:tr>
              <a:tr h="961306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price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less</a:t>
                      </a:r>
                      <a:r>
                        <a:rPr lang="cs-CZ" dirty="0" smtClean="0"/>
                        <a:t> profit</a:t>
                      </a:r>
                      <a:endParaRPr lang="en-US" dirty="0"/>
                    </a:p>
                  </a:txBody>
                  <a:tcPr/>
                </a:tc>
              </a:tr>
              <a:tr h="961306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higher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dirty="0" err="1" smtClean="0"/>
                        <a:t>less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production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355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market price </a:t>
            </a:r>
            <a:r>
              <a:rPr lang="en-US" dirty="0" smtClean="0"/>
              <a:t>is the economic price for which a good or service is offered in the marketplace</a:t>
            </a:r>
            <a:endParaRPr lang="cs-CZ" dirty="0" smtClean="0"/>
          </a:p>
          <a:p>
            <a:r>
              <a:rPr lang="en-US" dirty="0" smtClean="0"/>
              <a:t>market pricing is primarily determined by the interaction of supply and demand</a:t>
            </a:r>
            <a:endParaRPr lang="cs-CZ" dirty="0" smtClean="0"/>
          </a:p>
          <a:p>
            <a:r>
              <a:rPr lang="cs-CZ" dirty="0"/>
              <a:t>w</a:t>
            </a:r>
            <a:r>
              <a:rPr lang="en-US" dirty="0" smtClean="0"/>
              <a:t>hen a business matches the price of competitors this is called the market price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en-US" dirty="0" smtClean="0"/>
              <a:t>change in equilibrium price may occur through a change in the supply or demand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87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955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233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1_Motiv systému Office</vt:lpstr>
      <vt:lpstr>2_Motiv systému Office</vt:lpstr>
      <vt:lpstr>Prezentace aplikace PowerPoint</vt:lpstr>
      <vt:lpstr>Supply </vt:lpstr>
      <vt:lpstr>Supply</vt:lpstr>
      <vt:lpstr>Factors affecting supply</vt:lpstr>
      <vt:lpstr>Equilibrium</vt:lpstr>
      <vt:lpstr>Prezentace aplikace PowerPoint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9</cp:revision>
  <dcterms:created xsi:type="dcterms:W3CDTF">2013-06-02T19:15:06Z</dcterms:created>
  <dcterms:modified xsi:type="dcterms:W3CDTF">2013-06-24T06:34:15Z</dcterms:modified>
</cp:coreProperties>
</file>