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4" r:id="rId3"/>
    <p:sldId id="256" r:id="rId4"/>
    <p:sldId id="257" r:id="rId5"/>
    <p:sldId id="260" r:id="rId6"/>
    <p:sldId id="261" r:id="rId7"/>
    <p:sldId id="258" r:id="rId8"/>
    <p:sldId id="259" r:id="rId9"/>
    <p:sldId id="262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6C99A-D092-43ED-B97D-1C1A749CD330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011A-CB68-4239-A614-1FE3563F7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219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E011A-CB68-4239-A614-1FE3563F743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9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10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04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90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647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12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64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0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692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459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61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8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839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8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071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4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71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5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86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71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3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97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75A2-D72E-494D-BC21-9977A01A7A65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43654-2AEA-44D2-9117-F52EB076BE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5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18.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</a:t>
            </a:r>
            <a:r>
              <a:rPr lang="cs-CZ" sz="1400" dirty="0" smtClean="0"/>
              <a:t>VY_32_INOVACE_07_AJ_ACH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Ročník:                	1. – 4. ročník</a:t>
            </a:r>
          </a:p>
          <a:p>
            <a:pPr marL="0" indent="0">
              <a:buNone/>
            </a:pPr>
            <a:r>
              <a:rPr lang="cs-CZ" sz="1400" dirty="0" smtClean="0"/>
              <a:t>Vzdělávací oblast: 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	buňka, tkáň, orgán</a:t>
            </a:r>
          </a:p>
          <a:p>
            <a:endParaRPr lang="cs-CZ" sz="1400" dirty="0" smtClean="0"/>
          </a:p>
          <a:p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 </a:t>
            </a:r>
          </a:p>
          <a:p>
            <a:endParaRPr lang="cs-CZ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2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Cells</a:t>
            </a:r>
            <a:r>
              <a:rPr lang="cs-CZ" dirty="0" smtClean="0"/>
              <a:t>, </a:t>
            </a:r>
            <a:r>
              <a:rPr lang="cs-CZ" dirty="0" err="1" smtClean="0"/>
              <a:t>tissues</a:t>
            </a:r>
            <a:r>
              <a:rPr lang="cs-CZ" dirty="0" smtClean="0"/>
              <a:t>, </a:t>
            </a:r>
            <a:r>
              <a:rPr lang="cs-CZ" dirty="0" err="1" smtClean="0"/>
              <a:t>organs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err="1"/>
              <a:t>c</a:t>
            </a:r>
            <a:r>
              <a:rPr lang="cs-CZ" b="1" i="1" dirty="0" err="1" smtClean="0"/>
              <a:t>ells</a:t>
            </a:r>
            <a:r>
              <a:rPr lang="cs-CZ" dirty="0" smtClean="0"/>
              <a:t> </a:t>
            </a:r>
            <a:r>
              <a:rPr lang="en-US" dirty="0" smtClean="0"/>
              <a:t>are the basic building blocks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organism</a:t>
            </a:r>
            <a:endParaRPr lang="cs-CZ" dirty="0" smtClean="0"/>
          </a:p>
          <a:p>
            <a:r>
              <a:rPr lang="cs-CZ" dirty="0" err="1" smtClean="0"/>
              <a:t>they</a:t>
            </a:r>
            <a:r>
              <a:rPr lang="en-US" dirty="0" smtClean="0"/>
              <a:t> are made up of different parts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nimal</a:t>
            </a:r>
            <a:r>
              <a:rPr lang="en-US" dirty="0" smtClean="0"/>
              <a:t> cells and plant cells both contain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i="1" dirty="0" smtClean="0"/>
              <a:t>nucleus, cytoplasm, cell membrane</a:t>
            </a:r>
            <a:endParaRPr lang="cs-CZ" i="1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lant</a:t>
            </a:r>
            <a:r>
              <a:rPr lang="en-US" dirty="0" smtClean="0"/>
              <a:t> cells also contain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i="1" dirty="0" smtClean="0"/>
              <a:t>chloroplasts, vacuole, cell wall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745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Animal cell – pic. 1</a:t>
            </a:r>
            <a:endParaRPr lang="cs-CZ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68961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30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cs-CZ" dirty="0" smtClean="0"/>
              <a:t>Plant cell – pic. 2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28800"/>
            <a:ext cx="6229159" cy="4955201"/>
          </a:xfrm>
        </p:spPr>
      </p:pic>
    </p:spTree>
    <p:extLst>
      <p:ext uri="{BB962C8B-B14F-4D97-AF65-F5344CB8AC3E}">
        <p14:creationId xmlns:p14="http://schemas.microsoft.com/office/powerpoint/2010/main" val="121971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Tissues</a:t>
            </a:r>
            <a:r>
              <a:rPr lang="cs-CZ" dirty="0" smtClean="0"/>
              <a:t> and </a:t>
            </a:r>
            <a:r>
              <a:rPr lang="cs-CZ" dirty="0" err="1" smtClean="0"/>
              <a:t>organs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</a:t>
            </a:r>
            <a:r>
              <a:rPr lang="en-US" dirty="0" smtClean="0"/>
              <a:t>he cells in multi-cellular animals and plants are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en-US" b="1" dirty="0" err="1" smtClean="0"/>
              <a:t>specialised</a:t>
            </a:r>
            <a:r>
              <a:rPr lang="cs-CZ" b="1" dirty="0" smtClean="0"/>
              <a:t> (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,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, </a:t>
            </a:r>
            <a:r>
              <a:rPr lang="cs-CZ" dirty="0" err="1" smtClean="0"/>
              <a:t>leaf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cells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make a </a:t>
            </a:r>
            <a:r>
              <a:rPr lang="cs-CZ" b="1" i="1" dirty="0" err="1" smtClean="0"/>
              <a:t>tissue</a:t>
            </a:r>
            <a:r>
              <a:rPr lang="cs-CZ" b="1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lining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lungs</a:t>
            </a:r>
            <a:r>
              <a:rPr lang="cs-CZ" dirty="0" smtClean="0"/>
              <a:t>, </a:t>
            </a:r>
            <a:r>
              <a:rPr lang="cs-CZ" dirty="0" err="1" smtClean="0"/>
              <a:t>muscles</a:t>
            </a:r>
            <a:r>
              <a:rPr lang="cs-CZ" dirty="0" smtClean="0"/>
              <a:t>, </a:t>
            </a:r>
            <a:r>
              <a:rPr lang="cs-CZ" dirty="0" err="1" smtClean="0"/>
              <a:t>phloem</a:t>
            </a:r>
            <a:r>
              <a:rPr lang="cs-CZ" dirty="0" smtClean="0"/>
              <a:t>)</a:t>
            </a:r>
          </a:p>
          <a:p>
            <a:r>
              <a:rPr lang="en-US" dirty="0" smtClean="0"/>
              <a:t>a group of different tissues, which all work together to do a particular job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b="1" i="1" dirty="0" smtClean="0"/>
              <a:t>organ</a:t>
            </a:r>
            <a:r>
              <a:rPr lang="cs-CZ" dirty="0" smtClean="0"/>
              <a:t>(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stomach</a:t>
            </a:r>
            <a:r>
              <a:rPr lang="cs-CZ" dirty="0" smtClean="0"/>
              <a:t> </a:t>
            </a:r>
            <a:r>
              <a:rPr lang="cs-CZ" dirty="0" err="1" smtClean="0"/>
              <a:t>roots</a:t>
            </a:r>
            <a:r>
              <a:rPr lang="cs-CZ" dirty="0" smtClean="0"/>
              <a:t>, </a:t>
            </a:r>
            <a:r>
              <a:rPr lang="cs-CZ" dirty="0" err="1" smtClean="0"/>
              <a:t>leaves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r>
              <a:rPr lang="cs-CZ" dirty="0" smtClean="0"/>
              <a:t> make </a:t>
            </a:r>
            <a:r>
              <a:rPr lang="cs-CZ" dirty="0" err="1" smtClean="0"/>
              <a:t>an</a:t>
            </a:r>
            <a:r>
              <a:rPr lang="cs-CZ" dirty="0" smtClean="0"/>
              <a:t> organ </a:t>
            </a:r>
            <a:r>
              <a:rPr lang="cs-CZ" dirty="0" err="1" smtClean="0"/>
              <a:t>system</a:t>
            </a:r>
            <a:r>
              <a:rPr lang="cs-CZ" dirty="0" smtClean="0"/>
              <a:t> (digestive, </a:t>
            </a:r>
            <a:r>
              <a:rPr lang="cs-CZ" dirty="0" err="1" smtClean="0"/>
              <a:t>respiratory</a:t>
            </a:r>
            <a:r>
              <a:rPr lang="cs-CZ" dirty="0" smtClean="0"/>
              <a:t>, </a:t>
            </a:r>
            <a:r>
              <a:rPr lang="cs-CZ" dirty="0" err="1" smtClean="0"/>
              <a:t>leaf</a:t>
            </a:r>
            <a:r>
              <a:rPr lang="cs-CZ" dirty="0" smtClean="0"/>
              <a:t> </a:t>
            </a:r>
            <a:r>
              <a:rPr lang="cs-CZ" dirty="0" err="1" smtClean="0"/>
              <a:t>canopy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4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smtClean="0"/>
              <a:t>he cell was discovered by Robert Hooke in 1665</a:t>
            </a:r>
            <a:endParaRPr lang="cs-CZ" dirty="0" smtClean="0"/>
          </a:p>
          <a:p>
            <a:r>
              <a:rPr lang="cs-CZ" dirty="0"/>
              <a:t>i</a:t>
            </a:r>
            <a:r>
              <a:rPr lang="en-US" dirty="0" smtClean="0"/>
              <a:t>t is the smallest unit of life that is classified as a living thing</a:t>
            </a:r>
            <a:r>
              <a:rPr lang="cs-CZ" dirty="0" smtClean="0"/>
              <a:t>(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dirty="0" smtClean="0"/>
              <a:t>virus)</a:t>
            </a:r>
          </a:p>
          <a:p>
            <a:r>
              <a:rPr lang="cs-CZ" dirty="0"/>
              <a:t>t</a:t>
            </a:r>
            <a:r>
              <a:rPr lang="en-US" dirty="0" smtClean="0"/>
              <a:t>here are two types of cells</a:t>
            </a:r>
            <a:r>
              <a:rPr lang="cs-CZ" dirty="0" smtClean="0"/>
              <a:t>-</a:t>
            </a:r>
            <a:r>
              <a:rPr lang="en-US" dirty="0" smtClean="0"/>
              <a:t> </a:t>
            </a:r>
            <a:r>
              <a:rPr lang="en-US" i="1" dirty="0" smtClean="0"/>
              <a:t>eukaryotic </a:t>
            </a:r>
            <a:r>
              <a:rPr lang="en-US" dirty="0" smtClean="0"/>
              <a:t>and </a:t>
            </a:r>
            <a:r>
              <a:rPr lang="en-US" i="1" dirty="0" smtClean="0"/>
              <a:t>prokaryotic</a:t>
            </a:r>
            <a:endParaRPr lang="cs-CZ" i="1" dirty="0" smtClean="0"/>
          </a:p>
          <a:p>
            <a:r>
              <a:rPr lang="cs-CZ" dirty="0"/>
              <a:t>a </a:t>
            </a:r>
            <a:r>
              <a:rPr lang="cs-CZ" dirty="0" err="1" smtClean="0"/>
              <a:t>scientific</a:t>
            </a:r>
            <a:r>
              <a:rPr lang="cs-CZ" dirty="0" smtClean="0"/>
              <a:t> </a:t>
            </a:r>
            <a:r>
              <a:rPr lang="cs-CZ" dirty="0" err="1" smtClean="0"/>
              <a:t>discipline</a:t>
            </a:r>
            <a:r>
              <a:rPr lang="cs-CZ" sz="3600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smtClean="0"/>
              <a:t>cytology(cell </a:t>
            </a:r>
            <a:r>
              <a:rPr lang="cs-CZ" dirty="0" smtClean="0"/>
              <a:t>biology)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96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Pic. 1</a:t>
            </a:r>
          </a:p>
          <a:p>
            <a:pPr marL="0" indent="0">
              <a:buNone/>
            </a:pPr>
            <a:r>
              <a:rPr lang="cs-CZ" dirty="0"/>
              <a:t>LADYOFHATS. File:animal cell structure.png [online]. [cit. 26.5.2013]. Dostupný na WWW: http://commons.wikimedia.org/wiki/File:Animal_cell_structure_en.svg </a:t>
            </a:r>
            <a:endParaRPr lang="cs-CZ" dirty="0" smtClean="0"/>
          </a:p>
          <a:p>
            <a:r>
              <a:rPr lang="cs-CZ" dirty="0" smtClean="0"/>
              <a:t>Pic. 2</a:t>
            </a:r>
          </a:p>
          <a:p>
            <a:pPr marL="0" indent="0">
              <a:buNone/>
            </a:pPr>
            <a:r>
              <a:rPr lang="cs-CZ" dirty="0" smtClean="0"/>
              <a:t>LADYOFHATS. File:plant cell structure.png [online]. [cit. 26.5.2013]. Dostupný na WWW: http://en.wikipedia.org/wiki/File:Plant_cell_structure.png 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64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PHILLIPS, Janet a kol. Oxford studijní slovník. Oxford: Oxford University Press, 2010, ISBN 978019 430655 3. </a:t>
            </a:r>
          </a:p>
          <a:p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2001-2013 [cit. 2013-06-06].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cs-CZ" smtClean="0"/>
              <a:t>z:</a:t>
            </a:r>
            <a:r>
              <a:rPr lang="en-US" smtClean="0">
                <a:hlinkClick r:id="rId2"/>
              </a:rPr>
              <a:t>http://en.wikipedia.org/wiki/Main_Page</a:t>
            </a:r>
            <a:endParaRPr lang="cs-CZ" dirty="0">
              <a:solidFill>
                <a:prstClr val="black"/>
              </a:solidFill>
              <a:hlinkClick r:id="rId3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270</Words>
  <Application>Microsoft Office PowerPoint</Application>
  <PresentationFormat>Předvádění na obrazovce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1_Motiv systému Office</vt:lpstr>
      <vt:lpstr>Prezentace aplikace PowerPoint</vt:lpstr>
      <vt:lpstr>Cells, tissues, organs</vt:lpstr>
      <vt:lpstr>Cells</vt:lpstr>
      <vt:lpstr>Animal cell – pic. 1</vt:lpstr>
      <vt:lpstr>Plant cell – pic. 2</vt:lpstr>
      <vt:lpstr>Tissues and organs</vt:lpstr>
      <vt:lpstr>Remember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Cells</dc:title>
  <dc:creator>Lenovo</dc:creator>
  <cp:lastModifiedBy>Lenovo</cp:lastModifiedBy>
  <cp:revision>18</cp:revision>
  <dcterms:created xsi:type="dcterms:W3CDTF">2013-03-18T20:26:09Z</dcterms:created>
  <dcterms:modified xsi:type="dcterms:W3CDTF">2013-06-24T05:43:17Z</dcterms:modified>
</cp:coreProperties>
</file>