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9" r:id="rId3"/>
    <p:sldId id="331" r:id="rId4"/>
    <p:sldId id="333" r:id="rId5"/>
    <p:sldId id="334" r:id="rId6"/>
    <p:sldId id="335" r:id="rId7"/>
    <p:sldId id="336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A95BB2-401C-49D4-9568-4B2769066B31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0ECE7-D4F5-4F66-A001-2A9382C8C730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5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F301-E0D3-4E3F-B8D3-F28097E7CD81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538F-AA53-48EF-9EAE-53678C7D656E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189E45-973E-400C-9011-C479831ADF03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FA83ED-22A4-4DAB-AC2E-70D14515BFE8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91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A2F0F-05A2-41A1-8531-F72BEE29978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2E38-8BAB-4845-8B60-BD55C948C089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6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A8EB-795C-4118-8DD0-E7B5DAEF39A8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A5B4-7DAD-4F93-8369-5238E42BCFCD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34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5443-5A7A-4AC2-9262-F6CD56987215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C278-995D-445A-A3C1-BD241FFCACAD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2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2974A3-3027-4BCE-B317-A113B7F76D4D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399000-D617-4C6A-B25C-E1F1309D04C6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40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FFBA-2622-4FD1-B6B0-4886EBCA040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60E4-69DC-4C9A-8E2C-9BB67DA04352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9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4B7756-A551-48C3-8552-CBB32D78EBE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810359-2480-4CB7-9B78-1C7F3677A553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32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CF09-C69A-45B1-BD4F-4B0CFEA93942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501A-5EFB-4F38-B50A-EC29361D04AC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3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F58C-6F36-405D-B627-98FC781789D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9149-9347-43ED-8A6B-F9DB32027A94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A72A94A-7522-40B5-A47E-9AA0977C6812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168AC0F-60D1-4A1F-A789-A09C6FADF136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885E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01C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01C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09FFF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717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0 w 7514"/>
                <a:gd name="T1" fmla="*/ 0 h 385"/>
                <a:gd name="T2" fmla="*/ 0 w 7514"/>
                <a:gd name="T3" fmla="*/ 0 h 385"/>
                <a:gd name="T4" fmla="*/ 0 w 7514"/>
                <a:gd name="T5" fmla="*/ 0 h 385"/>
                <a:gd name="T6" fmla="*/ 0 w 7514"/>
                <a:gd name="T7" fmla="*/ 0 h 385"/>
                <a:gd name="T8" fmla="*/ 0 w 7514"/>
                <a:gd name="T9" fmla="*/ 0 h 385"/>
                <a:gd name="T10" fmla="*/ 0 w 7514"/>
                <a:gd name="T11" fmla="*/ 0 h 385"/>
                <a:gd name="T12" fmla="*/ 0 w 7514"/>
                <a:gd name="T13" fmla="*/ 0 h 385"/>
                <a:gd name="T14" fmla="*/ 0 w 7514"/>
                <a:gd name="T15" fmla="*/ 0 h 385"/>
                <a:gd name="T16" fmla="*/ 0 w 7514"/>
                <a:gd name="T17" fmla="*/ 0 h 385"/>
                <a:gd name="T18" fmla="*/ 0 w 7514"/>
                <a:gd name="T19" fmla="*/ 0 h 385"/>
                <a:gd name="T20" fmla="*/ 0 w 7514"/>
                <a:gd name="T21" fmla="*/ 0 h 385"/>
                <a:gd name="T22" fmla="*/ 0 w 7514"/>
                <a:gd name="T23" fmla="*/ 0 h 385"/>
                <a:gd name="T24" fmla="*/ 0 w 7514"/>
                <a:gd name="T25" fmla="*/ 0 h 385"/>
                <a:gd name="T26" fmla="*/ 0 w 7514"/>
                <a:gd name="T27" fmla="*/ 0 h 385"/>
                <a:gd name="T28" fmla="*/ 0 w 7514"/>
                <a:gd name="T29" fmla="*/ 0 h 385"/>
                <a:gd name="T30" fmla="*/ 0 w 7514"/>
                <a:gd name="T31" fmla="*/ 0 h 385"/>
                <a:gd name="T32" fmla="*/ 0 w 7514"/>
                <a:gd name="T33" fmla="*/ 0 h 385"/>
                <a:gd name="T34" fmla="*/ 0 w 7514"/>
                <a:gd name="T35" fmla="*/ 0 h 385"/>
                <a:gd name="T36" fmla="*/ 0 w 7514"/>
                <a:gd name="T37" fmla="*/ 0 h 385"/>
                <a:gd name="T38" fmla="*/ 0 w 7514"/>
                <a:gd name="T39" fmla="*/ 0 h 385"/>
                <a:gd name="T40" fmla="*/ 0 w 7514"/>
                <a:gd name="T41" fmla="*/ 0 h 385"/>
                <a:gd name="T42" fmla="*/ 0 w 7514"/>
                <a:gd name="T43" fmla="*/ 0 h 385"/>
                <a:gd name="T44" fmla="*/ 0 w 7514"/>
                <a:gd name="T45" fmla="*/ 0 h 385"/>
                <a:gd name="T46" fmla="*/ 0 w 7514"/>
                <a:gd name="T47" fmla="*/ 0 h 385"/>
                <a:gd name="T48" fmla="*/ 0 w 7514"/>
                <a:gd name="T49" fmla="*/ 0 h 385"/>
                <a:gd name="T50" fmla="*/ 0 w 7514"/>
                <a:gd name="T51" fmla="*/ 0 h 385"/>
                <a:gd name="T52" fmla="*/ 0 w 7514"/>
                <a:gd name="T53" fmla="*/ 0 h 385"/>
                <a:gd name="T54" fmla="*/ 0 w 7514"/>
                <a:gd name="T55" fmla="*/ 0 h 385"/>
                <a:gd name="T56" fmla="*/ 0 w 7514"/>
                <a:gd name="T57" fmla="*/ 0 h 385"/>
                <a:gd name="T58" fmla="*/ 0 w 7514"/>
                <a:gd name="T59" fmla="*/ 0 h 385"/>
                <a:gd name="T60" fmla="*/ 0 w 7514"/>
                <a:gd name="T61" fmla="*/ 0 h 385"/>
                <a:gd name="T62" fmla="*/ 0 w 7514"/>
                <a:gd name="T63" fmla="*/ 0 h 385"/>
                <a:gd name="T64" fmla="*/ 0 w 7514"/>
                <a:gd name="T65" fmla="*/ 0 h 385"/>
                <a:gd name="T66" fmla="*/ 0 w 7514"/>
                <a:gd name="T67" fmla="*/ 0 h 385"/>
                <a:gd name="T68" fmla="*/ 0 w 7514"/>
                <a:gd name="T69" fmla="*/ 0 h 385"/>
                <a:gd name="T70" fmla="*/ 0 w 7514"/>
                <a:gd name="T71" fmla="*/ 0 h 385"/>
                <a:gd name="T72" fmla="*/ 0 w 7514"/>
                <a:gd name="T73" fmla="*/ 0 h 385"/>
                <a:gd name="T74" fmla="*/ 0 w 7514"/>
                <a:gd name="T75" fmla="*/ 0 h 385"/>
                <a:gd name="T76" fmla="*/ 0 w 7514"/>
                <a:gd name="T77" fmla="*/ 0 h 385"/>
                <a:gd name="T78" fmla="*/ 0 w 7514"/>
                <a:gd name="T79" fmla="*/ 0 h 385"/>
                <a:gd name="T80" fmla="*/ 0 w 7514"/>
                <a:gd name="T81" fmla="*/ 0 h 385"/>
                <a:gd name="T82" fmla="*/ 0 w 7514"/>
                <a:gd name="T83" fmla="*/ 0 h 385"/>
                <a:gd name="T84" fmla="*/ 0 w 7514"/>
                <a:gd name="T85" fmla="*/ 0 h 385"/>
                <a:gd name="T86" fmla="*/ 0 w 7514"/>
                <a:gd name="T87" fmla="*/ 0 h 385"/>
                <a:gd name="T88" fmla="*/ 0 w 7514"/>
                <a:gd name="T89" fmla="*/ 0 h 385"/>
                <a:gd name="T90" fmla="*/ 0 w 7514"/>
                <a:gd name="T91" fmla="*/ 0 h 385"/>
                <a:gd name="T92" fmla="*/ 0 w 7514"/>
                <a:gd name="T93" fmla="*/ 0 h 385"/>
                <a:gd name="T94" fmla="*/ 0 w 7514"/>
                <a:gd name="T95" fmla="*/ 0 h 385"/>
                <a:gd name="T96" fmla="*/ 0 w 7514"/>
                <a:gd name="T97" fmla="*/ 0 h 385"/>
                <a:gd name="T98" fmla="*/ 0 w 7514"/>
                <a:gd name="T99" fmla="*/ 0 h 385"/>
                <a:gd name="T100" fmla="*/ 0 w 7514"/>
                <a:gd name="T101" fmla="*/ 0 h 385"/>
                <a:gd name="T102" fmla="*/ 0 w 7514"/>
                <a:gd name="T103" fmla="*/ 0 h 385"/>
                <a:gd name="T104" fmla="*/ 0 w 7514"/>
                <a:gd name="T105" fmla="*/ 0 h 385"/>
                <a:gd name="T106" fmla="*/ 0 w 7514"/>
                <a:gd name="T107" fmla="*/ 0 h 385"/>
                <a:gd name="T108" fmla="*/ 0 w 7514"/>
                <a:gd name="T109" fmla="*/ 0 h 385"/>
                <a:gd name="T110" fmla="*/ 0 w 7514"/>
                <a:gd name="T111" fmla="*/ 0 h 385"/>
                <a:gd name="T112" fmla="*/ 0 w 7514"/>
                <a:gd name="T113" fmla="*/ 0 h 385"/>
                <a:gd name="T114" fmla="*/ 0 w 7514"/>
                <a:gd name="T115" fmla="*/ 0 h 385"/>
                <a:gd name="T116" fmla="*/ 0 w 7514"/>
                <a:gd name="T117" fmla="*/ 0 h 385"/>
                <a:gd name="T118" fmla="*/ 0 w 7514"/>
                <a:gd name="T119" fmla="*/ 0 h 385"/>
                <a:gd name="T120" fmla="*/ 0 w 7514"/>
                <a:gd name="T121" fmla="*/ 0 h 385"/>
                <a:gd name="T122" fmla="*/ 0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0 h 1689"/>
                <a:gd name="T2" fmla="*/ 1 w 2517"/>
                <a:gd name="T3" fmla="*/ 0 h 1689"/>
                <a:gd name="T4" fmla="*/ 1 w 2517"/>
                <a:gd name="T5" fmla="*/ 0 h 1689"/>
                <a:gd name="T6" fmla="*/ 1 w 2517"/>
                <a:gd name="T7" fmla="*/ 0 h 1689"/>
                <a:gd name="T8" fmla="*/ 1 w 2517"/>
                <a:gd name="T9" fmla="*/ 0 h 1689"/>
                <a:gd name="T10" fmla="*/ 1 w 2517"/>
                <a:gd name="T11" fmla="*/ 0 h 1689"/>
                <a:gd name="T12" fmla="*/ 1 w 2517"/>
                <a:gd name="T13" fmla="*/ 0 h 1689"/>
                <a:gd name="T14" fmla="*/ 1 w 2517"/>
                <a:gd name="T15" fmla="*/ 0 h 1689"/>
                <a:gd name="T16" fmla="*/ 1 w 2517"/>
                <a:gd name="T17" fmla="*/ 0 h 1689"/>
                <a:gd name="T18" fmla="*/ 1 w 2517"/>
                <a:gd name="T19" fmla="*/ 0 h 1689"/>
                <a:gd name="T20" fmla="*/ 1 w 2517"/>
                <a:gd name="T21" fmla="*/ 0 h 1689"/>
                <a:gd name="T22" fmla="*/ 1 w 2517"/>
                <a:gd name="T23" fmla="*/ 0 h 1689"/>
                <a:gd name="T24" fmla="*/ 1 w 2517"/>
                <a:gd name="T25" fmla="*/ 0 h 1689"/>
                <a:gd name="T26" fmla="*/ 1 w 2517"/>
                <a:gd name="T27" fmla="*/ 0 h 1689"/>
                <a:gd name="T28" fmla="*/ 1 w 2517"/>
                <a:gd name="T29" fmla="*/ 0 h 1689"/>
                <a:gd name="T30" fmla="*/ 1 w 2517"/>
                <a:gd name="T31" fmla="*/ 0 h 1689"/>
                <a:gd name="T32" fmla="*/ 1 w 2517"/>
                <a:gd name="T33" fmla="*/ 0 h 1689"/>
                <a:gd name="T34" fmla="*/ 1 w 2517"/>
                <a:gd name="T35" fmla="*/ 0 h 1689"/>
                <a:gd name="T36" fmla="*/ 1 w 2517"/>
                <a:gd name="T37" fmla="*/ 0 h 1689"/>
                <a:gd name="T38" fmla="*/ 1 w 2517"/>
                <a:gd name="T39" fmla="*/ 0 h 1689"/>
                <a:gd name="T40" fmla="*/ 1 w 2517"/>
                <a:gd name="T41" fmla="*/ 0 h 1689"/>
                <a:gd name="T42" fmla="*/ 1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0 h 1689"/>
                <a:gd name="T54" fmla="*/ 0 w 2517"/>
                <a:gd name="T55" fmla="*/ 0 h 1689"/>
                <a:gd name="T56" fmla="*/ 0 w 2517"/>
                <a:gd name="T57" fmla="*/ 0 h 1689"/>
                <a:gd name="T58" fmla="*/ 0 w 2517"/>
                <a:gd name="T59" fmla="*/ 0 h 1689"/>
                <a:gd name="T60" fmla="*/ 0 w 2517"/>
                <a:gd name="T61" fmla="*/ 0 h 1689"/>
                <a:gd name="T62" fmla="*/ 0 w 2517"/>
                <a:gd name="T63" fmla="*/ 0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1 w 1310"/>
                <a:gd name="T1" fmla="*/ 1 h 1309"/>
                <a:gd name="T2" fmla="*/ 1 w 1310"/>
                <a:gd name="T3" fmla="*/ 1 h 1309"/>
                <a:gd name="T4" fmla="*/ 1 w 1310"/>
                <a:gd name="T5" fmla="*/ 1 h 1309"/>
                <a:gd name="T6" fmla="*/ 1 w 1310"/>
                <a:gd name="T7" fmla="*/ 1 h 1309"/>
                <a:gd name="T8" fmla="*/ 1 w 1310"/>
                <a:gd name="T9" fmla="*/ 1 h 1309"/>
                <a:gd name="T10" fmla="*/ 1 w 1310"/>
                <a:gd name="T11" fmla="*/ 1 h 1309"/>
                <a:gd name="T12" fmla="*/ 1 w 1310"/>
                <a:gd name="T13" fmla="*/ 1 h 1309"/>
                <a:gd name="T14" fmla="*/ 1 w 1310"/>
                <a:gd name="T15" fmla="*/ 1 h 1309"/>
                <a:gd name="T16" fmla="*/ 1 w 1310"/>
                <a:gd name="T17" fmla="*/ 1 h 1309"/>
                <a:gd name="T18" fmla="*/ 1 w 1310"/>
                <a:gd name="T19" fmla="*/ 1 h 1309"/>
                <a:gd name="T20" fmla="*/ 1 w 1310"/>
                <a:gd name="T21" fmla="*/ 1 h 1309"/>
                <a:gd name="T22" fmla="*/ 1 w 1310"/>
                <a:gd name="T23" fmla="*/ 1 h 1309"/>
                <a:gd name="T24" fmla="*/ 1 w 1310"/>
                <a:gd name="T25" fmla="*/ 1 h 1309"/>
                <a:gd name="T26" fmla="*/ 1 w 1310"/>
                <a:gd name="T27" fmla="*/ 1 h 1309"/>
                <a:gd name="T28" fmla="*/ 1 w 1310"/>
                <a:gd name="T29" fmla="*/ 1 h 1309"/>
                <a:gd name="T30" fmla="*/ 1 w 1310"/>
                <a:gd name="T31" fmla="*/ 1 h 1309"/>
                <a:gd name="T32" fmla="*/ 1 w 1310"/>
                <a:gd name="T33" fmla="*/ 1 h 1309"/>
                <a:gd name="T34" fmla="*/ 1 w 1310"/>
                <a:gd name="T35" fmla="*/ 1 h 1309"/>
                <a:gd name="T36" fmla="*/ 0 w 1310"/>
                <a:gd name="T37" fmla="*/ 1 h 1309"/>
                <a:gd name="T38" fmla="*/ 1 w 1310"/>
                <a:gd name="T39" fmla="*/ 1 h 1309"/>
                <a:gd name="T40" fmla="*/ 1 w 1310"/>
                <a:gd name="T41" fmla="*/ 1 h 1309"/>
                <a:gd name="T42" fmla="*/ 1 w 1310"/>
                <a:gd name="T43" fmla="*/ 1 h 1309"/>
                <a:gd name="T44" fmla="*/ 1 w 1310"/>
                <a:gd name="T45" fmla="*/ 1 h 1309"/>
                <a:gd name="T46" fmla="*/ 1 w 1310"/>
                <a:gd name="T47" fmla="*/ 1 h 1309"/>
                <a:gd name="T48" fmla="*/ 1 w 1310"/>
                <a:gd name="T49" fmla="*/ 1 h 1309"/>
                <a:gd name="T50" fmla="*/ 1 w 1310"/>
                <a:gd name="T51" fmla="*/ 1 h 1309"/>
                <a:gd name="T52" fmla="*/ 1 w 1310"/>
                <a:gd name="T53" fmla="*/ 1 h 1309"/>
                <a:gd name="T54" fmla="*/ 1 w 1310"/>
                <a:gd name="T55" fmla="*/ 1 h 1309"/>
                <a:gd name="T56" fmla="*/ 1 w 1310"/>
                <a:gd name="T57" fmla="*/ 1 h 1309"/>
                <a:gd name="T58" fmla="*/ 1 w 1310"/>
                <a:gd name="T59" fmla="*/ 1 h 1309"/>
                <a:gd name="T60" fmla="*/ 1 w 1310"/>
                <a:gd name="T61" fmla="*/ 1 h 1309"/>
                <a:gd name="T62" fmla="*/ 1 w 1310"/>
                <a:gd name="T63" fmla="*/ 1 h 1309"/>
                <a:gd name="T64" fmla="*/ 1 w 1310"/>
                <a:gd name="T65" fmla="*/ 1 h 1309"/>
                <a:gd name="T66" fmla="*/ 1 w 1310"/>
                <a:gd name="T67" fmla="*/ 1 h 1309"/>
                <a:gd name="T68" fmla="*/ 1 w 1310"/>
                <a:gd name="T69" fmla="*/ 1 h 1309"/>
                <a:gd name="T70" fmla="*/ 1 w 1310"/>
                <a:gd name="T71" fmla="*/ 1 h 1309"/>
                <a:gd name="T72" fmla="*/ 1 w 1310"/>
                <a:gd name="T73" fmla="*/ 1 h 1309"/>
                <a:gd name="T74" fmla="*/ 1 w 1310"/>
                <a:gd name="T75" fmla="*/ 1 h 1309"/>
                <a:gd name="T76" fmla="*/ 1 w 1310"/>
                <a:gd name="T77" fmla="*/ 1 h 1309"/>
                <a:gd name="T78" fmla="*/ 1 w 1310"/>
                <a:gd name="T79" fmla="*/ 1 h 1309"/>
                <a:gd name="T80" fmla="*/ 1 w 1310"/>
                <a:gd name="T81" fmla="*/ 1 h 1309"/>
                <a:gd name="T82" fmla="*/ 1 w 1310"/>
                <a:gd name="T83" fmla="*/ 1 h 1309"/>
                <a:gd name="T84" fmla="*/ 1 w 1310"/>
                <a:gd name="T85" fmla="*/ 1 h 1309"/>
                <a:gd name="T86" fmla="*/ 1 w 1310"/>
                <a:gd name="T87" fmla="*/ 1 h 1309"/>
                <a:gd name="T88" fmla="*/ 1 w 1310"/>
                <a:gd name="T89" fmla="*/ 1 h 1309"/>
                <a:gd name="T90" fmla="*/ 1 w 1310"/>
                <a:gd name="T91" fmla="*/ 1 h 1309"/>
                <a:gd name="T92" fmla="*/ 1 w 1310"/>
                <a:gd name="T93" fmla="*/ 1 h 1309"/>
                <a:gd name="T94" fmla="*/ 1 w 1310"/>
                <a:gd name="T95" fmla="*/ 1 h 1309"/>
                <a:gd name="T96" fmla="*/ 1 w 1310"/>
                <a:gd name="T97" fmla="*/ 1 h 1309"/>
                <a:gd name="T98" fmla="*/ 1 w 1310"/>
                <a:gd name="T99" fmla="*/ 1 h 1309"/>
                <a:gd name="T100" fmla="*/ 1 w 1310"/>
                <a:gd name="T101" fmla="*/ 1 h 1309"/>
                <a:gd name="T102" fmla="*/ 1 w 1310"/>
                <a:gd name="T103" fmla="*/ 1 h 1309"/>
                <a:gd name="T104" fmla="*/ 1 w 1310"/>
                <a:gd name="T105" fmla="*/ 1 h 1309"/>
                <a:gd name="T106" fmla="*/ 1 w 1310"/>
                <a:gd name="T107" fmla="*/ 1 h 1309"/>
                <a:gd name="T108" fmla="*/ 1 w 1310"/>
                <a:gd name="T109" fmla="*/ 1 h 1309"/>
                <a:gd name="T110" fmla="*/ 1 w 1310"/>
                <a:gd name="T111" fmla="*/ 1 h 1309"/>
                <a:gd name="T112" fmla="*/ 1 w 1310"/>
                <a:gd name="T113" fmla="*/ 1 h 1309"/>
                <a:gd name="T114" fmla="*/ 1 w 1310"/>
                <a:gd name="T115" fmla="*/ 1 h 1309"/>
                <a:gd name="T116" fmla="*/ 1 w 1310"/>
                <a:gd name="T117" fmla="*/ 1 h 1309"/>
                <a:gd name="T118" fmla="*/ 1 w 1310"/>
                <a:gd name="T119" fmla="*/ 1 h 1309"/>
                <a:gd name="T120" fmla="*/ 1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1 w 2521"/>
                <a:gd name="T7" fmla="*/ 1 h 294"/>
                <a:gd name="T8" fmla="*/ 1 w 2521"/>
                <a:gd name="T9" fmla="*/ 1 h 294"/>
                <a:gd name="T10" fmla="*/ 1 w 2521"/>
                <a:gd name="T11" fmla="*/ 1 h 294"/>
                <a:gd name="T12" fmla="*/ 1 w 2521"/>
                <a:gd name="T13" fmla="*/ 1 h 294"/>
                <a:gd name="T14" fmla="*/ 1 w 2521"/>
                <a:gd name="T15" fmla="*/ 1 h 294"/>
                <a:gd name="T16" fmla="*/ 1 w 2521"/>
                <a:gd name="T17" fmla="*/ 1 h 294"/>
                <a:gd name="T18" fmla="*/ 1 w 2521"/>
                <a:gd name="T19" fmla="*/ 1 h 294"/>
                <a:gd name="T20" fmla="*/ 1 w 2521"/>
                <a:gd name="T21" fmla="*/ 1 h 294"/>
                <a:gd name="T22" fmla="*/ 1 w 2521"/>
                <a:gd name="T23" fmla="*/ 1 h 294"/>
                <a:gd name="T24" fmla="*/ 1 w 2521"/>
                <a:gd name="T25" fmla="*/ 1 h 294"/>
                <a:gd name="T26" fmla="*/ 1 w 2521"/>
                <a:gd name="T27" fmla="*/ 1 h 294"/>
                <a:gd name="T28" fmla="*/ 1 w 2521"/>
                <a:gd name="T29" fmla="*/ 1 h 294"/>
                <a:gd name="T30" fmla="*/ 1 w 2521"/>
                <a:gd name="T31" fmla="*/ 1 h 294"/>
                <a:gd name="T32" fmla="*/ 1 w 2521"/>
                <a:gd name="T33" fmla="*/ 1 h 294"/>
                <a:gd name="T34" fmla="*/ 1 w 2521"/>
                <a:gd name="T35" fmla="*/ 1 h 294"/>
                <a:gd name="T36" fmla="*/ 1 w 2521"/>
                <a:gd name="T37" fmla="*/ 1 h 294"/>
                <a:gd name="T38" fmla="*/ 1 w 2521"/>
                <a:gd name="T39" fmla="*/ 1 h 294"/>
                <a:gd name="T40" fmla="*/ 1 w 2521"/>
                <a:gd name="T41" fmla="*/ 1 h 294"/>
                <a:gd name="T42" fmla="*/ 1 w 2521"/>
                <a:gd name="T43" fmla="*/ 1 h 294"/>
                <a:gd name="T44" fmla="*/ 1 w 2521"/>
                <a:gd name="T45" fmla="*/ 1 h 294"/>
                <a:gd name="T46" fmla="*/ 1 w 2521"/>
                <a:gd name="T47" fmla="*/ 1 h 294"/>
                <a:gd name="T48" fmla="*/ 1 w 2521"/>
                <a:gd name="T49" fmla="*/ 1 h 294"/>
                <a:gd name="T50" fmla="*/ 1 w 2521"/>
                <a:gd name="T51" fmla="*/ 1 h 294"/>
                <a:gd name="T52" fmla="*/ 1 w 2521"/>
                <a:gd name="T53" fmla="*/ 1 h 294"/>
                <a:gd name="T54" fmla="*/ 1 w 2521"/>
                <a:gd name="T55" fmla="*/ 1 h 294"/>
                <a:gd name="T56" fmla="*/ 1 w 2521"/>
                <a:gd name="T57" fmla="*/ 1 h 294"/>
                <a:gd name="T58" fmla="*/ 1 w 2521"/>
                <a:gd name="T59" fmla="*/ 1 h 294"/>
                <a:gd name="T60" fmla="*/ 1 w 2521"/>
                <a:gd name="T61" fmla="*/ 1 h 294"/>
                <a:gd name="T62" fmla="*/ 1 w 2521"/>
                <a:gd name="T63" fmla="*/ 1 h 294"/>
                <a:gd name="T64" fmla="*/ 1 w 2521"/>
                <a:gd name="T65" fmla="*/ 1 h 294"/>
                <a:gd name="T66" fmla="*/ 1 w 2521"/>
                <a:gd name="T67" fmla="*/ 1 h 294"/>
                <a:gd name="T68" fmla="*/ 1 w 2521"/>
                <a:gd name="T69" fmla="*/ 1 h 294"/>
                <a:gd name="T70" fmla="*/ 1 w 2521"/>
                <a:gd name="T71" fmla="*/ 1 h 294"/>
                <a:gd name="T72" fmla="*/ 1 w 2521"/>
                <a:gd name="T73" fmla="*/ 1 h 294"/>
                <a:gd name="T74" fmla="*/ 1 w 2521"/>
                <a:gd name="T75" fmla="*/ 1 h 294"/>
                <a:gd name="T76" fmla="*/ 1 w 2521"/>
                <a:gd name="T77" fmla="*/ 1 h 294"/>
                <a:gd name="T78" fmla="*/ 1 w 2521"/>
                <a:gd name="T79" fmla="*/ 1 h 294"/>
                <a:gd name="T80" fmla="*/ 1 w 2521"/>
                <a:gd name="T81" fmla="*/ 1 h 294"/>
                <a:gd name="T82" fmla="*/ 1 w 2521"/>
                <a:gd name="T83" fmla="*/ 1 h 294"/>
                <a:gd name="T84" fmla="*/ 1 w 2521"/>
                <a:gd name="T85" fmla="*/ 1 h 294"/>
                <a:gd name="T86" fmla="*/ 1 w 2521"/>
                <a:gd name="T87" fmla="*/ 1 h 294"/>
                <a:gd name="T88" fmla="*/ 1 w 2521"/>
                <a:gd name="T89" fmla="*/ 1 h 294"/>
                <a:gd name="T90" fmla="*/ 1 w 2521"/>
                <a:gd name="T91" fmla="*/ 1 h 294"/>
                <a:gd name="T92" fmla="*/ 1 w 2521"/>
                <a:gd name="T93" fmla="*/ 1 h 294"/>
                <a:gd name="T94" fmla="*/ 1 w 2521"/>
                <a:gd name="T95" fmla="*/ 0 h 294"/>
                <a:gd name="T96" fmla="*/ 1 w 2521"/>
                <a:gd name="T97" fmla="*/ 1 h 294"/>
                <a:gd name="T98" fmla="*/ 1 w 2521"/>
                <a:gd name="T99" fmla="*/ 1 h 294"/>
                <a:gd name="T100" fmla="*/ 1 w 2521"/>
                <a:gd name="T101" fmla="*/ 1 h 294"/>
                <a:gd name="T102" fmla="*/ 1 w 2521"/>
                <a:gd name="T103" fmla="*/ 1 h 294"/>
                <a:gd name="T104" fmla="*/ 1 w 2521"/>
                <a:gd name="T105" fmla="*/ 1 h 294"/>
                <a:gd name="T106" fmla="*/ 1 w 2521"/>
                <a:gd name="T107" fmla="*/ 1 h 294"/>
                <a:gd name="T108" fmla="*/ 1 w 2521"/>
                <a:gd name="T109" fmla="*/ 1 h 294"/>
                <a:gd name="T110" fmla="*/ 1 w 2521"/>
                <a:gd name="T111" fmla="*/ 1 h 294"/>
                <a:gd name="T112" fmla="*/ 1 w 2521"/>
                <a:gd name="T113" fmla="*/ 1 h 294"/>
                <a:gd name="T114" fmla="*/ 1 w 2521"/>
                <a:gd name="T115" fmla="*/ 1 h 294"/>
                <a:gd name="T116" fmla="*/ 1 w 2521"/>
                <a:gd name="T117" fmla="*/ 1 h 294"/>
                <a:gd name="T118" fmla="*/ 1 w 2521"/>
                <a:gd name="T119" fmla="*/ 1 h 294"/>
                <a:gd name="T120" fmla="*/ 1 w 2521"/>
                <a:gd name="T121" fmla="*/ 1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0 h 1049"/>
                <a:gd name="T2" fmla="*/ 1 w 1777"/>
                <a:gd name="T3" fmla="*/ 0 h 1049"/>
                <a:gd name="T4" fmla="*/ 1 w 1777"/>
                <a:gd name="T5" fmla="*/ 0 h 1049"/>
                <a:gd name="T6" fmla="*/ 1 w 1777"/>
                <a:gd name="T7" fmla="*/ 0 h 1049"/>
                <a:gd name="T8" fmla="*/ 1 w 1777"/>
                <a:gd name="T9" fmla="*/ 0 h 1049"/>
                <a:gd name="T10" fmla="*/ 1 w 1777"/>
                <a:gd name="T11" fmla="*/ 0 h 1049"/>
                <a:gd name="T12" fmla="*/ 1 w 1777"/>
                <a:gd name="T13" fmla="*/ 0 h 1049"/>
                <a:gd name="T14" fmla="*/ 1 w 1777"/>
                <a:gd name="T15" fmla="*/ 0 h 1049"/>
                <a:gd name="T16" fmla="*/ 1 w 1777"/>
                <a:gd name="T17" fmla="*/ 0 h 1049"/>
                <a:gd name="T18" fmla="*/ 1 w 1777"/>
                <a:gd name="T19" fmla="*/ 0 h 1049"/>
                <a:gd name="T20" fmla="*/ 1 w 1777"/>
                <a:gd name="T21" fmla="*/ 0 h 1049"/>
                <a:gd name="T22" fmla="*/ 1 w 1777"/>
                <a:gd name="T23" fmla="*/ 0 h 1049"/>
                <a:gd name="T24" fmla="*/ 1 w 1777"/>
                <a:gd name="T25" fmla="*/ 0 h 1049"/>
                <a:gd name="T26" fmla="*/ 1 w 1777"/>
                <a:gd name="T27" fmla="*/ 0 h 1049"/>
                <a:gd name="T28" fmla="*/ 1 w 1777"/>
                <a:gd name="T29" fmla="*/ 0 h 1049"/>
                <a:gd name="T30" fmla="*/ 1 w 1777"/>
                <a:gd name="T31" fmla="*/ 0 h 1049"/>
                <a:gd name="T32" fmla="*/ 1 w 1777"/>
                <a:gd name="T33" fmla="*/ 0 h 1049"/>
                <a:gd name="T34" fmla="*/ 1 w 1777"/>
                <a:gd name="T35" fmla="*/ 0 h 1049"/>
                <a:gd name="T36" fmla="*/ 1 w 1777"/>
                <a:gd name="T37" fmla="*/ 0 h 1049"/>
                <a:gd name="T38" fmla="*/ 1 w 1777"/>
                <a:gd name="T39" fmla="*/ 0 h 1049"/>
                <a:gd name="T40" fmla="*/ 1 w 1777"/>
                <a:gd name="T41" fmla="*/ 0 h 1049"/>
                <a:gd name="T42" fmla="*/ 1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0 h 1049"/>
                <a:gd name="T56" fmla="*/ 0 w 1777"/>
                <a:gd name="T57" fmla="*/ 0 h 1049"/>
                <a:gd name="T58" fmla="*/ 0 w 1777"/>
                <a:gd name="T59" fmla="*/ 0 h 1049"/>
                <a:gd name="T60" fmla="*/ 0 w 1777"/>
                <a:gd name="T61" fmla="*/ 0 h 1049"/>
                <a:gd name="T62" fmla="*/ 0 w 1777"/>
                <a:gd name="T63" fmla="*/ 0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0 w 2355"/>
                <a:gd name="T1" fmla="*/ 1 h 1405"/>
                <a:gd name="T2" fmla="*/ 0 w 2355"/>
                <a:gd name="T3" fmla="*/ 1 h 1405"/>
                <a:gd name="T4" fmla="*/ 0 w 2355"/>
                <a:gd name="T5" fmla="*/ 1 h 1405"/>
                <a:gd name="T6" fmla="*/ 0 w 2355"/>
                <a:gd name="T7" fmla="*/ 1 h 1405"/>
                <a:gd name="T8" fmla="*/ 0 w 2355"/>
                <a:gd name="T9" fmla="*/ 1 h 1405"/>
                <a:gd name="T10" fmla="*/ 0 w 2355"/>
                <a:gd name="T11" fmla="*/ 1 h 1405"/>
                <a:gd name="T12" fmla="*/ 0 w 2355"/>
                <a:gd name="T13" fmla="*/ 1 h 1405"/>
                <a:gd name="T14" fmla="*/ 0 w 2355"/>
                <a:gd name="T15" fmla="*/ 1 h 1405"/>
                <a:gd name="T16" fmla="*/ 0 w 2355"/>
                <a:gd name="T17" fmla="*/ 1 h 1405"/>
                <a:gd name="T18" fmla="*/ 0 w 2355"/>
                <a:gd name="T19" fmla="*/ 1 h 1405"/>
                <a:gd name="T20" fmla="*/ 0 w 2355"/>
                <a:gd name="T21" fmla="*/ 1 h 1405"/>
                <a:gd name="T22" fmla="*/ 0 w 2355"/>
                <a:gd name="T23" fmla="*/ 1 h 1405"/>
                <a:gd name="T24" fmla="*/ 0 w 2355"/>
                <a:gd name="T25" fmla="*/ 1 h 1405"/>
                <a:gd name="T26" fmla="*/ 0 w 2355"/>
                <a:gd name="T27" fmla="*/ 1 h 1405"/>
                <a:gd name="T28" fmla="*/ 0 w 2355"/>
                <a:gd name="T29" fmla="*/ 1 h 1405"/>
                <a:gd name="T30" fmla="*/ 0 w 2355"/>
                <a:gd name="T31" fmla="*/ 1 h 1405"/>
                <a:gd name="T32" fmla="*/ 0 w 2355"/>
                <a:gd name="T33" fmla="*/ 1 h 1405"/>
                <a:gd name="T34" fmla="*/ 0 w 2355"/>
                <a:gd name="T35" fmla="*/ 1 h 1405"/>
                <a:gd name="T36" fmla="*/ 0 w 2355"/>
                <a:gd name="T37" fmla="*/ 1 h 1405"/>
                <a:gd name="T38" fmla="*/ 0 w 2355"/>
                <a:gd name="T39" fmla="*/ 1 h 1405"/>
                <a:gd name="T40" fmla="*/ 0 w 2355"/>
                <a:gd name="T41" fmla="*/ 1 h 1405"/>
                <a:gd name="T42" fmla="*/ 0 w 2355"/>
                <a:gd name="T43" fmla="*/ 1 h 1405"/>
                <a:gd name="T44" fmla="*/ 0 w 2355"/>
                <a:gd name="T45" fmla="*/ 1 h 1405"/>
                <a:gd name="T46" fmla="*/ 0 w 2355"/>
                <a:gd name="T47" fmla="*/ 1 h 1405"/>
                <a:gd name="T48" fmla="*/ 0 w 2355"/>
                <a:gd name="T49" fmla="*/ 1 h 1405"/>
                <a:gd name="T50" fmla="*/ 0 w 2355"/>
                <a:gd name="T51" fmla="*/ 1 h 1405"/>
                <a:gd name="T52" fmla="*/ 0 w 2355"/>
                <a:gd name="T53" fmla="*/ 1 h 1405"/>
                <a:gd name="T54" fmla="*/ 0 w 2355"/>
                <a:gd name="T55" fmla="*/ 1 h 1405"/>
                <a:gd name="T56" fmla="*/ 0 w 2355"/>
                <a:gd name="T57" fmla="*/ 1 h 1405"/>
                <a:gd name="T58" fmla="*/ 0 w 2355"/>
                <a:gd name="T59" fmla="*/ 1 h 1405"/>
                <a:gd name="T60" fmla="*/ 0 w 2355"/>
                <a:gd name="T61" fmla="*/ 1 h 1405"/>
                <a:gd name="T62" fmla="*/ 0 w 2355"/>
                <a:gd name="T63" fmla="*/ 1 h 1405"/>
                <a:gd name="T64" fmla="*/ 0 w 2355"/>
                <a:gd name="T65" fmla="*/ 1 h 1405"/>
                <a:gd name="T66" fmla="*/ 0 w 2355"/>
                <a:gd name="T67" fmla="*/ 1 h 1405"/>
                <a:gd name="T68" fmla="*/ 0 w 2355"/>
                <a:gd name="T69" fmla="*/ 1 h 1405"/>
                <a:gd name="T70" fmla="*/ 0 w 2355"/>
                <a:gd name="T71" fmla="*/ 1 h 1405"/>
                <a:gd name="T72" fmla="*/ 0 w 2355"/>
                <a:gd name="T73" fmla="*/ 1 h 1405"/>
                <a:gd name="T74" fmla="*/ 0 w 2355"/>
                <a:gd name="T75" fmla="*/ 1 h 1405"/>
                <a:gd name="T76" fmla="*/ 0 w 2355"/>
                <a:gd name="T77" fmla="*/ 1 h 1405"/>
                <a:gd name="T78" fmla="*/ 0 w 2355"/>
                <a:gd name="T79" fmla="*/ 1 h 1405"/>
                <a:gd name="T80" fmla="*/ 0 w 2355"/>
                <a:gd name="T81" fmla="*/ 1 h 1405"/>
                <a:gd name="T82" fmla="*/ 0 w 2355"/>
                <a:gd name="T83" fmla="*/ 1 h 1405"/>
                <a:gd name="T84" fmla="*/ 0 w 2355"/>
                <a:gd name="T85" fmla="*/ 1 h 1405"/>
                <a:gd name="T86" fmla="*/ 0 w 2355"/>
                <a:gd name="T87" fmla="*/ 1 h 1405"/>
                <a:gd name="T88" fmla="*/ 0 w 2355"/>
                <a:gd name="T89" fmla="*/ 1 h 1405"/>
                <a:gd name="T90" fmla="*/ 0 w 2355"/>
                <a:gd name="T91" fmla="*/ 1 h 1405"/>
                <a:gd name="T92" fmla="*/ 0 w 2355"/>
                <a:gd name="T93" fmla="*/ 1 h 1405"/>
                <a:gd name="T94" fmla="*/ 0 w 2355"/>
                <a:gd name="T95" fmla="*/ 1 h 1405"/>
                <a:gd name="T96" fmla="*/ 0 w 2355"/>
                <a:gd name="T97" fmla="*/ 1 h 1405"/>
                <a:gd name="T98" fmla="*/ 0 w 2355"/>
                <a:gd name="T99" fmla="*/ 1 h 1405"/>
                <a:gd name="T100" fmla="*/ 0 w 2355"/>
                <a:gd name="T101" fmla="*/ 1 h 1405"/>
                <a:gd name="T102" fmla="*/ 0 w 2355"/>
                <a:gd name="T103" fmla="*/ 1 h 1405"/>
                <a:gd name="T104" fmla="*/ 0 w 2355"/>
                <a:gd name="T105" fmla="*/ 1 h 1405"/>
                <a:gd name="T106" fmla="*/ 0 w 2355"/>
                <a:gd name="T107" fmla="*/ 1 h 1405"/>
                <a:gd name="T108" fmla="*/ 0 w 2355"/>
                <a:gd name="T109" fmla="*/ 1 h 1405"/>
                <a:gd name="T110" fmla="*/ 0 w 2355"/>
                <a:gd name="T111" fmla="*/ 1 h 1405"/>
                <a:gd name="T112" fmla="*/ 0 w 2355"/>
                <a:gd name="T113" fmla="*/ 1 h 1405"/>
                <a:gd name="T114" fmla="*/ 0 w 2355"/>
                <a:gd name="T115" fmla="*/ 1 h 1405"/>
                <a:gd name="T116" fmla="*/ 0 w 2355"/>
                <a:gd name="T117" fmla="*/ 1 h 1405"/>
                <a:gd name="T118" fmla="*/ 0 w 2355"/>
                <a:gd name="T119" fmla="*/ 1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0 w 1237"/>
                <a:gd name="T1" fmla="*/ 0 h 939"/>
                <a:gd name="T2" fmla="*/ 0 w 1237"/>
                <a:gd name="T3" fmla="*/ 0 h 939"/>
                <a:gd name="T4" fmla="*/ 0 w 1237"/>
                <a:gd name="T5" fmla="*/ 0 h 939"/>
                <a:gd name="T6" fmla="*/ 0 w 1237"/>
                <a:gd name="T7" fmla="*/ 0 h 939"/>
                <a:gd name="T8" fmla="*/ 0 w 1237"/>
                <a:gd name="T9" fmla="*/ 0 h 939"/>
                <a:gd name="T10" fmla="*/ 0 w 1237"/>
                <a:gd name="T11" fmla="*/ 0 h 939"/>
                <a:gd name="T12" fmla="*/ 0 w 1237"/>
                <a:gd name="T13" fmla="*/ 0 h 939"/>
                <a:gd name="T14" fmla="*/ 0 w 1237"/>
                <a:gd name="T15" fmla="*/ 0 h 939"/>
                <a:gd name="T16" fmla="*/ 0 w 1237"/>
                <a:gd name="T17" fmla="*/ 0 h 939"/>
                <a:gd name="T18" fmla="*/ 0 w 1237"/>
                <a:gd name="T19" fmla="*/ 0 h 939"/>
                <a:gd name="T20" fmla="*/ 0 w 1237"/>
                <a:gd name="T21" fmla="*/ 0 h 939"/>
                <a:gd name="T22" fmla="*/ 0 w 1237"/>
                <a:gd name="T23" fmla="*/ 0 h 939"/>
                <a:gd name="T24" fmla="*/ 0 w 1237"/>
                <a:gd name="T25" fmla="*/ 0 h 939"/>
                <a:gd name="T26" fmla="*/ 0 w 1237"/>
                <a:gd name="T27" fmla="*/ 0 h 939"/>
                <a:gd name="T28" fmla="*/ 0 w 1237"/>
                <a:gd name="T29" fmla="*/ 0 h 939"/>
                <a:gd name="T30" fmla="*/ 0 w 1237"/>
                <a:gd name="T31" fmla="*/ 0 h 939"/>
                <a:gd name="T32" fmla="*/ 0 w 1237"/>
                <a:gd name="T33" fmla="*/ 0 h 939"/>
                <a:gd name="T34" fmla="*/ 0 w 1237"/>
                <a:gd name="T35" fmla="*/ 0 h 939"/>
                <a:gd name="T36" fmla="*/ 0 w 1237"/>
                <a:gd name="T37" fmla="*/ 0 h 939"/>
                <a:gd name="T38" fmla="*/ 0 w 1237"/>
                <a:gd name="T39" fmla="*/ 0 h 939"/>
                <a:gd name="T40" fmla="*/ 0 w 1237"/>
                <a:gd name="T41" fmla="*/ 0 h 939"/>
                <a:gd name="T42" fmla="*/ 0 w 1237"/>
                <a:gd name="T43" fmla="*/ 0 h 939"/>
                <a:gd name="T44" fmla="*/ 0 w 1237"/>
                <a:gd name="T45" fmla="*/ 0 h 939"/>
                <a:gd name="T46" fmla="*/ 0 w 1237"/>
                <a:gd name="T47" fmla="*/ 0 h 939"/>
                <a:gd name="T48" fmla="*/ 0 w 1237"/>
                <a:gd name="T49" fmla="*/ 0 h 939"/>
                <a:gd name="T50" fmla="*/ 0 w 1237"/>
                <a:gd name="T51" fmla="*/ 0 h 939"/>
                <a:gd name="T52" fmla="*/ 0 w 1237"/>
                <a:gd name="T53" fmla="*/ 0 h 939"/>
                <a:gd name="T54" fmla="*/ 0 w 1237"/>
                <a:gd name="T55" fmla="*/ 0 h 939"/>
                <a:gd name="T56" fmla="*/ 0 w 1237"/>
                <a:gd name="T57" fmla="*/ 0 h 939"/>
                <a:gd name="T58" fmla="*/ 0 w 1237"/>
                <a:gd name="T59" fmla="*/ 0 h 939"/>
                <a:gd name="T60" fmla="*/ 0 w 1237"/>
                <a:gd name="T61" fmla="*/ 0 h 939"/>
                <a:gd name="T62" fmla="*/ 0 w 1237"/>
                <a:gd name="T63" fmla="*/ 0 h 939"/>
                <a:gd name="T64" fmla="*/ 0 w 1237"/>
                <a:gd name="T65" fmla="*/ 0 h 939"/>
                <a:gd name="T66" fmla="*/ 0 w 1237"/>
                <a:gd name="T67" fmla="*/ 0 h 939"/>
                <a:gd name="T68" fmla="*/ 0 w 1237"/>
                <a:gd name="T69" fmla="*/ 0 h 939"/>
                <a:gd name="T70" fmla="*/ 0 w 1237"/>
                <a:gd name="T71" fmla="*/ 0 h 939"/>
                <a:gd name="T72" fmla="*/ 0 w 1237"/>
                <a:gd name="T73" fmla="*/ 0 h 939"/>
                <a:gd name="T74" fmla="*/ 0 w 1237"/>
                <a:gd name="T75" fmla="*/ 0 h 939"/>
                <a:gd name="T76" fmla="*/ 0 w 1237"/>
                <a:gd name="T77" fmla="*/ 0 h 939"/>
                <a:gd name="T78" fmla="*/ 0 w 1237"/>
                <a:gd name="T79" fmla="*/ 0 h 939"/>
                <a:gd name="T80" fmla="*/ 0 w 1237"/>
                <a:gd name="T81" fmla="*/ 0 h 939"/>
                <a:gd name="T82" fmla="*/ 0 w 1237"/>
                <a:gd name="T83" fmla="*/ 0 h 939"/>
                <a:gd name="T84" fmla="*/ 0 w 1237"/>
                <a:gd name="T85" fmla="*/ 0 h 939"/>
                <a:gd name="T86" fmla="*/ 0 w 1237"/>
                <a:gd name="T87" fmla="*/ 0 h 939"/>
                <a:gd name="T88" fmla="*/ 0 w 1237"/>
                <a:gd name="T89" fmla="*/ 0 h 939"/>
                <a:gd name="T90" fmla="*/ 0 w 1237"/>
                <a:gd name="T91" fmla="*/ 0 h 939"/>
                <a:gd name="T92" fmla="*/ 0 w 1237"/>
                <a:gd name="T93" fmla="*/ 0 h 939"/>
                <a:gd name="T94" fmla="*/ 0 w 1237"/>
                <a:gd name="T95" fmla="*/ 0 h 939"/>
                <a:gd name="T96" fmla="*/ 0 w 1237"/>
                <a:gd name="T97" fmla="*/ 0 h 939"/>
                <a:gd name="T98" fmla="*/ 0 w 1237"/>
                <a:gd name="T99" fmla="*/ 0 h 939"/>
                <a:gd name="T100" fmla="*/ 0 w 1237"/>
                <a:gd name="T101" fmla="*/ 0 h 939"/>
                <a:gd name="T102" fmla="*/ 0 w 1237"/>
                <a:gd name="T103" fmla="*/ 0 h 939"/>
                <a:gd name="T104" fmla="*/ 0 w 1237"/>
                <a:gd name="T105" fmla="*/ 0 h 939"/>
                <a:gd name="T106" fmla="*/ 0 w 1237"/>
                <a:gd name="T107" fmla="*/ 0 h 939"/>
                <a:gd name="T108" fmla="*/ 0 w 1237"/>
                <a:gd name="T109" fmla="*/ 0 h 939"/>
                <a:gd name="T110" fmla="*/ 0 w 1237"/>
                <a:gd name="T111" fmla="*/ 0 h 939"/>
                <a:gd name="T112" fmla="*/ 0 w 1237"/>
                <a:gd name="T113" fmla="*/ 0 h 939"/>
                <a:gd name="T114" fmla="*/ 0 w 1237"/>
                <a:gd name="T115" fmla="*/ 0 h 939"/>
                <a:gd name="T116" fmla="*/ 0 w 1237"/>
                <a:gd name="T117" fmla="*/ 0 h 939"/>
                <a:gd name="T118" fmla="*/ 0 w 1237"/>
                <a:gd name="T119" fmla="*/ 0 h 939"/>
                <a:gd name="T120" fmla="*/ 0 w 1237"/>
                <a:gd name="T121" fmla="*/ 0 h 939"/>
                <a:gd name="T122" fmla="*/ 0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0 w 1739"/>
                <a:gd name="T7" fmla="*/ 1 h 1107"/>
                <a:gd name="T8" fmla="*/ 0 w 1739"/>
                <a:gd name="T9" fmla="*/ 1 h 1107"/>
                <a:gd name="T10" fmla="*/ 0 w 1739"/>
                <a:gd name="T11" fmla="*/ 1 h 1107"/>
                <a:gd name="T12" fmla="*/ 0 w 1739"/>
                <a:gd name="T13" fmla="*/ 1 h 1107"/>
                <a:gd name="T14" fmla="*/ 0 w 1739"/>
                <a:gd name="T15" fmla="*/ 1 h 1107"/>
                <a:gd name="T16" fmla="*/ 0 w 1739"/>
                <a:gd name="T17" fmla="*/ 1 h 1107"/>
                <a:gd name="T18" fmla="*/ 0 w 1739"/>
                <a:gd name="T19" fmla="*/ 1 h 1107"/>
                <a:gd name="T20" fmla="*/ 0 w 1739"/>
                <a:gd name="T21" fmla="*/ 1 h 1107"/>
                <a:gd name="T22" fmla="*/ 0 w 1739"/>
                <a:gd name="T23" fmla="*/ 1 h 1107"/>
                <a:gd name="T24" fmla="*/ 0 w 1739"/>
                <a:gd name="T25" fmla="*/ 1 h 1107"/>
                <a:gd name="T26" fmla="*/ 0 w 1739"/>
                <a:gd name="T27" fmla="*/ 1 h 1107"/>
                <a:gd name="T28" fmla="*/ 0 w 1739"/>
                <a:gd name="T29" fmla="*/ 1 h 1107"/>
                <a:gd name="T30" fmla="*/ 0 w 1739"/>
                <a:gd name="T31" fmla="*/ 1 h 1107"/>
                <a:gd name="T32" fmla="*/ 0 w 1739"/>
                <a:gd name="T33" fmla="*/ 1 h 1107"/>
                <a:gd name="T34" fmla="*/ 0 w 1739"/>
                <a:gd name="T35" fmla="*/ 1 h 1107"/>
                <a:gd name="T36" fmla="*/ 0 w 1739"/>
                <a:gd name="T37" fmla="*/ 1 h 1107"/>
                <a:gd name="T38" fmla="*/ 0 w 1739"/>
                <a:gd name="T39" fmla="*/ 1 h 1107"/>
                <a:gd name="T40" fmla="*/ 0 w 1739"/>
                <a:gd name="T41" fmla="*/ 1 h 1107"/>
                <a:gd name="T42" fmla="*/ 0 w 1739"/>
                <a:gd name="T43" fmla="*/ 0 h 1107"/>
                <a:gd name="T44" fmla="*/ 0 w 1739"/>
                <a:gd name="T45" fmla="*/ 1 h 1107"/>
                <a:gd name="T46" fmla="*/ 0 w 1739"/>
                <a:gd name="T47" fmla="*/ 1 h 1107"/>
                <a:gd name="T48" fmla="*/ 0 w 1739"/>
                <a:gd name="T49" fmla="*/ 1 h 1107"/>
                <a:gd name="T50" fmla="*/ 0 w 1739"/>
                <a:gd name="T51" fmla="*/ 1 h 1107"/>
                <a:gd name="T52" fmla="*/ 0 w 1739"/>
                <a:gd name="T53" fmla="*/ 1 h 1107"/>
                <a:gd name="T54" fmla="*/ 0 w 1739"/>
                <a:gd name="T55" fmla="*/ 1 h 1107"/>
                <a:gd name="T56" fmla="*/ 0 w 1739"/>
                <a:gd name="T57" fmla="*/ 1 h 1107"/>
                <a:gd name="T58" fmla="*/ 0 w 1739"/>
                <a:gd name="T59" fmla="*/ 1 h 1107"/>
                <a:gd name="T60" fmla="*/ 0 w 1739"/>
                <a:gd name="T61" fmla="*/ 1 h 1107"/>
                <a:gd name="T62" fmla="*/ 0 w 1739"/>
                <a:gd name="T63" fmla="*/ 1 h 1107"/>
                <a:gd name="T64" fmla="*/ 0 w 1739"/>
                <a:gd name="T65" fmla="*/ 1 h 1107"/>
                <a:gd name="T66" fmla="*/ 0 w 1739"/>
                <a:gd name="T67" fmla="*/ 1 h 1107"/>
                <a:gd name="T68" fmla="*/ 0 w 1739"/>
                <a:gd name="T69" fmla="*/ 1 h 1107"/>
                <a:gd name="T70" fmla="*/ 0 w 1739"/>
                <a:gd name="T71" fmla="*/ 1 h 1107"/>
                <a:gd name="T72" fmla="*/ 0 w 1739"/>
                <a:gd name="T73" fmla="*/ 1 h 1107"/>
                <a:gd name="T74" fmla="*/ 0 w 1739"/>
                <a:gd name="T75" fmla="*/ 1 h 1107"/>
                <a:gd name="T76" fmla="*/ 0 w 1739"/>
                <a:gd name="T77" fmla="*/ 1 h 1107"/>
                <a:gd name="T78" fmla="*/ 0 w 1739"/>
                <a:gd name="T79" fmla="*/ 1 h 1107"/>
                <a:gd name="T80" fmla="*/ 0 w 1739"/>
                <a:gd name="T81" fmla="*/ 1 h 1107"/>
                <a:gd name="T82" fmla="*/ 0 w 1739"/>
                <a:gd name="T83" fmla="*/ 1 h 1107"/>
                <a:gd name="T84" fmla="*/ 0 w 1739"/>
                <a:gd name="T85" fmla="*/ 1 h 1107"/>
                <a:gd name="T86" fmla="*/ 0 w 1739"/>
                <a:gd name="T87" fmla="*/ 1 h 1107"/>
                <a:gd name="T88" fmla="*/ 0 w 1739"/>
                <a:gd name="T89" fmla="*/ 1 h 1107"/>
                <a:gd name="T90" fmla="*/ 0 w 1739"/>
                <a:gd name="T91" fmla="*/ 1 h 1107"/>
                <a:gd name="T92" fmla="*/ 0 w 1739"/>
                <a:gd name="T93" fmla="*/ 1 h 1107"/>
                <a:gd name="T94" fmla="*/ 0 w 1739"/>
                <a:gd name="T95" fmla="*/ 1 h 1107"/>
                <a:gd name="T96" fmla="*/ 0 w 1739"/>
                <a:gd name="T97" fmla="*/ 1 h 1107"/>
                <a:gd name="T98" fmla="*/ 0 w 1739"/>
                <a:gd name="T99" fmla="*/ 1 h 1107"/>
                <a:gd name="T100" fmla="*/ 0 w 1739"/>
                <a:gd name="T101" fmla="*/ 1 h 1107"/>
                <a:gd name="T102" fmla="*/ 0 w 1739"/>
                <a:gd name="T103" fmla="*/ 1 h 1107"/>
                <a:gd name="T104" fmla="*/ 0 w 1739"/>
                <a:gd name="T105" fmla="*/ 1 h 1107"/>
                <a:gd name="T106" fmla="*/ 0 w 1739"/>
                <a:gd name="T107" fmla="*/ 1 h 1107"/>
                <a:gd name="T108" fmla="*/ 0 w 1739"/>
                <a:gd name="T109" fmla="*/ 1 h 1107"/>
                <a:gd name="T110" fmla="*/ 0 w 1739"/>
                <a:gd name="T111" fmla="*/ 1 h 1107"/>
                <a:gd name="T112" fmla="*/ 0 w 1739"/>
                <a:gd name="T113" fmla="*/ 1 h 1107"/>
                <a:gd name="T114" fmla="*/ 0 w 1739"/>
                <a:gd name="T115" fmla="*/ 1 h 1107"/>
                <a:gd name="T116" fmla="*/ 0 w 1739"/>
                <a:gd name="T117" fmla="*/ 1 h 1107"/>
                <a:gd name="T118" fmla="*/ 0 w 1739"/>
                <a:gd name="T119" fmla="*/ 1 h 1107"/>
                <a:gd name="T120" fmla="*/ 0 w 1739"/>
                <a:gd name="T121" fmla="*/ 1 h 1107"/>
                <a:gd name="T122" fmla="*/ 0 w 1739"/>
                <a:gd name="T123" fmla="*/ 1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0 w 317"/>
                <a:gd name="T49" fmla="*/ 0 h 235"/>
                <a:gd name="T50" fmla="*/ 0 w 317"/>
                <a:gd name="T51" fmla="*/ 0 h 235"/>
                <a:gd name="T52" fmla="*/ 0 w 317"/>
                <a:gd name="T53" fmla="*/ 0 h 235"/>
                <a:gd name="T54" fmla="*/ 0 w 317"/>
                <a:gd name="T55" fmla="*/ 0 h 235"/>
                <a:gd name="T56" fmla="*/ 0 w 317"/>
                <a:gd name="T57" fmla="*/ 0 h 235"/>
                <a:gd name="T58" fmla="*/ 0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0 w 317"/>
                <a:gd name="T87" fmla="*/ 0 h 235"/>
                <a:gd name="T88" fmla="*/ 0 w 317"/>
                <a:gd name="T89" fmla="*/ 0 h 235"/>
                <a:gd name="T90" fmla="*/ 0 w 317"/>
                <a:gd name="T91" fmla="*/ 0 h 235"/>
                <a:gd name="T92" fmla="*/ 0 w 317"/>
                <a:gd name="T93" fmla="*/ 0 h 235"/>
                <a:gd name="T94" fmla="*/ 0 w 317"/>
                <a:gd name="T95" fmla="*/ 0 h 235"/>
                <a:gd name="T96" fmla="*/ 0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0 w 1559"/>
                <a:gd name="T1" fmla="*/ 0 h 639"/>
                <a:gd name="T2" fmla="*/ 0 w 1559"/>
                <a:gd name="T3" fmla="*/ 0 h 639"/>
                <a:gd name="T4" fmla="*/ 0 w 1559"/>
                <a:gd name="T5" fmla="*/ 0 h 639"/>
                <a:gd name="T6" fmla="*/ 0 w 1559"/>
                <a:gd name="T7" fmla="*/ 0 h 639"/>
                <a:gd name="T8" fmla="*/ 0 w 1559"/>
                <a:gd name="T9" fmla="*/ 0 h 639"/>
                <a:gd name="T10" fmla="*/ 0 w 1559"/>
                <a:gd name="T11" fmla="*/ 0 h 639"/>
                <a:gd name="T12" fmla="*/ 0 w 1559"/>
                <a:gd name="T13" fmla="*/ 0 h 639"/>
                <a:gd name="T14" fmla="*/ 0 w 1559"/>
                <a:gd name="T15" fmla="*/ 0 h 639"/>
                <a:gd name="T16" fmla="*/ 0 w 1559"/>
                <a:gd name="T17" fmla="*/ 0 h 639"/>
                <a:gd name="T18" fmla="*/ 0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0 h 639"/>
                <a:gd name="T30" fmla="*/ 0 w 1559"/>
                <a:gd name="T31" fmla="*/ 0 h 639"/>
                <a:gd name="T32" fmla="*/ 0 w 1559"/>
                <a:gd name="T33" fmla="*/ 0 h 639"/>
                <a:gd name="T34" fmla="*/ 0 w 1559"/>
                <a:gd name="T35" fmla="*/ 0 h 639"/>
                <a:gd name="T36" fmla="*/ 0 w 1559"/>
                <a:gd name="T37" fmla="*/ 0 h 639"/>
                <a:gd name="T38" fmla="*/ 0 w 1559"/>
                <a:gd name="T39" fmla="*/ 0 h 639"/>
                <a:gd name="T40" fmla="*/ 0 w 1559"/>
                <a:gd name="T41" fmla="*/ 0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0 w 1559"/>
                <a:gd name="T49" fmla="*/ 0 h 639"/>
                <a:gd name="T50" fmla="*/ 0 w 1559"/>
                <a:gd name="T51" fmla="*/ 0 h 639"/>
                <a:gd name="T52" fmla="*/ 0 w 1559"/>
                <a:gd name="T53" fmla="*/ 0 h 639"/>
                <a:gd name="T54" fmla="*/ 0 w 1559"/>
                <a:gd name="T55" fmla="*/ 0 h 639"/>
                <a:gd name="T56" fmla="*/ 0 w 1559"/>
                <a:gd name="T57" fmla="*/ 0 h 639"/>
                <a:gd name="T58" fmla="*/ 0 w 1559"/>
                <a:gd name="T59" fmla="*/ 0 h 639"/>
                <a:gd name="T60" fmla="*/ 0 w 1559"/>
                <a:gd name="T61" fmla="*/ 0 h 639"/>
                <a:gd name="T62" fmla="*/ 0 w 1559"/>
                <a:gd name="T63" fmla="*/ 0 h 639"/>
                <a:gd name="T64" fmla="*/ 0 w 1559"/>
                <a:gd name="T65" fmla="*/ 0 h 639"/>
                <a:gd name="T66" fmla="*/ 0 w 1559"/>
                <a:gd name="T67" fmla="*/ 0 h 639"/>
                <a:gd name="T68" fmla="*/ 0 w 1559"/>
                <a:gd name="T69" fmla="*/ 0 h 639"/>
                <a:gd name="T70" fmla="*/ 0 w 1559"/>
                <a:gd name="T71" fmla="*/ 0 h 639"/>
                <a:gd name="T72" fmla="*/ 0 w 1559"/>
                <a:gd name="T73" fmla="*/ 0 h 639"/>
                <a:gd name="T74" fmla="*/ 0 w 1559"/>
                <a:gd name="T75" fmla="*/ 0 h 639"/>
                <a:gd name="T76" fmla="*/ 0 w 1559"/>
                <a:gd name="T77" fmla="*/ 0 h 639"/>
                <a:gd name="T78" fmla="*/ 0 w 1559"/>
                <a:gd name="T79" fmla="*/ 0 h 639"/>
                <a:gd name="T80" fmla="*/ 0 w 1559"/>
                <a:gd name="T81" fmla="*/ 0 h 639"/>
                <a:gd name="T82" fmla="*/ 0 w 1559"/>
                <a:gd name="T83" fmla="*/ 0 h 639"/>
                <a:gd name="T84" fmla="*/ 0 w 1559"/>
                <a:gd name="T85" fmla="*/ 0 h 639"/>
                <a:gd name="T86" fmla="*/ 0 w 1559"/>
                <a:gd name="T87" fmla="*/ 0 h 639"/>
                <a:gd name="T88" fmla="*/ 0 w 1559"/>
                <a:gd name="T89" fmla="*/ 0 h 639"/>
                <a:gd name="T90" fmla="*/ 0 w 1559"/>
                <a:gd name="T91" fmla="*/ 0 h 639"/>
                <a:gd name="T92" fmla="*/ 0 w 1559"/>
                <a:gd name="T93" fmla="*/ 0 h 639"/>
                <a:gd name="T94" fmla="*/ 0 w 1559"/>
                <a:gd name="T95" fmla="*/ 0 h 639"/>
                <a:gd name="T96" fmla="*/ 0 w 1559"/>
                <a:gd name="T97" fmla="*/ 0 h 639"/>
                <a:gd name="T98" fmla="*/ 0 w 1559"/>
                <a:gd name="T99" fmla="*/ 0 h 639"/>
                <a:gd name="T100" fmla="*/ 0 w 1559"/>
                <a:gd name="T101" fmla="*/ 0 h 639"/>
                <a:gd name="T102" fmla="*/ 0 w 1559"/>
                <a:gd name="T103" fmla="*/ 0 h 639"/>
                <a:gd name="T104" fmla="*/ 0 w 1559"/>
                <a:gd name="T105" fmla="*/ 0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0 h 685"/>
                <a:gd name="T2" fmla="*/ 0 w 468"/>
                <a:gd name="T3" fmla="*/ 0 h 685"/>
                <a:gd name="T4" fmla="*/ 0 w 468"/>
                <a:gd name="T5" fmla="*/ 0 h 685"/>
                <a:gd name="T6" fmla="*/ 0 w 468"/>
                <a:gd name="T7" fmla="*/ 0 h 685"/>
                <a:gd name="T8" fmla="*/ 0 w 468"/>
                <a:gd name="T9" fmla="*/ 0 h 685"/>
                <a:gd name="T10" fmla="*/ 0 w 468"/>
                <a:gd name="T11" fmla="*/ 0 h 685"/>
                <a:gd name="T12" fmla="*/ 0 w 468"/>
                <a:gd name="T13" fmla="*/ 0 h 685"/>
                <a:gd name="T14" fmla="*/ 0 w 468"/>
                <a:gd name="T15" fmla="*/ 0 h 685"/>
                <a:gd name="T16" fmla="*/ 0 w 468"/>
                <a:gd name="T17" fmla="*/ 0 h 685"/>
                <a:gd name="T18" fmla="*/ 0 w 468"/>
                <a:gd name="T19" fmla="*/ 0 h 685"/>
                <a:gd name="T20" fmla="*/ 0 w 468"/>
                <a:gd name="T21" fmla="*/ 0 h 685"/>
                <a:gd name="T22" fmla="*/ 0 w 468"/>
                <a:gd name="T23" fmla="*/ 0 h 685"/>
                <a:gd name="T24" fmla="*/ 0 w 468"/>
                <a:gd name="T25" fmla="*/ 0 h 685"/>
                <a:gd name="T26" fmla="*/ 0 w 468"/>
                <a:gd name="T27" fmla="*/ 0 h 685"/>
                <a:gd name="T28" fmla="*/ 0 w 468"/>
                <a:gd name="T29" fmla="*/ 0 h 685"/>
                <a:gd name="T30" fmla="*/ 0 w 468"/>
                <a:gd name="T31" fmla="*/ 0 h 685"/>
                <a:gd name="T32" fmla="*/ 0 w 468"/>
                <a:gd name="T33" fmla="*/ 0 h 685"/>
                <a:gd name="T34" fmla="*/ 0 w 468"/>
                <a:gd name="T35" fmla="*/ 0 h 685"/>
                <a:gd name="T36" fmla="*/ 0 w 468"/>
                <a:gd name="T37" fmla="*/ 0 h 685"/>
                <a:gd name="T38" fmla="*/ 0 w 468"/>
                <a:gd name="T39" fmla="*/ 0 h 685"/>
                <a:gd name="T40" fmla="*/ 0 w 468"/>
                <a:gd name="T41" fmla="*/ 0 h 685"/>
                <a:gd name="T42" fmla="*/ 0 w 468"/>
                <a:gd name="T43" fmla="*/ 0 h 685"/>
                <a:gd name="T44" fmla="*/ 0 w 468"/>
                <a:gd name="T45" fmla="*/ 0 h 685"/>
                <a:gd name="T46" fmla="*/ 0 w 468"/>
                <a:gd name="T47" fmla="*/ 0 h 685"/>
                <a:gd name="T48" fmla="*/ 0 w 468"/>
                <a:gd name="T49" fmla="*/ 0 h 685"/>
                <a:gd name="T50" fmla="*/ 0 w 468"/>
                <a:gd name="T51" fmla="*/ 0 h 685"/>
                <a:gd name="T52" fmla="*/ 0 w 468"/>
                <a:gd name="T53" fmla="*/ 0 h 685"/>
                <a:gd name="T54" fmla="*/ 0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0 h 685"/>
                <a:gd name="T66" fmla="*/ 0 w 468"/>
                <a:gd name="T67" fmla="*/ 0 h 685"/>
                <a:gd name="T68" fmla="*/ 0 w 468"/>
                <a:gd name="T69" fmla="*/ 0 h 685"/>
                <a:gd name="T70" fmla="*/ 0 w 468"/>
                <a:gd name="T71" fmla="*/ 0 h 685"/>
                <a:gd name="T72" fmla="*/ 0 w 468"/>
                <a:gd name="T73" fmla="*/ 0 h 685"/>
                <a:gd name="T74" fmla="*/ 0 w 468"/>
                <a:gd name="T75" fmla="*/ 0 h 685"/>
                <a:gd name="T76" fmla="*/ 0 w 468"/>
                <a:gd name="T77" fmla="*/ 0 h 685"/>
                <a:gd name="T78" fmla="*/ 0 w 468"/>
                <a:gd name="T79" fmla="*/ 0 h 685"/>
                <a:gd name="T80" fmla="*/ 0 w 468"/>
                <a:gd name="T81" fmla="*/ 0 h 685"/>
                <a:gd name="T82" fmla="*/ 0 w 468"/>
                <a:gd name="T83" fmla="*/ 0 h 685"/>
                <a:gd name="T84" fmla="*/ 0 w 468"/>
                <a:gd name="T85" fmla="*/ 0 h 685"/>
                <a:gd name="T86" fmla="*/ 0 w 468"/>
                <a:gd name="T87" fmla="*/ 0 h 685"/>
                <a:gd name="T88" fmla="*/ 0 w 468"/>
                <a:gd name="T89" fmla="*/ 0 h 685"/>
                <a:gd name="T90" fmla="*/ 0 w 468"/>
                <a:gd name="T91" fmla="*/ 0 h 685"/>
                <a:gd name="T92" fmla="*/ 0 w 468"/>
                <a:gd name="T93" fmla="*/ 0 h 685"/>
                <a:gd name="T94" fmla="*/ 0 w 468"/>
                <a:gd name="T95" fmla="*/ 0 h 685"/>
                <a:gd name="T96" fmla="*/ 0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0 h 553"/>
                <a:gd name="T58" fmla="*/ 1 w 93"/>
                <a:gd name="T59" fmla="*/ 0 h 553"/>
                <a:gd name="T60" fmla="*/ 1 w 93"/>
                <a:gd name="T61" fmla="*/ 0 h 553"/>
                <a:gd name="T62" fmla="*/ 1 w 93"/>
                <a:gd name="T63" fmla="*/ 0 h 553"/>
                <a:gd name="T64" fmla="*/ 1 w 93"/>
                <a:gd name="T65" fmla="*/ 0 h 553"/>
                <a:gd name="T66" fmla="*/ 1 w 93"/>
                <a:gd name="T67" fmla="*/ 0 h 553"/>
                <a:gd name="T68" fmla="*/ 1 w 93"/>
                <a:gd name="T69" fmla="*/ 0 h 553"/>
                <a:gd name="T70" fmla="*/ 1 w 93"/>
                <a:gd name="T71" fmla="*/ 0 h 553"/>
                <a:gd name="T72" fmla="*/ 1 w 93"/>
                <a:gd name="T73" fmla="*/ 0 h 553"/>
                <a:gd name="T74" fmla="*/ 1 w 93"/>
                <a:gd name="T75" fmla="*/ 0 h 553"/>
                <a:gd name="T76" fmla="*/ 1 w 93"/>
                <a:gd name="T77" fmla="*/ 0 h 553"/>
                <a:gd name="T78" fmla="*/ 1 w 93"/>
                <a:gd name="T79" fmla="*/ 0 h 553"/>
                <a:gd name="T80" fmla="*/ 1 w 93"/>
                <a:gd name="T81" fmla="*/ 0 h 553"/>
                <a:gd name="T82" fmla="*/ 1 w 93"/>
                <a:gd name="T83" fmla="*/ 0 h 553"/>
                <a:gd name="T84" fmla="*/ 1 w 93"/>
                <a:gd name="T85" fmla="*/ 0 h 553"/>
                <a:gd name="T86" fmla="*/ 1 w 93"/>
                <a:gd name="T87" fmla="*/ 0 h 553"/>
                <a:gd name="T88" fmla="*/ 1 w 93"/>
                <a:gd name="T89" fmla="*/ 0 h 553"/>
                <a:gd name="T90" fmla="*/ 1 w 93"/>
                <a:gd name="T91" fmla="*/ 0 h 553"/>
                <a:gd name="T92" fmla="*/ 1 w 93"/>
                <a:gd name="T93" fmla="*/ 0 h 553"/>
                <a:gd name="T94" fmla="*/ 1 w 93"/>
                <a:gd name="T95" fmla="*/ 0 h 553"/>
                <a:gd name="T96" fmla="*/ 1 w 93"/>
                <a:gd name="T97" fmla="*/ 0 h 553"/>
                <a:gd name="T98" fmla="*/ 1 w 93"/>
                <a:gd name="T99" fmla="*/ 0 h 553"/>
                <a:gd name="T100" fmla="*/ 1 w 93"/>
                <a:gd name="T101" fmla="*/ 0 h 553"/>
                <a:gd name="T102" fmla="*/ 1 w 93"/>
                <a:gd name="T103" fmla="*/ 0 h 553"/>
                <a:gd name="T104" fmla="*/ 0 w 93"/>
                <a:gd name="T105" fmla="*/ 0 h 553"/>
                <a:gd name="T106" fmla="*/ 1 w 93"/>
                <a:gd name="T107" fmla="*/ 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 w 2753"/>
                <a:gd name="T1" fmla="*/ 1 h 496"/>
                <a:gd name="T2" fmla="*/ 1 w 2753"/>
                <a:gd name="T3" fmla="*/ 1 h 496"/>
                <a:gd name="T4" fmla="*/ 1 w 2753"/>
                <a:gd name="T5" fmla="*/ 1 h 496"/>
                <a:gd name="T6" fmla="*/ 1 w 2753"/>
                <a:gd name="T7" fmla="*/ 1 h 496"/>
                <a:gd name="T8" fmla="*/ 1 w 2753"/>
                <a:gd name="T9" fmla="*/ 1 h 496"/>
                <a:gd name="T10" fmla="*/ 1 w 2753"/>
                <a:gd name="T11" fmla="*/ 1 h 496"/>
                <a:gd name="T12" fmla="*/ 1 w 2753"/>
                <a:gd name="T13" fmla="*/ 1 h 496"/>
                <a:gd name="T14" fmla="*/ 1 w 2753"/>
                <a:gd name="T15" fmla="*/ 1 h 496"/>
                <a:gd name="T16" fmla="*/ 1 w 2753"/>
                <a:gd name="T17" fmla="*/ 1 h 496"/>
                <a:gd name="T18" fmla="*/ 1 w 2753"/>
                <a:gd name="T19" fmla="*/ 1 h 496"/>
                <a:gd name="T20" fmla="*/ 1 w 2753"/>
                <a:gd name="T21" fmla="*/ 1 h 496"/>
                <a:gd name="T22" fmla="*/ 1 w 2753"/>
                <a:gd name="T23" fmla="*/ 1 h 496"/>
                <a:gd name="T24" fmla="*/ 1 w 2753"/>
                <a:gd name="T25" fmla="*/ 1 h 496"/>
                <a:gd name="T26" fmla="*/ 1 w 2753"/>
                <a:gd name="T27" fmla="*/ 1 h 496"/>
                <a:gd name="T28" fmla="*/ 1 w 2753"/>
                <a:gd name="T29" fmla="*/ 1 h 496"/>
                <a:gd name="T30" fmla="*/ 1 w 2753"/>
                <a:gd name="T31" fmla="*/ 1 h 496"/>
                <a:gd name="T32" fmla="*/ 1 w 2753"/>
                <a:gd name="T33" fmla="*/ 1 h 496"/>
                <a:gd name="T34" fmla="*/ 1 w 2753"/>
                <a:gd name="T35" fmla="*/ 1 h 496"/>
                <a:gd name="T36" fmla="*/ 1 w 2753"/>
                <a:gd name="T37" fmla="*/ 1 h 496"/>
                <a:gd name="T38" fmla="*/ 1 w 2753"/>
                <a:gd name="T39" fmla="*/ 1 h 496"/>
                <a:gd name="T40" fmla="*/ 1 w 2753"/>
                <a:gd name="T41" fmla="*/ 1 h 496"/>
                <a:gd name="T42" fmla="*/ 1 w 2753"/>
                <a:gd name="T43" fmla="*/ 1 h 496"/>
                <a:gd name="T44" fmla="*/ 1 w 2753"/>
                <a:gd name="T45" fmla="*/ 1 h 496"/>
                <a:gd name="T46" fmla="*/ 1 w 2753"/>
                <a:gd name="T47" fmla="*/ 1 h 496"/>
                <a:gd name="T48" fmla="*/ 1 w 2753"/>
                <a:gd name="T49" fmla="*/ 1 h 496"/>
                <a:gd name="T50" fmla="*/ 1 w 2753"/>
                <a:gd name="T51" fmla="*/ 1 h 496"/>
                <a:gd name="T52" fmla="*/ 1 w 2753"/>
                <a:gd name="T53" fmla="*/ 1 h 496"/>
                <a:gd name="T54" fmla="*/ 1 w 2753"/>
                <a:gd name="T55" fmla="*/ 1 h 496"/>
                <a:gd name="T56" fmla="*/ 1 w 2753"/>
                <a:gd name="T57" fmla="*/ 1 h 496"/>
                <a:gd name="T58" fmla="*/ 1 w 2753"/>
                <a:gd name="T59" fmla="*/ 1 h 496"/>
                <a:gd name="T60" fmla="*/ 1 w 2753"/>
                <a:gd name="T61" fmla="*/ 1 h 496"/>
                <a:gd name="T62" fmla="*/ 1 w 2753"/>
                <a:gd name="T63" fmla="*/ 1 h 496"/>
                <a:gd name="T64" fmla="*/ 1 w 2753"/>
                <a:gd name="T65" fmla="*/ 1 h 496"/>
                <a:gd name="T66" fmla="*/ 1 w 2753"/>
                <a:gd name="T67" fmla="*/ 1 h 496"/>
                <a:gd name="T68" fmla="*/ 1 w 2753"/>
                <a:gd name="T69" fmla="*/ 1 h 496"/>
                <a:gd name="T70" fmla="*/ 1 w 2753"/>
                <a:gd name="T71" fmla="*/ 1 h 496"/>
                <a:gd name="T72" fmla="*/ 1 w 2753"/>
                <a:gd name="T73" fmla="*/ 1 h 496"/>
                <a:gd name="T74" fmla="*/ 1 w 2753"/>
                <a:gd name="T75" fmla="*/ 1 h 496"/>
                <a:gd name="T76" fmla="*/ 1 w 2753"/>
                <a:gd name="T77" fmla="*/ 1 h 496"/>
                <a:gd name="T78" fmla="*/ 1 w 2753"/>
                <a:gd name="T79" fmla="*/ 1 h 496"/>
                <a:gd name="T80" fmla="*/ 1 w 2753"/>
                <a:gd name="T81" fmla="*/ 1 h 496"/>
                <a:gd name="T82" fmla="*/ 1 w 2753"/>
                <a:gd name="T83" fmla="*/ 1 h 496"/>
                <a:gd name="T84" fmla="*/ 1 w 2753"/>
                <a:gd name="T85" fmla="*/ 1 h 496"/>
                <a:gd name="T86" fmla="*/ 1 w 2753"/>
                <a:gd name="T87" fmla="*/ 1 h 496"/>
                <a:gd name="T88" fmla="*/ 1 w 2753"/>
                <a:gd name="T89" fmla="*/ 1 h 496"/>
                <a:gd name="T90" fmla="*/ 1 w 2753"/>
                <a:gd name="T91" fmla="*/ 1 h 496"/>
                <a:gd name="T92" fmla="*/ 1 w 2753"/>
                <a:gd name="T93" fmla="*/ 1 h 496"/>
                <a:gd name="T94" fmla="*/ 1 w 2753"/>
                <a:gd name="T95" fmla="*/ 1 h 496"/>
                <a:gd name="T96" fmla="*/ 1 w 2753"/>
                <a:gd name="T97" fmla="*/ 1 h 496"/>
                <a:gd name="T98" fmla="*/ 1 w 2753"/>
                <a:gd name="T99" fmla="*/ 1 h 496"/>
                <a:gd name="T100" fmla="*/ 1 w 2753"/>
                <a:gd name="T101" fmla="*/ 1 h 496"/>
                <a:gd name="T102" fmla="*/ 1 w 2753"/>
                <a:gd name="T103" fmla="*/ 0 h 496"/>
                <a:gd name="T104" fmla="*/ 1 w 2753"/>
                <a:gd name="T105" fmla="*/ 1 h 496"/>
                <a:gd name="T106" fmla="*/ 1 w 2753"/>
                <a:gd name="T107" fmla="*/ 1 h 496"/>
                <a:gd name="T108" fmla="*/ 1 w 2753"/>
                <a:gd name="T109" fmla="*/ 1 h 496"/>
                <a:gd name="T110" fmla="*/ 1 w 2753"/>
                <a:gd name="T111" fmla="*/ 1 h 496"/>
                <a:gd name="T112" fmla="*/ 1 w 2753"/>
                <a:gd name="T113" fmla="*/ 1 h 496"/>
                <a:gd name="T114" fmla="*/ 1 w 2753"/>
                <a:gd name="T115" fmla="*/ 1 h 496"/>
                <a:gd name="T116" fmla="*/ 1 w 2753"/>
                <a:gd name="T117" fmla="*/ 1 h 496"/>
                <a:gd name="T118" fmla="*/ 1 w 2753"/>
                <a:gd name="T119" fmla="*/ 1 h 496"/>
                <a:gd name="T120" fmla="*/ 1 w 2753"/>
                <a:gd name="T121" fmla="*/ 1 h 496"/>
                <a:gd name="T122" fmla="*/ 1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0 h 639"/>
                <a:gd name="T2" fmla="*/ 0 w 1400"/>
                <a:gd name="T3" fmla="*/ 0 h 639"/>
                <a:gd name="T4" fmla="*/ 0 w 1400"/>
                <a:gd name="T5" fmla="*/ 0 h 639"/>
                <a:gd name="T6" fmla="*/ 0 w 1400"/>
                <a:gd name="T7" fmla="*/ 0 h 639"/>
                <a:gd name="T8" fmla="*/ 0 w 1400"/>
                <a:gd name="T9" fmla="*/ 0 h 639"/>
                <a:gd name="T10" fmla="*/ 0 w 1400"/>
                <a:gd name="T11" fmla="*/ 0 h 639"/>
                <a:gd name="T12" fmla="*/ 0 w 1400"/>
                <a:gd name="T13" fmla="*/ 0 h 639"/>
                <a:gd name="T14" fmla="*/ 0 w 1400"/>
                <a:gd name="T15" fmla="*/ 0 h 639"/>
                <a:gd name="T16" fmla="*/ 0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0 h 639"/>
                <a:gd name="T30" fmla="*/ 0 w 1400"/>
                <a:gd name="T31" fmla="*/ 0 h 639"/>
                <a:gd name="T32" fmla="*/ 0 w 1400"/>
                <a:gd name="T33" fmla="*/ 0 h 639"/>
                <a:gd name="T34" fmla="*/ 0 w 1400"/>
                <a:gd name="T35" fmla="*/ 0 h 639"/>
                <a:gd name="T36" fmla="*/ 0 w 1400"/>
                <a:gd name="T37" fmla="*/ 0 h 639"/>
                <a:gd name="T38" fmla="*/ 0 w 1400"/>
                <a:gd name="T39" fmla="*/ 0 h 639"/>
                <a:gd name="T40" fmla="*/ 0 w 1400"/>
                <a:gd name="T41" fmla="*/ 0 h 639"/>
                <a:gd name="T42" fmla="*/ 0 w 1400"/>
                <a:gd name="T43" fmla="*/ 0 h 639"/>
                <a:gd name="T44" fmla="*/ 0 w 1400"/>
                <a:gd name="T45" fmla="*/ 0 h 639"/>
                <a:gd name="T46" fmla="*/ 0 w 1400"/>
                <a:gd name="T47" fmla="*/ 0 h 639"/>
                <a:gd name="T48" fmla="*/ 0 w 1400"/>
                <a:gd name="T49" fmla="*/ 0 h 639"/>
                <a:gd name="T50" fmla="*/ 0 w 1400"/>
                <a:gd name="T51" fmla="*/ 0 h 639"/>
                <a:gd name="T52" fmla="*/ 0 w 1400"/>
                <a:gd name="T53" fmla="*/ 0 h 639"/>
                <a:gd name="T54" fmla="*/ 0 w 1400"/>
                <a:gd name="T55" fmla="*/ 0 h 639"/>
                <a:gd name="T56" fmla="*/ 0 w 1400"/>
                <a:gd name="T57" fmla="*/ 0 h 639"/>
                <a:gd name="T58" fmla="*/ 0 w 1400"/>
                <a:gd name="T59" fmla="*/ 0 h 639"/>
                <a:gd name="T60" fmla="*/ 0 w 1400"/>
                <a:gd name="T61" fmla="*/ 0 h 639"/>
                <a:gd name="T62" fmla="*/ 0 w 1400"/>
                <a:gd name="T63" fmla="*/ 0 h 639"/>
                <a:gd name="T64" fmla="*/ 0 w 1400"/>
                <a:gd name="T65" fmla="*/ 0 h 639"/>
                <a:gd name="T66" fmla="*/ 0 w 1400"/>
                <a:gd name="T67" fmla="*/ 0 h 639"/>
                <a:gd name="T68" fmla="*/ 0 w 1400"/>
                <a:gd name="T69" fmla="*/ 0 h 639"/>
                <a:gd name="T70" fmla="*/ 0 w 1400"/>
                <a:gd name="T71" fmla="*/ 0 h 639"/>
                <a:gd name="T72" fmla="*/ 0 w 1400"/>
                <a:gd name="T73" fmla="*/ 0 h 639"/>
                <a:gd name="T74" fmla="*/ 0 w 1400"/>
                <a:gd name="T75" fmla="*/ 0 h 639"/>
                <a:gd name="T76" fmla="*/ 0 w 1400"/>
                <a:gd name="T77" fmla="*/ 0 h 639"/>
                <a:gd name="T78" fmla="*/ 0 w 1400"/>
                <a:gd name="T79" fmla="*/ 0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0 w 1400"/>
                <a:gd name="T87" fmla="*/ 0 h 639"/>
                <a:gd name="T88" fmla="*/ 0 w 1400"/>
                <a:gd name="T89" fmla="*/ 0 h 639"/>
                <a:gd name="T90" fmla="*/ 0 w 1400"/>
                <a:gd name="T91" fmla="*/ 0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1 w 2101"/>
                <a:gd name="T1" fmla="*/ 0 h 1421"/>
                <a:gd name="T2" fmla="*/ 1 w 2101"/>
                <a:gd name="T3" fmla="*/ 0 h 1421"/>
                <a:gd name="T4" fmla="*/ 1 w 2101"/>
                <a:gd name="T5" fmla="*/ 0 h 1421"/>
                <a:gd name="T6" fmla="*/ 1 w 2101"/>
                <a:gd name="T7" fmla="*/ 0 h 1421"/>
                <a:gd name="T8" fmla="*/ 1 w 2101"/>
                <a:gd name="T9" fmla="*/ 0 h 1421"/>
                <a:gd name="T10" fmla="*/ 1 w 2101"/>
                <a:gd name="T11" fmla="*/ 0 h 1421"/>
                <a:gd name="T12" fmla="*/ 1 w 2101"/>
                <a:gd name="T13" fmla="*/ 0 h 1421"/>
                <a:gd name="T14" fmla="*/ 1 w 2101"/>
                <a:gd name="T15" fmla="*/ 0 h 1421"/>
                <a:gd name="T16" fmla="*/ 1 w 2101"/>
                <a:gd name="T17" fmla="*/ 0 h 1421"/>
                <a:gd name="T18" fmla="*/ 1 w 2101"/>
                <a:gd name="T19" fmla="*/ 0 h 1421"/>
                <a:gd name="T20" fmla="*/ 1 w 2101"/>
                <a:gd name="T21" fmla="*/ 0 h 1421"/>
                <a:gd name="T22" fmla="*/ 1 w 2101"/>
                <a:gd name="T23" fmla="*/ 0 h 1421"/>
                <a:gd name="T24" fmla="*/ 1 w 2101"/>
                <a:gd name="T25" fmla="*/ 0 h 1421"/>
                <a:gd name="T26" fmla="*/ 1 w 2101"/>
                <a:gd name="T27" fmla="*/ 0 h 1421"/>
                <a:gd name="T28" fmla="*/ 1 w 2101"/>
                <a:gd name="T29" fmla="*/ 0 h 1421"/>
                <a:gd name="T30" fmla="*/ 1 w 2101"/>
                <a:gd name="T31" fmla="*/ 0 h 1421"/>
                <a:gd name="T32" fmla="*/ 1 w 2101"/>
                <a:gd name="T33" fmla="*/ 0 h 1421"/>
                <a:gd name="T34" fmla="*/ 1 w 2101"/>
                <a:gd name="T35" fmla="*/ 0 h 1421"/>
                <a:gd name="T36" fmla="*/ 1 w 2101"/>
                <a:gd name="T37" fmla="*/ 0 h 1421"/>
                <a:gd name="T38" fmla="*/ 1 w 2101"/>
                <a:gd name="T39" fmla="*/ 0 h 1421"/>
                <a:gd name="T40" fmla="*/ 1 w 2101"/>
                <a:gd name="T41" fmla="*/ 0 h 1421"/>
                <a:gd name="T42" fmla="*/ 1 w 2101"/>
                <a:gd name="T43" fmla="*/ 0 h 1421"/>
                <a:gd name="T44" fmla="*/ 1 w 2101"/>
                <a:gd name="T45" fmla="*/ 0 h 1421"/>
                <a:gd name="T46" fmla="*/ 1 w 2101"/>
                <a:gd name="T47" fmla="*/ 0 h 1421"/>
                <a:gd name="T48" fmla="*/ 1 w 2101"/>
                <a:gd name="T49" fmla="*/ 0 h 1421"/>
                <a:gd name="T50" fmla="*/ 1 w 2101"/>
                <a:gd name="T51" fmla="*/ 0 h 1421"/>
                <a:gd name="T52" fmla="*/ 1 w 2101"/>
                <a:gd name="T53" fmla="*/ 0 h 1421"/>
                <a:gd name="T54" fmla="*/ 0 w 2101"/>
                <a:gd name="T55" fmla="*/ 0 h 1421"/>
                <a:gd name="T56" fmla="*/ 1 w 2101"/>
                <a:gd name="T57" fmla="*/ 0 h 1421"/>
                <a:gd name="T58" fmla="*/ 1 w 2101"/>
                <a:gd name="T59" fmla="*/ 0 h 1421"/>
                <a:gd name="T60" fmla="*/ 1 w 2101"/>
                <a:gd name="T61" fmla="*/ 0 h 1421"/>
                <a:gd name="T62" fmla="*/ 1 w 2101"/>
                <a:gd name="T63" fmla="*/ 0 h 1421"/>
                <a:gd name="T64" fmla="*/ 1 w 2101"/>
                <a:gd name="T65" fmla="*/ 0 h 1421"/>
                <a:gd name="T66" fmla="*/ 1 w 2101"/>
                <a:gd name="T67" fmla="*/ 0 h 1421"/>
                <a:gd name="T68" fmla="*/ 1 w 2101"/>
                <a:gd name="T69" fmla="*/ 0 h 1421"/>
                <a:gd name="T70" fmla="*/ 1 w 2101"/>
                <a:gd name="T71" fmla="*/ 0 h 1421"/>
                <a:gd name="T72" fmla="*/ 1 w 2101"/>
                <a:gd name="T73" fmla="*/ 0 h 1421"/>
                <a:gd name="T74" fmla="*/ 1 w 2101"/>
                <a:gd name="T75" fmla="*/ 0 h 1421"/>
                <a:gd name="T76" fmla="*/ 1 w 2101"/>
                <a:gd name="T77" fmla="*/ 0 h 1421"/>
                <a:gd name="T78" fmla="*/ 1 w 2101"/>
                <a:gd name="T79" fmla="*/ 0 h 1421"/>
                <a:gd name="T80" fmla="*/ 1 w 2101"/>
                <a:gd name="T81" fmla="*/ 0 h 1421"/>
                <a:gd name="T82" fmla="*/ 1 w 2101"/>
                <a:gd name="T83" fmla="*/ 0 h 1421"/>
                <a:gd name="T84" fmla="*/ 1 w 2101"/>
                <a:gd name="T85" fmla="*/ 0 h 1421"/>
                <a:gd name="T86" fmla="*/ 1 w 2101"/>
                <a:gd name="T87" fmla="*/ 0 h 1421"/>
                <a:gd name="T88" fmla="*/ 1 w 2101"/>
                <a:gd name="T89" fmla="*/ 0 h 1421"/>
                <a:gd name="T90" fmla="*/ 1 w 2101"/>
                <a:gd name="T91" fmla="*/ 0 h 1421"/>
                <a:gd name="T92" fmla="*/ 1 w 2101"/>
                <a:gd name="T93" fmla="*/ 0 h 1421"/>
                <a:gd name="T94" fmla="*/ 1 w 2101"/>
                <a:gd name="T95" fmla="*/ 0 h 1421"/>
                <a:gd name="T96" fmla="*/ 1 w 2101"/>
                <a:gd name="T97" fmla="*/ 0 h 1421"/>
                <a:gd name="T98" fmla="*/ 1 w 2101"/>
                <a:gd name="T99" fmla="*/ 0 h 1421"/>
                <a:gd name="T100" fmla="*/ 1 w 2101"/>
                <a:gd name="T101" fmla="*/ 0 h 1421"/>
                <a:gd name="T102" fmla="*/ 1 w 2101"/>
                <a:gd name="T103" fmla="*/ 0 h 1421"/>
                <a:gd name="T104" fmla="*/ 1 w 2101"/>
                <a:gd name="T105" fmla="*/ 0 h 1421"/>
                <a:gd name="T106" fmla="*/ 1 w 2101"/>
                <a:gd name="T107" fmla="*/ 0 h 1421"/>
                <a:gd name="T108" fmla="*/ 1 w 2101"/>
                <a:gd name="T109" fmla="*/ 0 h 1421"/>
                <a:gd name="T110" fmla="*/ 1 w 2101"/>
                <a:gd name="T111" fmla="*/ 0 h 1421"/>
                <a:gd name="T112" fmla="*/ 1 w 2101"/>
                <a:gd name="T113" fmla="*/ 0 h 1421"/>
                <a:gd name="T114" fmla="*/ 1 w 2101"/>
                <a:gd name="T115" fmla="*/ 0 h 1421"/>
                <a:gd name="T116" fmla="*/ 1 w 2101"/>
                <a:gd name="T117" fmla="*/ 0 h 1421"/>
                <a:gd name="T118" fmla="*/ 1 w 2101"/>
                <a:gd name="T119" fmla="*/ 0 h 1421"/>
                <a:gd name="T120" fmla="*/ 1 w 2101"/>
                <a:gd name="T121" fmla="*/ 0 h 1421"/>
                <a:gd name="T122" fmla="*/ 1 w 2101"/>
                <a:gd name="T123" fmla="*/ 0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1 w 4304"/>
                <a:gd name="T3" fmla="*/ 1 h 532"/>
                <a:gd name="T4" fmla="*/ 1 w 4304"/>
                <a:gd name="T5" fmla="*/ 1 h 532"/>
                <a:gd name="T6" fmla="*/ 1 w 4304"/>
                <a:gd name="T7" fmla="*/ 1 h 532"/>
                <a:gd name="T8" fmla="*/ 1 w 4304"/>
                <a:gd name="T9" fmla="*/ 1 h 532"/>
                <a:gd name="T10" fmla="*/ 1 w 4304"/>
                <a:gd name="T11" fmla="*/ 1 h 532"/>
                <a:gd name="T12" fmla="*/ 1 w 4304"/>
                <a:gd name="T13" fmla="*/ 1 h 532"/>
                <a:gd name="T14" fmla="*/ 1 w 4304"/>
                <a:gd name="T15" fmla="*/ 1 h 532"/>
                <a:gd name="T16" fmla="*/ 1 w 4304"/>
                <a:gd name="T17" fmla="*/ 1 h 532"/>
                <a:gd name="T18" fmla="*/ 1 w 4304"/>
                <a:gd name="T19" fmla="*/ 1 h 532"/>
                <a:gd name="T20" fmla="*/ 1 w 4304"/>
                <a:gd name="T21" fmla="*/ 1 h 532"/>
                <a:gd name="T22" fmla="*/ 1 w 4304"/>
                <a:gd name="T23" fmla="*/ 1 h 532"/>
                <a:gd name="T24" fmla="*/ 1 w 4304"/>
                <a:gd name="T25" fmla="*/ 1 h 532"/>
                <a:gd name="T26" fmla="*/ 1 w 4304"/>
                <a:gd name="T27" fmla="*/ 1 h 532"/>
                <a:gd name="T28" fmla="*/ 1 w 4304"/>
                <a:gd name="T29" fmla="*/ 1 h 532"/>
                <a:gd name="T30" fmla="*/ 1 w 4304"/>
                <a:gd name="T31" fmla="*/ 1 h 532"/>
                <a:gd name="T32" fmla="*/ 1 w 4304"/>
                <a:gd name="T33" fmla="*/ 1 h 532"/>
                <a:gd name="T34" fmla="*/ 1 w 4304"/>
                <a:gd name="T35" fmla="*/ 1 h 532"/>
                <a:gd name="T36" fmla="*/ 1 w 4304"/>
                <a:gd name="T37" fmla="*/ 1 h 532"/>
                <a:gd name="T38" fmla="*/ 1 w 4304"/>
                <a:gd name="T39" fmla="*/ 1 h 532"/>
                <a:gd name="T40" fmla="*/ 1 w 4304"/>
                <a:gd name="T41" fmla="*/ 1 h 532"/>
                <a:gd name="T42" fmla="*/ 1 w 4304"/>
                <a:gd name="T43" fmla="*/ 1 h 532"/>
                <a:gd name="T44" fmla="*/ 1 w 4304"/>
                <a:gd name="T45" fmla="*/ 1 h 532"/>
                <a:gd name="T46" fmla="*/ 1 w 4304"/>
                <a:gd name="T47" fmla="*/ 1 h 532"/>
                <a:gd name="T48" fmla="*/ 1 w 4304"/>
                <a:gd name="T49" fmla="*/ 1 h 532"/>
                <a:gd name="T50" fmla="*/ 1 w 4304"/>
                <a:gd name="T51" fmla="*/ 1 h 532"/>
                <a:gd name="T52" fmla="*/ 1 w 4304"/>
                <a:gd name="T53" fmla="*/ 1 h 532"/>
                <a:gd name="T54" fmla="*/ 1 w 4304"/>
                <a:gd name="T55" fmla="*/ 1 h 532"/>
                <a:gd name="T56" fmla="*/ 1 w 4304"/>
                <a:gd name="T57" fmla="*/ 1 h 532"/>
                <a:gd name="T58" fmla="*/ 1 w 4304"/>
                <a:gd name="T59" fmla="*/ 1 h 532"/>
                <a:gd name="T60" fmla="*/ 1 w 4304"/>
                <a:gd name="T61" fmla="*/ 1 h 532"/>
                <a:gd name="T62" fmla="*/ 1 w 4304"/>
                <a:gd name="T63" fmla="*/ 1 h 532"/>
                <a:gd name="T64" fmla="*/ 1 w 4304"/>
                <a:gd name="T65" fmla="*/ 1 h 532"/>
                <a:gd name="T66" fmla="*/ 1 w 4304"/>
                <a:gd name="T67" fmla="*/ 1 h 532"/>
                <a:gd name="T68" fmla="*/ 1 w 4304"/>
                <a:gd name="T69" fmla="*/ 1 h 532"/>
                <a:gd name="T70" fmla="*/ 1 w 4304"/>
                <a:gd name="T71" fmla="*/ 1 h 532"/>
                <a:gd name="T72" fmla="*/ 1 w 4304"/>
                <a:gd name="T73" fmla="*/ 1 h 532"/>
                <a:gd name="T74" fmla="*/ 1 w 4304"/>
                <a:gd name="T75" fmla="*/ 1 h 532"/>
                <a:gd name="T76" fmla="*/ 1 w 4304"/>
                <a:gd name="T77" fmla="*/ 1 h 532"/>
                <a:gd name="T78" fmla="*/ 1 w 4304"/>
                <a:gd name="T79" fmla="*/ 1 h 532"/>
                <a:gd name="T80" fmla="*/ 1 w 4304"/>
                <a:gd name="T81" fmla="*/ 1 h 532"/>
                <a:gd name="T82" fmla="*/ 1 w 4304"/>
                <a:gd name="T83" fmla="*/ 1 h 532"/>
                <a:gd name="T84" fmla="*/ 1 w 4304"/>
                <a:gd name="T85" fmla="*/ 1 h 532"/>
                <a:gd name="T86" fmla="*/ 1 w 4304"/>
                <a:gd name="T87" fmla="*/ 1 h 532"/>
                <a:gd name="T88" fmla="*/ 1 w 4304"/>
                <a:gd name="T89" fmla="*/ 1 h 532"/>
                <a:gd name="T90" fmla="*/ 1 w 4304"/>
                <a:gd name="T91" fmla="*/ 1 h 532"/>
                <a:gd name="T92" fmla="*/ 1 w 4304"/>
                <a:gd name="T93" fmla="*/ 1 h 532"/>
                <a:gd name="T94" fmla="*/ 1 w 4304"/>
                <a:gd name="T95" fmla="*/ 1 h 532"/>
                <a:gd name="T96" fmla="*/ 1 w 4304"/>
                <a:gd name="T97" fmla="*/ 1 h 532"/>
                <a:gd name="T98" fmla="*/ 1 w 4304"/>
                <a:gd name="T99" fmla="*/ 1 h 532"/>
                <a:gd name="T100" fmla="*/ 1 w 4304"/>
                <a:gd name="T101" fmla="*/ 1 h 532"/>
                <a:gd name="T102" fmla="*/ 1 w 4304"/>
                <a:gd name="T103" fmla="*/ 1 h 532"/>
                <a:gd name="T104" fmla="*/ 1 w 4304"/>
                <a:gd name="T105" fmla="*/ 1 h 532"/>
                <a:gd name="T106" fmla="*/ 1 w 4304"/>
                <a:gd name="T107" fmla="*/ 1 h 532"/>
                <a:gd name="T108" fmla="*/ 1 w 4304"/>
                <a:gd name="T109" fmla="*/ 1 h 532"/>
                <a:gd name="T110" fmla="*/ 1 w 4304"/>
                <a:gd name="T111" fmla="*/ 1 h 532"/>
                <a:gd name="T112" fmla="*/ 1 w 4304"/>
                <a:gd name="T113" fmla="*/ 1 h 532"/>
                <a:gd name="T114" fmla="*/ 1 w 4304"/>
                <a:gd name="T115" fmla="*/ 1 h 532"/>
                <a:gd name="T116" fmla="*/ 1 w 4304"/>
                <a:gd name="T117" fmla="*/ 1 h 532"/>
                <a:gd name="T118" fmla="*/ 1 w 4304"/>
                <a:gd name="T119" fmla="*/ 1 h 532"/>
                <a:gd name="T120" fmla="*/ 1 w 4304"/>
                <a:gd name="T121" fmla="*/ 1 h 532"/>
                <a:gd name="T122" fmla="*/ 1 w 4304"/>
                <a:gd name="T123" fmla="*/ 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0 w 1529"/>
                <a:gd name="T1" fmla="*/ 1 h 1275"/>
                <a:gd name="T2" fmla="*/ 0 w 1529"/>
                <a:gd name="T3" fmla="*/ 1 h 1275"/>
                <a:gd name="T4" fmla="*/ 0 w 1529"/>
                <a:gd name="T5" fmla="*/ 1 h 1275"/>
                <a:gd name="T6" fmla="*/ 0 w 1529"/>
                <a:gd name="T7" fmla="*/ 1 h 1275"/>
                <a:gd name="T8" fmla="*/ 0 w 1529"/>
                <a:gd name="T9" fmla="*/ 1 h 1275"/>
                <a:gd name="T10" fmla="*/ 0 w 1529"/>
                <a:gd name="T11" fmla="*/ 1 h 1275"/>
                <a:gd name="T12" fmla="*/ 0 w 1529"/>
                <a:gd name="T13" fmla="*/ 1 h 1275"/>
                <a:gd name="T14" fmla="*/ 0 w 1529"/>
                <a:gd name="T15" fmla="*/ 1 h 1275"/>
                <a:gd name="T16" fmla="*/ 0 w 1529"/>
                <a:gd name="T17" fmla="*/ 1 h 1275"/>
                <a:gd name="T18" fmla="*/ 0 w 1529"/>
                <a:gd name="T19" fmla="*/ 1 h 1275"/>
                <a:gd name="T20" fmla="*/ 0 w 1529"/>
                <a:gd name="T21" fmla="*/ 1 h 1275"/>
                <a:gd name="T22" fmla="*/ 0 w 1529"/>
                <a:gd name="T23" fmla="*/ 1 h 1275"/>
                <a:gd name="T24" fmla="*/ 0 w 1529"/>
                <a:gd name="T25" fmla="*/ 1 h 1275"/>
                <a:gd name="T26" fmla="*/ 0 w 1529"/>
                <a:gd name="T27" fmla="*/ 1 h 1275"/>
                <a:gd name="T28" fmla="*/ 0 w 1529"/>
                <a:gd name="T29" fmla="*/ 1 h 1275"/>
                <a:gd name="T30" fmla="*/ 0 w 1529"/>
                <a:gd name="T31" fmla="*/ 0 h 1275"/>
                <a:gd name="T32" fmla="*/ 0 w 1529"/>
                <a:gd name="T33" fmla="*/ 0 h 1275"/>
                <a:gd name="T34" fmla="*/ 0 w 1529"/>
                <a:gd name="T35" fmla="*/ 1 h 1275"/>
                <a:gd name="T36" fmla="*/ 0 w 1529"/>
                <a:gd name="T37" fmla="*/ 1 h 1275"/>
                <a:gd name="T38" fmla="*/ 0 w 1529"/>
                <a:gd name="T39" fmla="*/ 1 h 1275"/>
                <a:gd name="T40" fmla="*/ 0 w 1529"/>
                <a:gd name="T41" fmla="*/ 1 h 1275"/>
                <a:gd name="T42" fmla="*/ 0 w 1529"/>
                <a:gd name="T43" fmla="*/ 1 h 1275"/>
                <a:gd name="T44" fmla="*/ 0 w 1529"/>
                <a:gd name="T45" fmla="*/ 1 h 1275"/>
                <a:gd name="T46" fmla="*/ 0 w 1529"/>
                <a:gd name="T47" fmla="*/ 1 h 1275"/>
                <a:gd name="T48" fmla="*/ 0 w 1529"/>
                <a:gd name="T49" fmla="*/ 1 h 1275"/>
                <a:gd name="T50" fmla="*/ 0 w 1529"/>
                <a:gd name="T51" fmla="*/ 1 h 1275"/>
                <a:gd name="T52" fmla="*/ 0 w 1529"/>
                <a:gd name="T53" fmla="*/ 1 h 1275"/>
                <a:gd name="T54" fmla="*/ 0 w 1529"/>
                <a:gd name="T55" fmla="*/ 1 h 1275"/>
                <a:gd name="T56" fmla="*/ 0 w 1529"/>
                <a:gd name="T57" fmla="*/ 1 h 1275"/>
                <a:gd name="T58" fmla="*/ 0 w 1529"/>
                <a:gd name="T59" fmla="*/ 1 h 1275"/>
                <a:gd name="T60" fmla="*/ 0 w 1529"/>
                <a:gd name="T61" fmla="*/ 1 h 1275"/>
                <a:gd name="T62" fmla="*/ 0 w 1529"/>
                <a:gd name="T63" fmla="*/ 1 h 1275"/>
                <a:gd name="T64" fmla="*/ 0 w 1529"/>
                <a:gd name="T65" fmla="*/ 1 h 1275"/>
                <a:gd name="T66" fmla="*/ 0 w 1529"/>
                <a:gd name="T67" fmla="*/ 1 h 1275"/>
                <a:gd name="T68" fmla="*/ 0 w 1529"/>
                <a:gd name="T69" fmla="*/ 1 h 1275"/>
                <a:gd name="T70" fmla="*/ 0 w 1529"/>
                <a:gd name="T71" fmla="*/ 1 h 1275"/>
                <a:gd name="T72" fmla="*/ 0 w 1529"/>
                <a:gd name="T73" fmla="*/ 1 h 1275"/>
                <a:gd name="T74" fmla="*/ 0 w 1529"/>
                <a:gd name="T75" fmla="*/ 1 h 1275"/>
                <a:gd name="T76" fmla="*/ 0 w 1529"/>
                <a:gd name="T77" fmla="*/ 1 h 1275"/>
                <a:gd name="T78" fmla="*/ 0 w 1529"/>
                <a:gd name="T79" fmla="*/ 1 h 1275"/>
                <a:gd name="T80" fmla="*/ 0 w 1529"/>
                <a:gd name="T81" fmla="*/ 1 h 1275"/>
                <a:gd name="T82" fmla="*/ 0 w 1529"/>
                <a:gd name="T83" fmla="*/ 1 h 1275"/>
                <a:gd name="T84" fmla="*/ 0 w 1529"/>
                <a:gd name="T85" fmla="*/ 1 h 1275"/>
                <a:gd name="T86" fmla="*/ 0 w 1529"/>
                <a:gd name="T87" fmla="*/ 1 h 1275"/>
                <a:gd name="T88" fmla="*/ 0 w 1529"/>
                <a:gd name="T89" fmla="*/ 1 h 1275"/>
                <a:gd name="T90" fmla="*/ 0 w 1529"/>
                <a:gd name="T91" fmla="*/ 1 h 1275"/>
                <a:gd name="T92" fmla="*/ 0 w 1529"/>
                <a:gd name="T93" fmla="*/ 1 h 1275"/>
                <a:gd name="T94" fmla="*/ 0 w 1529"/>
                <a:gd name="T95" fmla="*/ 1 h 1275"/>
                <a:gd name="T96" fmla="*/ 0 w 1529"/>
                <a:gd name="T97" fmla="*/ 1 h 1275"/>
                <a:gd name="T98" fmla="*/ 0 w 1529"/>
                <a:gd name="T99" fmla="*/ 1 h 1275"/>
                <a:gd name="T100" fmla="*/ 0 w 1529"/>
                <a:gd name="T101" fmla="*/ 1 h 1275"/>
                <a:gd name="T102" fmla="*/ 0 w 1529"/>
                <a:gd name="T103" fmla="*/ 1 h 1275"/>
                <a:gd name="T104" fmla="*/ 0 w 1529"/>
                <a:gd name="T105" fmla="*/ 1 h 1275"/>
                <a:gd name="T106" fmla="*/ 0 w 1529"/>
                <a:gd name="T107" fmla="*/ 1 h 1275"/>
                <a:gd name="T108" fmla="*/ 0 w 1529"/>
                <a:gd name="T109" fmla="*/ 1 h 1275"/>
                <a:gd name="T110" fmla="*/ 0 w 1529"/>
                <a:gd name="T111" fmla="*/ 1 h 1275"/>
                <a:gd name="T112" fmla="*/ 0 w 1529"/>
                <a:gd name="T113" fmla="*/ 1 h 1275"/>
                <a:gd name="T114" fmla="*/ 0 w 1529"/>
                <a:gd name="T115" fmla="*/ 1 h 1275"/>
                <a:gd name="T116" fmla="*/ 0 w 1529"/>
                <a:gd name="T117" fmla="*/ 1 h 1275"/>
                <a:gd name="T118" fmla="*/ 0 w 1529"/>
                <a:gd name="T119" fmla="*/ 1 h 1275"/>
                <a:gd name="T120" fmla="*/ 0 w 1529"/>
                <a:gd name="T121" fmla="*/ 1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1 w 2467"/>
                <a:gd name="T1" fmla="*/ 1 h 262"/>
                <a:gd name="T2" fmla="*/ 1 w 2467"/>
                <a:gd name="T3" fmla="*/ 1 h 262"/>
                <a:gd name="T4" fmla="*/ 1 w 2467"/>
                <a:gd name="T5" fmla="*/ 1 h 262"/>
                <a:gd name="T6" fmla="*/ 1 w 2467"/>
                <a:gd name="T7" fmla="*/ 1 h 262"/>
                <a:gd name="T8" fmla="*/ 1 w 2467"/>
                <a:gd name="T9" fmla="*/ 1 h 262"/>
                <a:gd name="T10" fmla="*/ 1 w 2467"/>
                <a:gd name="T11" fmla="*/ 1 h 262"/>
                <a:gd name="T12" fmla="*/ 1 w 2467"/>
                <a:gd name="T13" fmla="*/ 1 h 262"/>
                <a:gd name="T14" fmla="*/ 1 w 2467"/>
                <a:gd name="T15" fmla="*/ 1 h 262"/>
                <a:gd name="T16" fmla="*/ 1 w 2467"/>
                <a:gd name="T17" fmla="*/ 1 h 262"/>
                <a:gd name="T18" fmla="*/ 1 w 2467"/>
                <a:gd name="T19" fmla="*/ 1 h 262"/>
                <a:gd name="T20" fmla="*/ 1 w 2467"/>
                <a:gd name="T21" fmla="*/ 1 h 262"/>
                <a:gd name="T22" fmla="*/ 1 w 2467"/>
                <a:gd name="T23" fmla="*/ 1 h 262"/>
                <a:gd name="T24" fmla="*/ 1 w 2467"/>
                <a:gd name="T25" fmla="*/ 1 h 262"/>
                <a:gd name="T26" fmla="*/ 1 w 2467"/>
                <a:gd name="T27" fmla="*/ 1 h 262"/>
                <a:gd name="T28" fmla="*/ 1 w 2467"/>
                <a:gd name="T29" fmla="*/ 1 h 262"/>
                <a:gd name="T30" fmla="*/ 1 w 2467"/>
                <a:gd name="T31" fmla="*/ 1 h 262"/>
                <a:gd name="T32" fmla="*/ 1 w 2467"/>
                <a:gd name="T33" fmla="*/ 1 h 262"/>
                <a:gd name="T34" fmla="*/ 1 w 2467"/>
                <a:gd name="T35" fmla="*/ 1 h 262"/>
                <a:gd name="T36" fmla="*/ 1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 w 2467"/>
                <a:gd name="T51" fmla="*/ 1 h 262"/>
                <a:gd name="T52" fmla="*/ 1 w 2467"/>
                <a:gd name="T53" fmla="*/ 1 h 262"/>
                <a:gd name="T54" fmla="*/ 1 w 2467"/>
                <a:gd name="T55" fmla="*/ 1 h 262"/>
                <a:gd name="T56" fmla="*/ 1 w 2467"/>
                <a:gd name="T57" fmla="*/ 1 h 262"/>
                <a:gd name="T58" fmla="*/ 1 w 2467"/>
                <a:gd name="T59" fmla="*/ 1 h 262"/>
                <a:gd name="T60" fmla="*/ 1 w 2467"/>
                <a:gd name="T61" fmla="*/ 1 h 262"/>
                <a:gd name="T62" fmla="*/ 1 w 2467"/>
                <a:gd name="T63" fmla="*/ 1 h 262"/>
                <a:gd name="T64" fmla="*/ 1 w 2467"/>
                <a:gd name="T65" fmla="*/ 1 h 262"/>
                <a:gd name="T66" fmla="*/ 1 w 2467"/>
                <a:gd name="T67" fmla="*/ 1 h 262"/>
                <a:gd name="T68" fmla="*/ 1 w 2467"/>
                <a:gd name="T69" fmla="*/ 1 h 262"/>
                <a:gd name="T70" fmla="*/ 1 w 2467"/>
                <a:gd name="T71" fmla="*/ 1 h 262"/>
                <a:gd name="T72" fmla="*/ 1 w 2467"/>
                <a:gd name="T73" fmla="*/ 1 h 262"/>
                <a:gd name="T74" fmla="*/ 1 w 2467"/>
                <a:gd name="T75" fmla="*/ 1 h 262"/>
                <a:gd name="T76" fmla="*/ 1 w 2467"/>
                <a:gd name="T77" fmla="*/ 1 h 262"/>
                <a:gd name="T78" fmla="*/ 1 w 2467"/>
                <a:gd name="T79" fmla="*/ 1 h 262"/>
                <a:gd name="T80" fmla="*/ 1 w 2467"/>
                <a:gd name="T81" fmla="*/ 1 h 262"/>
                <a:gd name="T82" fmla="*/ 1 w 2467"/>
                <a:gd name="T83" fmla="*/ 1 h 262"/>
                <a:gd name="T84" fmla="*/ 1 w 2467"/>
                <a:gd name="T85" fmla="*/ 1 h 262"/>
                <a:gd name="T86" fmla="*/ 1 w 2467"/>
                <a:gd name="T87" fmla="*/ 1 h 262"/>
                <a:gd name="T88" fmla="*/ 1 w 2467"/>
                <a:gd name="T89" fmla="*/ 1 h 262"/>
                <a:gd name="T90" fmla="*/ 1 w 2467"/>
                <a:gd name="T91" fmla="*/ 1 h 262"/>
                <a:gd name="T92" fmla="*/ 1 w 2467"/>
                <a:gd name="T93" fmla="*/ 1 h 262"/>
                <a:gd name="T94" fmla="*/ 1 w 2467"/>
                <a:gd name="T95" fmla="*/ 1 h 262"/>
                <a:gd name="T96" fmla="*/ 1 w 2467"/>
                <a:gd name="T97" fmla="*/ 1 h 262"/>
                <a:gd name="T98" fmla="*/ 1 w 2467"/>
                <a:gd name="T99" fmla="*/ 1 h 262"/>
                <a:gd name="T100" fmla="*/ 1 w 2467"/>
                <a:gd name="T101" fmla="*/ 1 h 262"/>
                <a:gd name="T102" fmla="*/ 1 w 2467"/>
                <a:gd name="T103" fmla="*/ 1 h 262"/>
                <a:gd name="T104" fmla="*/ 1 w 2467"/>
                <a:gd name="T105" fmla="*/ 1 h 262"/>
                <a:gd name="T106" fmla="*/ 1 w 2467"/>
                <a:gd name="T107" fmla="*/ 1 h 262"/>
                <a:gd name="T108" fmla="*/ 1 w 2467"/>
                <a:gd name="T109" fmla="*/ 1 h 262"/>
                <a:gd name="T110" fmla="*/ 1 w 2467"/>
                <a:gd name="T111" fmla="*/ 1 h 262"/>
                <a:gd name="T112" fmla="*/ 1 w 2467"/>
                <a:gd name="T113" fmla="*/ 1 h 262"/>
                <a:gd name="T114" fmla="*/ 1 w 2467"/>
                <a:gd name="T115" fmla="*/ 1 h 262"/>
                <a:gd name="T116" fmla="*/ 1 w 2467"/>
                <a:gd name="T117" fmla="*/ 1 h 262"/>
                <a:gd name="T118" fmla="*/ 1 w 2467"/>
                <a:gd name="T119" fmla="*/ 1 h 262"/>
                <a:gd name="T120" fmla="*/ 1 w 2467"/>
                <a:gd name="T121" fmla="*/ 1 h 262"/>
                <a:gd name="T122" fmla="*/ 1 w 2467"/>
                <a:gd name="T123" fmla="*/ 1 h 262"/>
                <a:gd name="T124" fmla="*/ 1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 w 2131"/>
                <a:gd name="T1" fmla="*/ 0 h 263"/>
                <a:gd name="T2" fmla="*/ 1 w 2131"/>
                <a:gd name="T3" fmla="*/ 0 h 263"/>
                <a:gd name="T4" fmla="*/ 1 w 2131"/>
                <a:gd name="T5" fmla="*/ 0 h 263"/>
                <a:gd name="T6" fmla="*/ 1 w 2131"/>
                <a:gd name="T7" fmla="*/ 0 h 263"/>
                <a:gd name="T8" fmla="*/ 1 w 2131"/>
                <a:gd name="T9" fmla="*/ 0 h 263"/>
                <a:gd name="T10" fmla="*/ 1 w 2131"/>
                <a:gd name="T11" fmla="*/ 0 h 263"/>
                <a:gd name="T12" fmla="*/ 1 w 2131"/>
                <a:gd name="T13" fmla="*/ 0 h 263"/>
                <a:gd name="T14" fmla="*/ 1 w 2131"/>
                <a:gd name="T15" fmla="*/ 0 h 263"/>
                <a:gd name="T16" fmla="*/ 1 w 2131"/>
                <a:gd name="T17" fmla="*/ 0 h 263"/>
                <a:gd name="T18" fmla="*/ 1 w 2131"/>
                <a:gd name="T19" fmla="*/ 0 h 263"/>
                <a:gd name="T20" fmla="*/ 1 w 2131"/>
                <a:gd name="T21" fmla="*/ 0 h 263"/>
                <a:gd name="T22" fmla="*/ 1 w 2131"/>
                <a:gd name="T23" fmla="*/ 0 h 263"/>
                <a:gd name="T24" fmla="*/ 1 w 2131"/>
                <a:gd name="T25" fmla="*/ 0 h 263"/>
                <a:gd name="T26" fmla="*/ 1 w 2131"/>
                <a:gd name="T27" fmla="*/ 0 h 263"/>
                <a:gd name="T28" fmla="*/ 1 w 2131"/>
                <a:gd name="T29" fmla="*/ 0 h 263"/>
                <a:gd name="T30" fmla="*/ 1 w 2131"/>
                <a:gd name="T31" fmla="*/ 0 h 263"/>
                <a:gd name="T32" fmla="*/ 1 w 2131"/>
                <a:gd name="T33" fmla="*/ 0 h 263"/>
                <a:gd name="T34" fmla="*/ 1 w 2131"/>
                <a:gd name="T35" fmla="*/ 0 h 263"/>
                <a:gd name="T36" fmla="*/ 1 w 2131"/>
                <a:gd name="T37" fmla="*/ 0 h 263"/>
                <a:gd name="T38" fmla="*/ 1 w 2131"/>
                <a:gd name="T39" fmla="*/ 0 h 263"/>
                <a:gd name="T40" fmla="*/ 1 w 2131"/>
                <a:gd name="T41" fmla="*/ 0 h 263"/>
                <a:gd name="T42" fmla="*/ 1 w 2131"/>
                <a:gd name="T43" fmla="*/ 0 h 263"/>
                <a:gd name="T44" fmla="*/ 1 w 2131"/>
                <a:gd name="T45" fmla="*/ 0 h 263"/>
                <a:gd name="T46" fmla="*/ 1 w 2131"/>
                <a:gd name="T47" fmla="*/ 0 h 263"/>
                <a:gd name="T48" fmla="*/ 1 w 2131"/>
                <a:gd name="T49" fmla="*/ 0 h 263"/>
                <a:gd name="T50" fmla="*/ 1 w 2131"/>
                <a:gd name="T51" fmla="*/ 0 h 263"/>
                <a:gd name="T52" fmla="*/ 1 w 2131"/>
                <a:gd name="T53" fmla="*/ 0 h 263"/>
                <a:gd name="T54" fmla="*/ 1 w 2131"/>
                <a:gd name="T55" fmla="*/ 0 h 263"/>
                <a:gd name="T56" fmla="*/ 1 w 2131"/>
                <a:gd name="T57" fmla="*/ 0 h 263"/>
                <a:gd name="T58" fmla="*/ 1 w 2131"/>
                <a:gd name="T59" fmla="*/ 0 h 263"/>
                <a:gd name="T60" fmla="*/ 1 w 2131"/>
                <a:gd name="T61" fmla="*/ 0 h 263"/>
                <a:gd name="T62" fmla="*/ 1 w 2131"/>
                <a:gd name="T63" fmla="*/ 0 h 263"/>
                <a:gd name="T64" fmla="*/ 1 w 2131"/>
                <a:gd name="T65" fmla="*/ 0 h 263"/>
                <a:gd name="T66" fmla="*/ 1 w 2131"/>
                <a:gd name="T67" fmla="*/ 0 h 263"/>
                <a:gd name="T68" fmla="*/ 1 w 2131"/>
                <a:gd name="T69" fmla="*/ 0 h 263"/>
                <a:gd name="T70" fmla="*/ 1 w 2131"/>
                <a:gd name="T71" fmla="*/ 0 h 263"/>
                <a:gd name="T72" fmla="*/ 1 w 2131"/>
                <a:gd name="T73" fmla="*/ 0 h 263"/>
                <a:gd name="T74" fmla="*/ 1 w 2131"/>
                <a:gd name="T75" fmla="*/ 0 h 263"/>
                <a:gd name="T76" fmla="*/ 1 w 2131"/>
                <a:gd name="T77" fmla="*/ 0 h 263"/>
                <a:gd name="T78" fmla="*/ 1 w 2131"/>
                <a:gd name="T79" fmla="*/ 0 h 263"/>
                <a:gd name="T80" fmla="*/ 1 w 2131"/>
                <a:gd name="T81" fmla="*/ 0 h 263"/>
                <a:gd name="T82" fmla="*/ 1 w 2131"/>
                <a:gd name="T83" fmla="*/ 0 h 263"/>
                <a:gd name="T84" fmla="*/ 1 w 2131"/>
                <a:gd name="T85" fmla="*/ 0 h 263"/>
                <a:gd name="T86" fmla="*/ 1 w 2131"/>
                <a:gd name="T87" fmla="*/ 0 h 263"/>
                <a:gd name="T88" fmla="*/ 1 w 2131"/>
                <a:gd name="T89" fmla="*/ 0 h 263"/>
                <a:gd name="T90" fmla="*/ 1 w 2131"/>
                <a:gd name="T91" fmla="*/ 0 h 263"/>
                <a:gd name="T92" fmla="*/ 1 w 2131"/>
                <a:gd name="T93" fmla="*/ 0 h 263"/>
                <a:gd name="T94" fmla="*/ 1 w 2131"/>
                <a:gd name="T95" fmla="*/ 0 h 263"/>
                <a:gd name="T96" fmla="*/ 1 w 2131"/>
                <a:gd name="T97" fmla="*/ 0 h 263"/>
                <a:gd name="T98" fmla="*/ 1 w 2131"/>
                <a:gd name="T99" fmla="*/ 0 h 263"/>
                <a:gd name="T100" fmla="*/ 1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 w 2582"/>
                <a:gd name="T1" fmla="*/ 1 h 254"/>
                <a:gd name="T2" fmla="*/ 1 w 2582"/>
                <a:gd name="T3" fmla="*/ 1 h 254"/>
                <a:gd name="T4" fmla="*/ 1 w 2582"/>
                <a:gd name="T5" fmla="*/ 1 h 254"/>
                <a:gd name="T6" fmla="*/ 1 w 2582"/>
                <a:gd name="T7" fmla="*/ 1 h 254"/>
                <a:gd name="T8" fmla="*/ 1 w 2582"/>
                <a:gd name="T9" fmla="*/ 1 h 254"/>
                <a:gd name="T10" fmla="*/ 1 w 2582"/>
                <a:gd name="T11" fmla="*/ 1 h 254"/>
                <a:gd name="T12" fmla="*/ 1 w 2582"/>
                <a:gd name="T13" fmla="*/ 1 h 254"/>
                <a:gd name="T14" fmla="*/ 1 w 2582"/>
                <a:gd name="T15" fmla="*/ 1 h 254"/>
                <a:gd name="T16" fmla="*/ 1 w 2582"/>
                <a:gd name="T17" fmla="*/ 1 h 254"/>
                <a:gd name="T18" fmla="*/ 1 w 2582"/>
                <a:gd name="T19" fmla="*/ 1 h 254"/>
                <a:gd name="T20" fmla="*/ 1 w 2582"/>
                <a:gd name="T21" fmla="*/ 1 h 254"/>
                <a:gd name="T22" fmla="*/ 1 w 2582"/>
                <a:gd name="T23" fmla="*/ 1 h 254"/>
                <a:gd name="T24" fmla="*/ 1 w 2582"/>
                <a:gd name="T25" fmla="*/ 1 h 254"/>
                <a:gd name="T26" fmla="*/ 1 w 2582"/>
                <a:gd name="T27" fmla="*/ 1 h 254"/>
                <a:gd name="T28" fmla="*/ 1 w 2582"/>
                <a:gd name="T29" fmla="*/ 1 h 254"/>
                <a:gd name="T30" fmla="*/ 1 w 2582"/>
                <a:gd name="T31" fmla="*/ 1 h 254"/>
                <a:gd name="T32" fmla="*/ 1 w 2582"/>
                <a:gd name="T33" fmla="*/ 1 h 254"/>
                <a:gd name="T34" fmla="*/ 1 w 2582"/>
                <a:gd name="T35" fmla="*/ 1 h 254"/>
                <a:gd name="T36" fmla="*/ 1 w 2582"/>
                <a:gd name="T37" fmla="*/ 1 h 254"/>
                <a:gd name="T38" fmla="*/ 1 w 2582"/>
                <a:gd name="T39" fmla="*/ 1 h 254"/>
                <a:gd name="T40" fmla="*/ 1 w 2582"/>
                <a:gd name="T41" fmla="*/ 1 h 254"/>
                <a:gd name="T42" fmla="*/ 1 w 2582"/>
                <a:gd name="T43" fmla="*/ 1 h 254"/>
                <a:gd name="T44" fmla="*/ 1 w 2582"/>
                <a:gd name="T45" fmla="*/ 1 h 254"/>
                <a:gd name="T46" fmla="*/ 1 w 2582"/>
                <a:gd name="T47" fmla="*/ 1 h 254"/>
                <a:gd name="T48" fmla="*/ 1 w 2582"/>
                <a:gd name="T49" fmla="*/ 1 h 254"/>
                <a:gd name="T50" fmla="*/ 1 w 2582"/>
                <a:gd name="T51" fmla="*/ 1 h 254"/>
                <a:gd name="T52" fmla="*/ 1 w 2582"/>
                <a:gd name="T53" fmla="*/ 1 h 254"/>
                <a:gd name="T54" fmla="*/ 1 w 2582"/>
                <a:gd name="T55" fmla="*/ 1 h 254"/>
                <a:gd name="T56" fmla="*/ 1 w 2582"/>
                <a:gd name="T57" fmla="*/ 1 h 254"/>
                <a:gd name="T58" fmla="*/ 1 w 2582"/>
                <a:gd name="T59" fmla="*/ 1 h 254"/>
                <a:gd name="T60" fmla="*/ 1 w 2582"/>
                <a:gd name="T61" fmla="*/ 1 h 254"/>
                <a:gd name="T62" fmla="*/ 1 w 2582"/>
                <a:gd name="T63" fmla="*/ 1 h 254"/>
                <a:gd name="T64" fmla="*/ 1 w 2582"/>
                <a:gd name="T65" fmla="*/ 1 h 254"/>
                <a:gd name="T66" fmla="*/ 1 w 2582"/>
                <a:gd name="T67" fmla="*/ 1 h 254"/>
                <a:gd name="T68" fmla="*/ 1 w 2582"/>
                <a:gd name="T69" fmla="*/ 1 h 254"/>
                <a:gd name="T70" fmla="*/ 1 w 2582"/>
                <a:gd name="T71" fmla="*/ 1 h 254"/>
                <a:gd name="T72" fmla="*/ 1 w 2582"/>
                <a:gd name="T73" fmla="*/ 1 h 254"/>
                <a:gd name="T74" fmla="*/ 1 w 2582"/>
                <a:gd name="T75" fmla="*/ 1 h 254"/>
                <a:gd name="T76" fmla="*/ 1 w 2582"/>
                <a:gd name="T77" fmla="*/ 1 h 254"/>
                <a:gd name="T78" fmla="*/ 1 w 2582"/>
                <a:gd name="T79" fmla="*/ 1 h 254"/>
                <a:gd name="T80" fmla="*/ 1 w 2582"/>
                <a:gd name="T81" fmla="*/ 1 h 254"/>
                <a:gd name="T82" fmla="*/ 1 w 2582"/>
                <a:gd name="T83" fmla="*/ 1 h 254"/>
                <a:gd name="T84" fmla="*/ 1 w 2582"/>
                <a:gd name="T85" fmla="*/ 1 h 254"/>
                <a:gd name="T86" fmla="*/ 1 w 2582"/>
                <a:gd name="T87" fmla="*/ 1 h 254"/>
                <a:gd name="T88" fmla="*/ 1 w 2582"/>
                <a:gd name="T89" fmla="*/ 1 h 254"/>
                <a:gd name="T90" fmla="*/ 1 w 2582"/>
                <a:gd name="T91" fmla="*/ 1 h 254"/>
                <a:gd name="T92" fmla="*/ 1 w 2582"/>
                <a:gd name="T93" fmla="*/ 1 h 254"/>
                <a:gd name="T94" fmla="*/ 1 w 2582"/>
                <a:gd name="T95" fmla="*/ 1 h 254"/>
                <a:gd name="T96" fmla="*/ 1 w 2582"/>
                <a:gd name="T97" fmla="*/ 1 h 254"/>
                <a:gd name="T98" fmla="*/ 1 w 2582"/>
                <a:gd name="T99" fmla="*/ 1 h 254"/>
                <a:gd name="T100" fmla="*/ 1 w 2582"/>
                <a:gd name="T101" fmla="*/ 1 h 254"/>
                <a:gd name="T102" fmla="*/ 1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1 w 4312"/>
                <a:gd name="T3" fmla="*/ 0 h 228"/>
                <a:gd name="T4" fmla="*/ 1 w 4312"/>
                <a:gd name="T5" fmla="*/ 0 h 228"/>
                <a:gd name="T6" fmla="*/ 1 w 4312"/>
                <a:gd name="T7" fmla="*/ 0 h 228"/>
                <a:gd name="T8" fmla="*/ 1 w 4312"/>
                <a:gd name="T9" fmla="*/ 0 h 228"/>
                <a:gd name="T10" fmla="*/ 1 w 4312"/>
                <a:gd name="T11" fmla="*/ 0 h 228"/>
                <a:gd name="T12" fmla="*/ 1 w 4312"/>
                <a:gd name="T13" fmla="*/ 0 h 228"/>
                <a:gd name="T14" fmla="*/ 1 w 4312"/>
                <a:gd name="T15" fmla="*/ 0 h 228"/>
                <a:gd name="T16" fmla="*/ 1 w 4312"/>
                <a:gd name="T17" fmla="*/ 0 h 228"/>
                <a:gd name="T18" fmla="*/ 1 w 4312"/>
                <a:gd name="T19" fmla="*/ 0 h 228"/>
                <a:gd name="T20" fmla="*/ 1 w 4312"/>
                <a:gd name="T21" fmla="*/ 0 h 228"/>
                <a:gd name="T22" fmla="*/ 1 w 4312"/>
                <a:gd name="T23" fmla="*/ 0 h 228"/>
                <a:gd name="T24" fmla="*/ 1 w 4312"/>
                <a:gd name="T25" fmla="*/ 0 h 228"/>
                <a:gd name="T26" fmla="*/ 1 w 4312"/>
                <a:gd name="T27" fmla="*/ 0 h 228"/>
                <a:gd name="T28" fmla="*/ 1 w 4312"/>
                <a:gd name="T29" fmla="*/ 0 h 228"/>
                <a:gd name="T30" fmla="*/ 1 w 4312"/>
                <a:gd name="T31" fmla="*/ 0 h 228"/>
                <a:gd name="T32" fmla="*/ 1 w 4312"/>
                <a:gd name="T33" fmla="*/ 0 h 228"/>
                <a:gd name="T34" fmla="*/ 1 w 4312"/>
                <a:gd name="T35" fmla="*/ 0 h 228"/>
                <a:gd name="T36" fmla="*/ 1 w 4312"/>
                <a:gd name="T37" fmla="*/ 0 h 228"/>
                <a:gd name="T38" fmla="*/ 1 w 4312"/>
                <a:gd name="T39" fmla="*/ 0 h 228"/>
                <a:gd name="T40" fmla="*/ 1 w 4312"/>
                <a:gd name="T41" fmla="*/ 0 h 228"/>
                <a:gd name="T42" fmla="*/ 1 w 4312"/>
                <a:gd name="T43" fmla="*/ 0 h 228"/>
                <a:gd name="T44" fmla="*/ 1 w 4312"/>
                <a:gd name="T45" fmla="*/ 0 h 228"/>
                <a:gd name="T46" fmla="*/ 1 w 4312"/>
                <a:gd name="T47" fmla="*/ 0 h 228"/>
                <a:gd name="T48" fmla="*/ 1 w 4312"/>
                <a:gd name="T49" fmla="*/ 0 h 228"/>
                <a:gd name="T50" fmla="*/ 1 w 4312"/>
                <a:gd name="T51" fmla="*/ 0 h 228"/>
                <a:gd name="T52" fmla="*/ 1 w 4312"/>
                <a:gd name="T53" fmla="*/ 0 h 228"/>
                <a:gd name="T54" fmla="*/ 1 w 4312"/>
                <a:gd name="T55" fmla="*/ 0 h 228"/>
                <a:gd name="T56" fmla="*/ 1 w 4312"/>
                <a:gd name="T57" fmla="*/ 0 h 228"/>
                <a:gd name="T58" fmla="*/ 1 w 4312"/>
                <a:gd name="T59" fmla="*/ 0 h 228"/>
                <a:gd name="T60" fmla="*/ 1 w 4312"/>
                <a:gd name="T61" fmla="*/ 0 h 228"/>
                <a:gd name="T62" fmla="*/ 1 w 4312"/>
                <a:gd name="T63" fmla="*/ 0 h 228"/>
                <a:gd name="T64" fmla="*/ 1 w 4312"/>
                <a:gd name="T65" fmla="*/ 0 h 228"/>
                <a:gd name="T66" fmla="*/ 1 w 4312"/>
                <a:gd name="T67" fmla="*/ 0 h 228"/>
                <a:gd name="T68" fmla="*/ 1 w 4312"/>
                <a:gd name="T69" fmla="*/ 0 h 228"/>
                <a:gd name="T70" fmla="*/ 1 w 4312"/>
                <a:gd name="T71" fmla="*/ 0 h 228"/>
                <a:gd name="T72" fmla="*/ 1 w 4312"/>
                <a:gd name="T73" fmla="*/ 0 h 228"/>
                <a:gd name="T74" fmla="*/ 1 w 4312"/>
                <a:gd name="T75" fmla="*/ 0 h 228"/>
                <a:gd name="T76" fmla="*/ 1 w 4312"/>
                <a:gd name="T77" fmla="*/ 0 h 228"/>
                <a:gd name="T78" fmla="*/ 1 w 4312"/>
                <a:gd name="T79" fmla="*/ 0 h 228"/>
                <a:gd name="T80" fmla="*/ 1 w 4312"/>
                <a:gd name="T81" fmla="*/ 0 h 228"/>
                <a:gd name="T82" fmla="*/ 1 w 4312"/>
                <a:gd name="T83" fmla="*/ 0 h 228"/>
                <a:gd name="T84" fmla="*/ 1 w 4312"/>
                <a:gd name="T85" fmla="*/ 0 h 228"/>
                <a:gd name="T86" fmla="*/ 1 w 4312"/>
                <a:gd name="T87" fmla="*/ 0 h 228"/>
                <a:gd name="T88" fmla="*/ 1 w 4312"/>
                <a:gd name="T89" fmla="*/ 0 h 228"/>
                <a:gd name="T90" fmla="*/ 1 w 4312"/>
                <a:gd name="T91" fmla="*/ 0 h 228"/>
                <a:gd name="T92" fmla="*/ 1 w 4312"/>
                <a:gd name="T93" fmla="*/ 0 h 228"/>
                <a:gd name="T94" fmla="*/ 1 w 4312"/>
                <a:gd name="T95" fmla="*/ 0 h 228"/>
                <a:gd name="T96" fmla="*/ 1 w 4312"/>
                <a:gd name="T97" fmla="*/ 0 h 228"/>
                <a:gd name="T98" fmla="*/ 1 w 4312"/>
                <a:gd name="T99" fmla="*/ 0 h 228"/>
                <a:gd name="T100" fmla="*/ 1 w 4312"/>
                <a:gd name="T101" fmla="*/ 0 h 228"/>
                <a:gd name="T102" fmla="*/ 1 w 4312"/>
                <a:gd name="T103" fmla="*/ 0 h 228"/>
                <a:gd name="T104" fmla="*/ 1 w 4312"/>
                <a:gd name="T105" fmla="*/ 0 h 228"/>
                <a:gd name="T106" fmla="*/ 1 w 4312"/>
                <a:gd name="T107" fmla="*/ 0 h 228"/>
                <a:gd name="T108" fmla="*/ 1 w 4312"/>
                <a:gd name="T109" fmla="*/ 0 h 228"/>
                <a:gd name="T110" fmla="*/ 1 w 4312"/>
                <a:gd name="T111" fmla="*/ 0 h 228"/>
                <a:gd name="T112" fmla="*/ 1 w 4312"/>
                <a:gd name="T113" fmla="*/ 0 h 228"/>
                <a:gd name="T114" fmla="*/ 1 w 4312"/>
                <a:gd name="T115" fmla="*/ 0 h 228"/>
                <a:gd name="T116" fmla="*/ 1 w 4312"/>
                <a:gd name="T117" fmla="*/ 0 h 228"/>
                <a:gd name="T118" fmla="*/ 1 w 4312"/>
                <a:gd name="T119" fmla="*/ 0 h 228"/>
                <a:gd name="T120" fmla="*/ 1 w 4312"/>
                <a:gd name="T121" fmla="*/ 0 h 228"/>
                <a:gd name="T122" fmla="*/ 1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500063" y="2286000"/>
            <a:ext cx="8215312" cy="4143375"/>
          </a:xfrm>
        </p:spPr>
        <p:txBody>
          <a:bodyPr/>
          <a:lstStyle/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Jméno autora: Mgr. Olga </a:t>
            </a:r>
            <a:r>
              <a:rPr lang="cs-CZ" sz="1500" b="1" dirty="0" err="1" smtClean="0">
                <a:solidFill>
                  <a:srgbClr val="758386"/>
                </a:solidFill>
              </a:rPr>
              <a:t>Bayerlová</a:t>
            </a: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r>
              <a:rPr lang="cs-CZ" sz="1500" b="1" dirty="0" smtClean="0">
                <a:solidFill>
                  <a:srgbClr val="758386"/>
                </a:solidFill>
              </a:rPr>
              <a:t>Datum vytvoření: 22.04.2013</a:t>
            </a: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Číslo </a:t>
            </a:r>
            <a:r>
              <a:rPr lang="cs-CZ" sz="1500" b="1" dirty="0" err="1" smtClean="0">
                <a:solidFill>
                  <a:srgbClr val="758386"/>
                </a:solidFill>
              </a:rPr>
              <a:t>DUMu</a:t>
            </a:r>
            <a:r>
              <a:rPr lang="cs-CZ" sz="1500" b="1" dirty="0" smtClean="0">
                <a:solidFill>
                  <a:srgbClr val="758386"/>
                </a:solidFill>
              </a:rPr>
              <a:t>: VY_32_INOVACE_07_AJ3E</a:t>
            </a:r>
            <a:br>
              <a:rPr lang="cs-CZ" sz="1500" b="1" dirty="0" smtClean="0">
                <a:solidFill>
                  <a:srgbClr val="758386"/>
                </a:solidFill>
              </a:rPr>
            </a:b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Ročník: II.</a:t>
            </a: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Anglický jazyk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Vzdělávací oblast: Jazyk a jazyková komunikace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Vzdělávací obor: Anglický jazyk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Tematický okruh: Ve městě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Téma: Doprava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r>
              <a:rPr lang="cs-CZ" sz="1500" b="1" dirty="0" smtClean="0">
                <a:solidFill>
                  <a:srgbClr val="758386"/>
                </a:solidFill>
              </a:rPr>
              <a:t>Metodický list/anotace: Prezentace určená pro opakování pomocí projekce PC nebo formou vytištění pracovního listu s následnou kontrolou. Vhodné k procvičování a doplnění slovní zásoby. </a:t>
            </a:r>
          </a:p>
          <a:p>
            <a:pPr marL="36513" algn="l" eaLnBrk="1" hangingPunct="1">
              <a:spcBef>
                <a:spcPct val="0"/>
              </a:spcBef>
            </a:pPr>
            <a:endParaRPr lang="cs-CZ" b="1" dirty="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 err="1" smtClean="0"/>
              <a:t>Traffic</a:t>
            </a:r>
            <a:r>
              <a:rPr lang="cs-CZ" sz="3000" dirty="0" smtClean="0"/>
              <a:t> </a:t>
            </a:r>
            <a:r>
              <a:rPr lang="cs-CZ" sz="3000" dirty="0" err="1" smtClean="0"/>
              <a:t>signs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2700" dirty="0" err="1" smtClean="0"/>
              <a:t>Write</a:t>
            </a:r>
            <a:r>
              <a:rPr lang="cs-CZ" sz="2700" dirty="0" smtClean="0"/>
              <a:t> </a:t>
            </a:r>
            <a:r>
              <a:rPr lang="cs-CZ" sz="2700" dirty="0" err="1" smtClean="0"/>
              <a:t>what</a:t>
            </a:r>
            <a:r>
              <a:rPr lang="cs-CZ" sz="2700" dirty="0" smtClean="0"/>
              <a:t> these </a:t>
            </a:r>
            <a:r>
              <a:rPr lang="cs-CZ" sz="2700" dirty="0" err="1" smtClean="0"/>
              <a:t>traffic</a:t>
            </a:r>
            <a:r>
              <a:rPr lang="cs-CZ" sz="2700" dirty="0" smtClean="0"/>
              <a:t> </a:t>
            </a:r>
            <a:r>
              <a:rPr lang="cs-CZ" sz="2700" dirty="0" err="1" smtClean="0"/>
              <a:t>signs</a:t>
            </a:r>
            <a:r>
              <a:rPr lang="cs-CZ" sz="2700" dirty="0" smtClean="0"/>
              <a:t> </a:t>
            </a:r>
            <a:r>
              <a:rPr lang="cs-CZ" sz="2700" dirty="0" err="1" smtClean="0"/>
              <a:t>mean</a:t>
            </a:r>
            <a:endParaRPr lang="cs-CZ" sz="2700" dirty="0"/>
          </a:p>
        </p:txBody>
      </p:sp>
      <p:pic>
        <p:nvPicPr>
          <p:cNvPr id="1026" name="Picture 2" descr="C:\Users\Vodny\AppData\Local\Microsoft\Windows\Temporary Internet Files\Content.IE5\49KNC18T\MC900411376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5" y="1776387"/>
            <a:ext cx="1771860" cy="14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odny\AppData\Local\Microsoft\Windows\Temporary Internet Files\Content.IE5\J6PF0OKD\MC9004114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134" y="1741745"/>
            <a:ext cx="1359617" cy="15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dny\AppData\Local\Microsoft\Windows\Temporary Internet Files\Content.IE5\S28W4Z9L\MC9000545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34" y="1776387"/>
            <a:ext cx="1502051" cy="150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odny\AppData\Local\Microsoft\Windows\Temporary Internet Files\Content.IE5\49KNC18T\MC90043203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1417999" cy="14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odny\AppData\Local\Microsoft\Windows\Temporary Internet Files\Content.IE5\J6PF0OKD\MC9004319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1572935" cy="15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Vodny\AppData\Local\Microsoft\Windows\Temporary Internet Files\Content.IE5\S28W4Z9L\MC90043198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17" y="1790137"/>
            <a:ext cx="1506938" cy="150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Vodny\AppData\Local\Microsoft\Windows\Temporary Internet Files\Content.IE5\3SORHQ3F\MC90043202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34" y="4437112"/>
            <a:ext cx="1637615" cy="143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Vodny\AppData\Local\Microsoft\Windows\Temporary Internet Files\Content.IE5\49KNC18T\MC90043199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0" y="4354023"/>
            <a:ext cx="1519996" cy="15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5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 err="1" smtClean="0"/>
              <a:t>Traffic</a:t>
            </a:r>
            <a:r>
              <a:rPr lang="cs-CZ" sz="3000" dirty="0" smtClean="0"/>
              <a:t> </a:t>
            </a:r>
            <a:r>
              <a:rPr lang="cs-CZ" sz="3000" dirty="0" err="1" smtClean="0"/>
              <a:t>signs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2700" dirty="0" err="1" smtClean="0"/>
              <a:t>Solution</a:t>
            </a:r>
            <a:endParaRPr lang="cs-CZ" sz="2700" dirty="0"/>
          </a:p>
        </p:txBody>
      </p:sp>
      <p:pic>
        <p:nvPicPr>
          <p:cNvPr id="1026" name="Picture 2" descr="C:\Users\Vodny\AppData\Local\Microsoft\Windows\Temporary Internet Files\Content.IE5\49KNC18T\MC900411376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5" y="1776387"/>
            <a:ext cx="1771860" cy="14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odny\AppData\Local\Microsoft\Windows\Temporary Internet Files\Content.IE5\J6PF0OKD\MC9004114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134" y="1741745"/>
            <a:ext cx="1359617" cy="15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dny\AppData\Local\Microsoft\Windows\Temporary Internet Files\Content.IE5\S28W4Z9L\MC9000545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34" y="1776387"/>
            <a:ext cx="1502051" cy="150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odny\AppData\Local\Microsoft\Windows\Temporary Internet Files\Content.IE5\49KNC18T\MC90043203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1417999" cy="14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odny\AppData\Local\Microsoft\Windows\Temporary Internet Files\Content.IE5\J6PF0OKD\MC9004319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1572935" cy="15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Vodny\AppData\Local\Microsoft\Windows\Temporary Internet Files\Content.IE5\S28W4Z9L\MC90043198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17" y="1790137"/>
            <a:ext cx="1506938" cy="150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Vodny\AppData\Local\Microsoft\Windows\Temporary Internet Files\Content.IE5\3SORHQ3F\MC90043202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34" y="4437112"/>
            <a:ext cx="1637615" cy="143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3318682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Railroad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80345" y="333200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Parking.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76056" y="3332004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Speed limit.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86511" y="3336353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 </a:t>
            </a:r>
            <a:r>
              <a:rPr lang="cs-CZ" dirty="0" err="1" smtClean="0"/>
              <a:t>entry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0" name="Picture 2" descr="C:\Users\Vodny\AppData\Local\Microsoft\Windows\Temporary Internet Files\Content.IE5\49KNC18T\MC90043199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0" y="4354023"/>
            <a:ext cx="1519996" cy="15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32000" y="5945467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Go </a:t>
            </a:r>
            <a:r>
              <a:rPr lang="cs-CZ" dirty="0" err="1" smtClean="0"/>
              <a:t>straight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55737" y="5957929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 </a:t>
            </a:r>
            <a:r>
              <a:rPr lang="cs-CZ" dirty="0" err="1" smtClean="0"/>
              <a:t>overtaking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24270" y="5945467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Cyclists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67650" y="5957929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Bend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3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A </a:t>
            </a:r>
            <a:r>
              <a:rPr lang="cs-CZ" sz="3000" dirty="0" err="1" smtClean="0"/>
              <a:t>dialogue</a:t>
            </a:r>
            <a:r>
              <a:rPr lang="cs-CZ" sz="3000" dirty="0" smtClean="0"/>
              <a:t> puzzle</a:t>
            </a:r>
            <a:endParaRPr lang="cs-CZ" sz="3000" dirty="0"/>
          </a:p>
        </p:txBody>
      </p:sp>
      <p:sp>
        <p:nvSpPr>
          <p:cNvPr id="4" name="TextovéPole 3"/>
          <p:cNvSpPr txBox="1"/>
          <p:nvPr/>
        </p:nvSpPr>
        <p:spPr>
          <a:xfrm rot="20002412">
            <a:off x="65382" y="1823948"/>
            <a:ext cx="2355132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Excuse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, </a:t>
            </a:r>
            <a:r>
              <a:rPr lang="cs-CZ" dirty="0" err="1" smtClean="0"/>
              <a:t>where‘s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 rot="1017339">
            <a:off x="330466" y="3604762"/>
            <a:ext cx="1596912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Sorry</a:t>
            </a:r>
            <a:r>
              <a:rPr lang="cs-CZ" dirty="0" smtClean="0"/>
              <a:t>, I </a:t>
            </a:r>
            <a:r>
              <a:rPr lang="cs-CZ" dirty="0" err="1" smtClean="0"/>
              <a:t>don‘t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438178">
            <a:off x="6256083" y="3543004"/>
            <a:ext cx="2876108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Excuse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,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rot="21045314">
            <a:off x="6452225" y="5805515"/>
            <a:ext cx="2600392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…and </a:t>
            </a:r>
            <a:r>
              <a:rPr lang="cs-CZ" dirty="0" err="1" smtClean="0"/>
              <a:t>it‘s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corner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964196">
            <a:off x="145897" y="5869899"/>
            <a:ext cx="3308919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…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restaurant </a:t>
            </a:r>
            <a:r>
              <a:rPr lang="cs-CZ" dirty="0" err="1" smtClean="0"/>
              <a:t>is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 rot="1037552">
            <a:off x="5475859" y="1617420"/>
            <a:ext cx="3855543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turning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43808" y="1639282"/>
            <a:ext cx="3312125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…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nearest</a:t>
            </a:r>
            <a:r>
              <a:rPr lang="cs-CZ" dirty="0" smtClean="0"/>
              <a:t> shopping centre?</a:t>
            </a:r>
            <a:endParaRPr lang="cs-CZ" dirty="0"/>
          </a:p>
        </p:txBody>
      </p:sp>
      <p:pic>
        <p:nvPicPr>
          <p:cNvPr id="3076" name="Picture 4" descr="C:\Users\Vodny\AppData\Local\Microsoft\Windows\Temporary Internet Files\Content.IE5\49KNC18T\MP9004027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70" y="2060848"/>
            <a:ext cx="3379072" cy="4224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5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Vodny\AppData\Local\Microsoft\Windows\Temporary Internet Files\Content.IE5\49KNC18T\MP90040276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44" y="1338999"/>
            <a:ext cx="4032880" cy="504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1081248" y="1844824"/>
            <a:ext cx="6731353" cy="14401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1043608" y="4221088"/>
            <a:ext cx="6768993" cy="147835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 smtClean="0"/>
              <a:t>A </a:t>
            </a:r>
            <a:r>
              <a:rPr lang="cs-CZ" sz="3000" dirty="0" err="1" smtClean="0"/>
              <a:t>dialogue</a:t>
            </a:r>
            <a:r>
              <a:rPr lang="cs-CZ" sz="3000" dirty="0" smtClean="0"/>
              <a:t> puzzle</a:t>
            </a:r>
            <a:br>
              <a:rPr lang="cs-CZ" sz="3000" dirty="0" smtClean="0"/>
            </a:br>
            <a:r>
              <a:rPr lang="cs-CZ" sz="2700" dirty="0" err="1" smtClean="0"/>
              <a:t>Solution</a:t>
            </a:r>
            <a:endParaRPr lang="cs-CZ" sz="27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19672" y="2060848"/>
            <a:ext cx="2355132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Excuse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, </a:t>
            </a:r>
            <a:r>
              <a:rPr lang="cs-CZ" dirty="0" err="1" smtClean="0"/>
              <a:t>where‘s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23160" y="5157192"/>
            <a:ext cx="1596912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Sorry</a:t>
            </a:r>
            <a:r>
              <a:rPr lang="cs-CZ" dirty="0" smtClean="0"/>
              <a:t>, I </a:t>
            </a:r>
            <a:r>
              <a:rPr lang="cs-CZ" dirty="0" err="1" smtClean="0"/>
              <a:t>don‘t</a:t>
            </a:r>
            <a:r>
              <a:rPr lang="cs-CZ" dirty="0"/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339301" y="4547311"/>
            <a:ext cx="2876108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Excuse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,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42859" y="2708855"/>
            <a:ext cx="2600392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…and </a:t>
            </a:r>
            <a:r>
              <a:rPr lang="cs-CZ" dirty="0" err="1" smtClean="0"/>
              <a:t>it‘s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corner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215409" y="4548278"/>
            <a:ext cx="3308919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…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restaurant </a:t>
            </a:r>
            <a:r>
              <a:rPr lang="cs-CZ" dirty="0" err="1" smtClean="0"/>
              <a:t>is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87316" y="2710644"/>
            <a:ext cx="3855543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turning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74803" y="2060848"/>
            <a:ext cx="3312125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…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nearest</a:t>
            </a:r>
            <a:r>
              <a:rPr lang="cs-CZ" dirty="0" smtClean="0"/>
              <a:t> shopping centre?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44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err="1" smtClean="0"/>
              <a:t>Homework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/>
          <a:lstStyle/>
          <a:p>
            <a:r>
              <a:rPr lang="cs-CZ" dirty="0" err="1" smtClean="0"/>
              <a:t>You</a:t>
            </a:r>
            <a:r>
              <a:rPr lang="cs-CZ" dirty="0" smtClean="0"/>
              <a:t> are </a:t>
            </a:r>
            <a:r>
              <a:rPr lang="cs-CZ" dirty="0" err="1" smtClean="0"/>
              <a:t>leaving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.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English-speaking</a:t>
            </a:r>
            <a:r>
              <a:rPr lang="cs-CZ" dirty="0" smtClean="0"/>
              <a:t> man </a:t>
            </a:r>
            <a:r>
              <a:rPr lang="cs-CZ" dirty="0" err="1" smtClean="0"/>
              <a:t>stops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in front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house.</a:t>
            </a:r>
          </a:p>
          <a:p>
            <a:r>
              <a:rPr lang="cs-CZ" dirty="0" smtClean="0"/>
              <a:t>He </a:t>
            </a:r>
            <a:r>
              <a:rPr lang="cs-CZ" dirty="0" err="1" smtClean="0"/>
              <a:t>says</a:t>
            </a:r>
            <a:r>
              <a:rPr lang="cs-CZ" dirty="0" smtClean="0"/>
              <a:t>: „</a:t>
            </a:r>
            <a:r>
              <a:rPr lang="cs-CZ" dirty="0" err="1" smtClean="0"/>
              <a:t>Excuse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,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tell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…</a:t>
            </a:r>
          </a:p>
          <a:p>
            <a:pPr lvl="1"/>
            <a:r>
              <a:rPr lang="cs-CZ" dirty="0" smtClean="0"/>
              <a:t>…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square?</a:t>
            </a:r>
          </a:p>
          <a:p>
            <a:pPr lvl="1"/>
            <a:r>
              <a:rPr lang="cs-CZ" dirty="0" smtClean="0"/>
              <a:t>…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?</a:t>
            </a:r>
          </a:p>
          <a:p>
            <a:pPr lvl="1"/>
            <a:r>
              <a:rPr lang="cs-CZ" dirty="0" smtClean="0"/>
              <a:t>…</a:t>
            </a:r>
            <a:r>
              <a:rPr lang="cs-CZ" dirty="0" err="1" smtClean="0"/>
              <a:t>how</a:t>
            </a:r>
            <a:r>
              <a:rPr lang="cs-CZ" dirty="0" smtClean="0"/>
              <a:t> I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bus station?</a:t>
            </a:r>
          </a:p>
          <a:p>
            <a:r>
              <a:rPr lang="cs-CZ" dirty="0" err="1" smtClean="0"/>
              <a:t>Prepare</a:t>
            </a:r>
            <a:r>
              <a:rPr lang="cs-CZ" dirty="0" smtClean="0"/>
              <a:t> a </a:t>
            </a:r>
            <a:r>
              <a:rPr lang="cs-CZ" dirty="0" err="1" smtClean="0"/>
              <a:t>dialogue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schoolmate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107" name="Picture 11" descr="C:\Users\Vodny\AppData\Local\Microsoft\Windows\Temporary Internet Files\Content.IE5\S28W4Z9L\MC9003595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56" y="4725144"/>
            <a:ext cx="307728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10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Zdroj </a:t>
            </a:r>
            <a:r>
              <a:rPr lang="cs-CZ" sz="2200" dirty="0" smtClean="0"/>
              <a:t>obrázků</a:t>
            </a:r>
            <a:r>
              <a:rPr lang="cs-CZ" sz="2200" dirty="0"/>
              <a:t>: MS Office, Verze: 14.0.6129.5000 (64bitová verze)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381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spekt">
  <a:themeElements>
    <a:clrScheme name="Vlastní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CEF2EC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885</TotalTime>
  <Words>204</Words>
  <Application>Microsoft Office PowerPoint</Application>
  <PresentationFormat>Předvádění na obrazovce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Administrativní</vt:lpstr>
      <vt:lpstr>Aspekt</vt:lpstr>
      <vt:lpstr>Prezentace aplikace PowerPoint</vt:lpstr>
      <vt:lpstr>Traffic signs Write what these traffic signs mean</vt:lpstr>
      <vt:lpstr>Traffic signs Solution</vt:lpstr>
      <vt:lpstr>A dialogue puzzle</vt:lpstr>
      <vt:lpstr>A dialogue puzzle Solution</vt:lpstr>
      <vt:lpstr>Homework</vt:lpstr>
      <vt:lpstr>Citace: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Olga Bayerlová</dc:creator>
  <cp:lastModifiedBy>Michal Bayerl</cp:lastModifiedBy>
  <cp:revision>210</cp:revision>
  <cp:lastPrinted>2013-10-06T19:14:03Z</cp:lastPrinted>
  <dcterms:created xsi:type="dcterms:W3CDTF">2013-05-13T19:28:29Z</dcterms:created>
  <dcterms:modified xsi:type="dcterms:W3CDTF">2013-11-11T19:06:52Z</dcterms:modified>
</cp:coreProperties>
</file>