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72" r:id="rId4"/>
    <p:sldId id="275" r:id="rId5"/>
    <p:sldId id="273" r:id="rId6"/>
    <p:sldId id="277" r:id="rId7"/>
    <p:sldId id="278" r:id="rId8"/>
    <p:sldId id="279" r:id="rId9"/>
    <p:sldId id="280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VY_32_INOVACE_07_AJ2V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Popis místa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Části domu, bytu, místnosti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příslušné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Name</a:t>
            </a:r>
            <a:r>
              <a:rPr lang="cs-CZ" dirty="0" smtClean="0"/>
              <a:t> these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accommodation</a:t>
            </a:r>
            <a:endParaRPr lang="cs-CZ" dirty="0"/>
          </a:p>
        </p:txBody>
      </p:sp>
      <p:pic>
        <p:nvPicPr>
          <p:cNvPr id="4103" name="Picture 7" descr="C:\Users\Vodny\AppData\Local\Microsoft\Windows\Temporary Internet Files\Content.IE5\6H2P9HO5\MC9003113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70474"/>
            <a:ext cx="2232248" cy="1309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Vodny\AppData\Local\Microsoft\Windows\Temporary Internet Files\Content.IE5\CSD7MNBC\MC9003113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06" y="1773068"/>
            <a:ext cx="1815998" cy="1504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4" name="Picture 28" descr="C:\Users\Vodny\AppData\Local\Microsoft\Windows\Temporary Internet Files\Content.IE5\6H2P9HO5\MC9003113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022242"/>
            <a:ext cx="1827886" cy="1005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Picture 29" descr="C:\Users\Vodny\AppData\Local\Microsoft\Windows\Temporary Internet Files\Content.IE5\8TP0D0TT\MC90042613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499" y="4248809"/>
            <a:ext cx="2038350" cy="1654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7" name="Picture 31" descr="C:\Users\Vodny\AppData\Local\Microsoft\Windows\Temporary Internet Files\Content.IE5\8TP0D0TT\MC900416012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03247"/>
            <a:ext cx="2832929" cy="1304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34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pic>
        <p:nvPicPr>
          <p:cNvPr id="4103" name="Picture 7" descr="C:\Users\Vodny\AppData\Local\Microsoft\Windows\Temporary Internet Files\Content.IE5\6H2P9HO5\MC9003113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70474"/>
            <a:ext cx="2232248" cy="1309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Vodny\AppData\Local\Microsoft\Windows\Temporary Internet Files\Content.IE5\CSD7MNBC\MC9003113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106" y="1700808"/>
            <a:ext cx="1815998" cy="1504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4" name="Picture 28" descr="C:\Users\Vodny\AppData\Local\Microsoft\Windows\Temporary Internet Files\Content.IE5\6H2P9HO5\MC90031133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022242"/>
            <a:ext cx="1827886" cy="1005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Picture 29" descr="C:\Users\Vodny\AppData\Local\Microsoft\Windows\Temporary Internet Files\Content.IE5\8TP0D0TT\MC90042613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49080"/>
            <a:ext cx="2038350" cy="1654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7" name="Picture 31" descr="C:\Users\Vodny\AppData\Local\Microsoft\Windows\Temporary Internet Files\Content.IE5\8TP0D0TT\MC900416012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03247"/>
            <a:ext cx="2832929" cy="1304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85323" y="3380678"/>
            <a:ext cx="234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semi-detached</a:t>
            </a:r>
            <a:r>
              <a:rPr lang="cs-CZ" dirty="0" smtClean="0"/>
              <a:t> house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58556" y="3356992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flats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20272" y="3356992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family</a:t>
            </a:r>
            <a:r>
              <a:rPr lang="cs-CZ" dirty="0" smtClean="0"/>
              <a:t> house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34608" y="598063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cottage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47272" y="5967333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bungalow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4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</a:t>
            </a:r>
            <a:endParaRPr lang="cs-CZ" dirty="0"/>
          </a:p>
        </p:txBody>
      </p:sp>
      <p:pic>
        <p:nvPicPr>
          <p:cNvPr id="4" name="Picture 17" descr="C:\Users\Vodny\AppData\Local\Microsoft\Windows\Temporary Internet Files\Content.IE5\6H2P9HO5\MC900429591[1]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150" y="2060848"/>
            <a:ext cx="4968552" cy="3280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860334" y="1988840"/>
            <a:ext cx="0" cy="57606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3331984" y="161950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chimney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5300494" y="1988840"/>
            <a:ext cx="1008112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138787" y="1619508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roof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5228486" y="4797152"/>
            <a:ext cx="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4613574" y="5676105"/>
            <a:ext cx="1250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front </a:t>
            </a:r>
            <a:r>
              <a:rPr lang="cs-CZ" dirty="0" err="1" smtClean="0"/>
              <a:t>door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err="1" smtClean="0"/>
              <a:t>entrance</a:t>
            </a:r>
            <a:r>
              <a:rPr lang="cs-CZ" dirty="0" smtClean="0"/>
              <a:t>)</a:t>
            </a:r>
            <a:endParaRPr lang="cs-CZ" dirty="0"/>
          </a:p>
        </p:txBody>
      </p:sp>
      <p:cxnSp>
        <p:nvCxnSpPr>
          <p:cNvPr id="18" name="Přímá spojnice se šipkou 17"/>
          <p:cNvCxnSpPr/>
          <p:nvPr/>
        </p:nvCxnSpPr>
        <p:spPr>
          <a:xfrm flipH="1">
            <a:off x="6361113" y="4643910"/>
            <a:ext cx="109962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475688" y="4459244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window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1844110" y="4643910"/>
            <a:ext cx="223224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323528" y="4459244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ground</a:t>
            </a:r>
            <a:r>
              <a:rPr lang="cs-CZ" dirty="0" smtClean="0"/>
              <a:t> </a:t>
            </a:r>
            <a:r>
              <a:rPr lang="cs-CZ" dirty="0" err="1" smtClean="0"/>
              <a:t>floor</a:t>
            </a:r>
            <a:endParaRPr lang="cs-CZ" dirty="0"/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5660534" y="4077072"/>
            <a:ext cx="16561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397140" y="3892406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floor</a:t>
            </a:r>
            <a:endParaRPr lang="cs-CZ" dirty="0"/>
          </a:p>
        </p:txBody>
      </p:sp>
      <p:cxnSp>
        <p:nvCxnSpPr>
          <p:cNvPr id="33" name="Přímá spojnice se šipkou 32"/>
          <p:cNvCxnSpPr/>
          <p:nvPr/>
        </p:nvCxnSpPr>
        <p:spPr>
          <a:xfrm flipV="1">
            <a:off x="2204150" y="5229200"/>
            <a:ext cx="1224136" cy="63157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507319" y="5860771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lawn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02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Furniture</a:t>
            </a:r>
            <a:r>
              <a:rPr lang="cs-CZ" dirty="0"/>
              <a:t/>
            </a:r>
            <a:br>
              <a:rPr lang="cs-CZ" dirty="0"/>
            </a:br>
            <a:r>
              <a:rPr lang="cs-CZ" sz="2700" dirty="0" err="1"/>
              <a:t>What</a:t>
            </a:r>
            <a:r>
              <a:rPr lang="cs-CZ" sz="2700" dirty="0"/>
              <a:t> </a:t>
            </a:r>
            <a:r>
              <a:rPr lang="cs-CZ" sz="2700" dirty="0" err="1"/>
              <a:t>is</a:t>
            </a:r>
            <a:r>
              <a:rPr lang="cs-CZ" sz="2700" dirty="0"/>
              <a:t> </a:t>
            </a:r>
            <a:r>
              <a:rPr lang="cs-CZ" sz="2700" dirty="0" err="1"/>
              <a:t>it</a:t>
            </a:r>
            <a:r>
              <a:rPr lang="cs-CZ" sz="2700" dirty="0"/>
              <a:t>? </a:t>
            </a:r>
            <a:r>
              <a:rPr lang="cs-CZ" sz="2700" dirty="0" err="1"/>
              <a:t>Where</a:t>
            </a:r>
            <a:r>
              <a:rPr lang="cs-CZ" sz="2700" dirty="0"/>
              <a:t> </a:t>
            </a:r>
            <a:r>
              <a:rPr lang="cs-CZ" sz="2700" dirty="0" err="1"/>
              <a:t>is</a:t>
            </a:r>
            <a:r>
              <a:rPr lang="cs-CZ" sz="2700" dirty="0"/>
              <a:t> </a:t>
            </a:r>
            <a:r>
              <a:rPr lang="cs-CZ" sz="2700" dirty="0" err="1"/>
              <a:t>it</a:t>
            </a:r>
            <a:r>
              <a:rPr lang="cs-CZ" sz="2700" dirty="0"/>
              <a:t>?</a:t>
            </a:r>
          </a:p>
        </p:txBody>
      </p:sp>
      <p:pic>
        <p:nvPicPr>
          <p:cNvPr id="8201" name="Picture 9" descr="C:\Users\Vodny\AppData\Local\Microsoft\Windows\Temporary Internet Files\Content.IE5\31AJYKDQ\MP9004484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28800"/>
            <a:ext cx="2376264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Vodny\AppData\Local\Microsoft\Windows\Temporary Internet Files\Content.IE5\CSD7MNBC\MP90043055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2379982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C:\Users\Vodny\AppData\Local\Microsoft\Windows\Temporary Internet Files\Content.IE5\8TP0D0TT\MP90044237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830" y="1556792"/>
            <a:ext cx="2451634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1" name="Picture 19" descr="C:\Users\Vodny\AppData\Local\Microsoft\Windows\Temporary Internet Files\Content.IE5\6H2P9HO5\MP90044828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21" y="4077072"/>
            <a:ext cx="2429043" cy="1614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4" name="Picture 22" descr="C:\Users\Vodny\AppData\Local\Microsoft\Windows\Temporary Internet Files\Content.IE5\RG064L64\MP90039927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33056"/>
            <a:ext cx="2306810" cy="1845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5" name="Picture 23" descr="C:\Users\Vodny\AppData\Local\Microsoft\Windows\Temporary Internet Files\Content.IE5\8TP0D0TT\MP90043873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302" y="4077072"/>
            <a:ext cx="2515842" cy="1677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2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Furniture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8201" name="Picture 9" descr="C:\Users\Vodny\AppData\Local\Microsoft\Windows\Temporary Internet Files\Content.IE5\31AJYKDQ\MP90044849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28800"/>
            <a:ext cx="2376264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Vodny\AppData\Local\Microsoft\Windows\Temporary Internet Files\Content.IE5\CSD7MNBC\MP90043055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2379982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C:\Users\Vodny\AppData\Local\Microsoft\Windows\Temporary Internet Files\Content.IE5\8TP0D0TT\MP90044237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830" y="1556792"/>
            <a:ext cx="2451634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1" name="Picture 19" descr="C:\Users\Vodny\AppData\Local\Microsoft\Windows\Temporary Internet Files\Content.IE5\6H2P9HO5\MP90044828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21" y="4077072"/>
            <a:ext cx="2429043" cy="1614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4" name="Picture 22" descr="C:\Users\Vodny\AppData\Local\Microsoft\Windows\Temporary Internet Files\Content.IE5\RG064L64\MP90039927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33056"/>
            <a:ext cx="2306810" cy="1845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5" name="Picture 23" descr="C:\Users\Vodny\AppData\Local\Microsoft\Windows\Temporary Internet Files\Content.IE5\8TP0D0TT\MP900438739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302" y="4077072"/>
            <a:ext cx="2515842" cy="16772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09259" y="3212976"/>
            <a:ext cx="1840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endParaRPr lang="cs-CZ" dirty="0" smtClean="0"/>
          </a:p>
          <a:p>
            <a:pPr algn="ctr"/>
            <a:r>
              <a:rPr lang="cs-CZ" dirty="0" err="1" smtClean="0"/>
              <a:t>armchair</a:t>
            </a:r>
            <a:r>
              <a:rPr lang="cs-CZ" dirty="0" smtClean="0"/>
              <a:t>, sofa…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691727" y="3212976"/>
            <a:ext cx="18325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bedroom</a:t>
            </a:r>
            <a:endParaRPr lang="cs-CZ" dirty="0" smtClean="0"/>
          </a:p>
          <a:p>
            <a:pPr algn="ctr"/>
            <a:r>
              <a:rPr lang="cs-CZ" dirty="0" err="1" smtClean="0"/>
              <a:t>pillows</a:t>
            </a:r>
            <a:r>
              <a:rPr lang="cs-CZ" dirty="0" smtClean="0"/>
              <a:t>, </a:t>
            </a:r>
            <a:r>
              <a:rPr lang="cs-CZ" dirty="0" err="1" smtClean="0"/>
              <a:t>lamps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33257" y="3212976"/>
            <a:ext cx="1604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bathroom</a:t>
            </a:r>
            <a:endParaRPr lang="cs-CZ" dirty="0" smtClean="0"/>
          </a:p>
          <a:p>
            <a:pPr algn="ctr"/>
            <a:r>
              <a:rPr lang="cs-CZ" dirty="0" err="1" smtClean="0"/>
              <a:t>towels</a:t>
            </a:r>
            <a:r>
              <a:rPr lang="cs-CZ" dirty="0" smtClean="0"/>
              <a:t>, </a:t>
            </a:r>
            <a:r>
              <a:rPr lang="cs-CZ" dirty="0" err="1" smtClean="0"/>
              <a:t>bath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733256"/>
            <a:ext cx="219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kitchen</a:t>
            </a:r>
            <a:endParaRPr lang="cs-CZ" dirty="0" smtClean="0"/>
          </a:p>
          <a:p>
            <a:pPr algn="ctr"/>
            <a:r>
              <a:rPr lang="cs-CZ" dirty="0" err="1" smtClean="0"/>
              <a:t>microwave</a:t>
            </a:r>
            <a:r>
              <a:rPr lang="cs-CZ" dirty="0" smtClean="0"/>
              <a:t>, </a:t>
            </a:r>
            <a:r>
              <a:rPr lang="cs-CZ" dirty="0" err="1" smtClean="0"/>
              <a:t>fridge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52136" y="5805264"/>
            <a:ext cx="1511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err="1" smtClean="0"/>
              <a:t>classroom</a:t>
            </a:r>
            <a:endParaRPr lang="cs-CZ" dirty="0" smtClean="0"/>
          </a:p>
          <a:p>
            <a:pPr algn="ctr"/>
            <a:r>
              <a:rPr lang="cs-CZ" dirty="0" err="1" smtClean="0"/>
              <a:t>blackboard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83240" y="5805264"/>
            <a:ext cx="2904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meeting </a:t>
            </a:r>
            <a:r>
              <a:rPr lang="cs-CZ" dirty="0" err="1" smtClean="0"/>
              <a:t>room</a:t>
            </a:r>
            <a:endParaRPr lang="cs-CZ" dirty="0" smtClean="0"/>
          </a:p>
          <a:p>
            <a:pPr algn="ctr"/>
            <a:r>
              <a:rPr lang="cs-CZ" dirty="0" smtClean="0"/>
              <a:t>table, </a:t>
            </a:r>
            <a:r>
              <a:rPr lang="cs-CZ" dirty="0" err="1" smtClean="0"/>
              <a:t>leather</a:t>
            </a:r>
            <a:r>
              <a:rPr lang="cs-CZ" dirty="0" smtClean="0"/>
              <a:t> </a:t>
            </a:r>
            <a:r>
              <a:rPr lang="cs-CZ" dirty="0" err="1" smtClean="0"/>
              <a:t>armchairs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6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sz="2700" dirty="0" smtClean="0"/>
              <a:t>Use </a:t>
            </a:r>
            <a:r>
              <a:rPr lang="cs-CZ" sz="2700" dirty="0" err="1" smtClean="0"/>
              <a:t>your</a:t>
            </a:r>
            <a:r>
              <a:rPr lang="cs-CZ" sz="2700" dirty="0" smtClean="0"/>
              <a:t> </a:t>
            </a:r>
            <a:r>
              <a:rPr lang="cs-CZ" sz="2700" dirty="0" err="1" smtClean="0"/>
              <a:t>dictionary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heating</a:t>
            </a:r>
            <a:endParaRPr lang="cs-CZ" dirty="0" smtClean="0"/>
          </a:p>
          <a:p>
            <a:r>
              <a:rPr lang="cs-CZ" dirty="0" err="1" smtClean="0"/>
              <a:t>rug</a:t>
            </a:r>
            <a:endParaRPr lang="cs-CZ" dirty="0" smtClean="0"/>
          </a:p>
          <a:p>
            <a:r>
              <a:rPr lang="cs-CZ" dirty="0" err="1" smtClean="0"/>
              <a:t>courtains</a:t>
            </a:r>
            <a:endParaRPr lang="cs-CZ" dirty="0" smtClean="0"/>
          </a:p>
          <a:p>
            <a:r>
              <a:rPr lang="cs-CZ" dirty="0" err="1" smtClean="0"/>
              <a:t>washing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endParaRPr lang="cs-CZ" dirty="0" smtClean="0"/>
          </a:p>
          <a:p>
            <a:r>
              <a:rPr lang="cs-CZ" dirty="0" err="1" smtClean="0"/>
              <a:t>fireplace</a:t>
            </a:r>
            <a:endParaRPr lang="cs-CZ" dirty="0" smtClean="0"/>
          </a:p>
          <a:p>
            <a:r>
              <a:rPr lang="cs-CZ" dirty="0" err="1" smtClean="0"/>
              <a:t>shower</a:t>
            </a:r>
            <a:endParaRPr lang="cs-CZ" dirty="0" smtClean="0"/>
          </a:p>
          <a:p>
            <a:r>
              <a:rPr lang="cs-CZ" dirty="0" err="1" smtClean="0"/>
              <a:t>shelves</a:t>
            </a:r>
            <a:endParaRPr lang="cs-CZ" dirty="0" smtClean="0"/>
          </a:p>
          <a:p>
            <a:r>
              <a:rPr lang="cs-CZ" dirty="0" err="1" smtClean="0"/>
              <a:t>coffee</a:t>
            </a:r>
            <a:r>
              <a:rPr lang="cs-CZ" dirty="0" smtClean="0"/>
              <a:t> table</a:t>
            </a:r>
          </a:p>
          <a:p>
            <a:r>
              <a:rPr lang="cs-CZ" dirty="0" smtClean="0"/>
              <a:t>bin</a:t>
            </a:r>
          </a:p>
          <a:p>
            <a:r>
              <a:rPr lang="cs-CZ" dirty="0" err="1" smtClean="0"/>
              <a:t>chandelier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8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?</a:t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heating</a:t>
            </a:r>
            <a:r>
              <a:rPr lang="cs-CZ" dirty="0" smtClean="0"/>
              <a:t> – </a:t>
            </a:r>
            <a:r>
              <a:rPr lang="cs-CZ" dirty="0" err="1" smtClean="0"/>
              <a:t>rooms</a:t>
            </a:r>
            <a:r>
              <a:rPr lang="cs-CZ" dirty="0" smtClean="0"/>
              <a:t> / ústřední topení</a:t>
            </a:r>
          </a:p>
          <a:p>
            <a:r>
              <a:rPr lang="cs-CZ" dirty="0" err="1" smtClean="0"/>
              <a:t>rug</a:t>
            </a:r>
            <a:r>
              <a:rPr lang="cs-CZ" dirty="0" smtClean="0"/>
              <a:t> – </a:t>
            </a:r>
            <a:r>
              <a:rPr lang="cs-CZ" dirty="0" err="1" smtClean="0"/>
              <a:t>bedroom</a:t>
            </a:r>
            <a:r>
              <a:rPr lang="cs-CZ" dirty="0" smtClean="0"/>
              <a:t>, </a:t>
            </a:r>
            <a:r>
              <a:rPr lang="cs-CZ" dirty="0" err="1" smtClean="0"/>
              <a:t>bathroom</a:t>
            </a:r>
            <a:r>
              <a:rPr lang="cs-CZ" dirty="0" smtClean="0"/>
              <a:t>… / rohož, kobereček</a:t>
            </a:r>
          </a:p>
          <a:p>
            <a:r>
              <a:rPr lang="cs-CZ" dirty="0" err="1" smtClean="0"/>
              <a:t>courtains</a:t>
            </a:r>
            <a:r>
              <a:rPr lang="cs-CZ" dirty="0" smtClean="0"/>
              <a:t> – on </a:t>
            </a:r>
            <a:r>
              <a:rPr lang="cs-CZ" dirty="0" err="1" smtClean="0"/>
              <a:t>windows</a:t>
            </a:r>
            <a:r>
              <a:rPr lang="cs-CZ" dirty="0" smtClean="0"/>
              <a:t> / záclony</a:t>
            </a:r>
          </a:p>
          <a:p>
            <a:r>
              <a:rPr lang="cs-CZ" dirty="0" err="1" smtClean="0"/>
              <a:t>washing</a:t>
            </a:r>
            <a:r>
              <a:rPr lang="cs-CZ" dirty="0" smtClean="0"/>
              <a:t> </a:t>
            </a:r>
            <a:r>
              <a:rPr lang="cs-CZ" dirty="0" err="1" smtClean="0"/>
              <a:t>machine</a:t>
            </a:r>
            <a:r>
              <a:rPr lang="cs-CZ" dirty="0" smtClean="0"/>
              <a:t> – </a:t>
            </a:r>
            <a:r>
              <a:rPr lang="cs-CZ" dirty="0" err="1" smtClean="0"/>
              <a:t>bathroom</a:t>
            </a:r>
            <a:r>
              <a:rPr lang="cs-CZ" dirty="0" smtClean="0"/>
              <a:t>, </a:t>
            </a:r>
            <a:r>
              <a:rPr lang="cs-CZ" dirty="0" err="1" smtClean="0"/>
              <a:t>laundry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 smtClean="0"/>
              <a:t> / pračka</a:t>
            </a:r>
          </a:p>
          <a:p>
            <a:r>
              <a:rPr lang="cs-CZ" dirty="0" err="1" smtClean="0"/>
              <a:t>fireplace</a:t>
            </a:r>
            <a:r>
              <a:rPr lang="cs-CZ" dirty="0" smtClean="0"/>
              <a:t> –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 smtClean="0"/>
              <a:t> / krb</a:t>
            </a:r>
          </a:p>
          <a:p>
            <a:r>
              <a:rPr lang="cs-CZ" dirty="0" err="1" smtClean="0"/>
              <a:t>shower</a:t>
            </a:r>
            <a:r>
              <a:rPr lang="cs-CZ" dirty="0" smtClean="0"/>
              <a:t> – </a:t>
            </a:r>
            <a:r>
              <a:rPr lang="cs-CZ" dirty="0" err="1" smtClean="0"/>
              <a:t>bathroom</a:t>
            </a:r>
            <a:r>
              <a:rPr lang="cs-CZ" dirty="0" smtClean="0"/>
              <a:t> / sprcha</a:t>
            </a:r>
          </a:p>
          <a:p>
            <a:r>
              <a:rPr lang="cs-CZ" dirty="0" err="1" smtClean="0"/>
              <a:t>shelves</a:t>
            </a:r>
            <a:r>
              <a:rPr lang="cs-CZ" dirty="0" smtClean="0"/>
              <a:t> – </a:t>
            </a:r>
            <a:r>
              <a:rPr lang="cs-CZ" dirty="0" err="1" smtClean="0"/>
              <a:t>rooms</a:t>
            </a:r>
            <a:r>
              <a:rPr lang="cs-CZ" dirty="0" smtClean="0"/>
              <a:t>, </a:t>
            </a:r>
            <a:r>
              <a:rPr lang="cs-CZ" dirty="0" err="1" smtClean="0"/>
              <a:t>library</a:t>
            </a:r>
            <a:r>
              <a:rPr lang="cs-CZ" dirty="0" smtClean="0"/>
              <a:t> / poličky</a:t>
            </a:r>
          </a:p>
          <a:p>
            <a:r>
              <a:rPr lang="cs-CZ" dirty="0" err="1" smtClean="0"/>
              <a:t>coffee</a:t>
            </a:r>
            <a:r>
              <a:rPr lang="cs-CZ" dirty="0" smtClean="0"/>
              <a:t> table –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 smtClean="0"/>
              <a:t> / konferenční stolek</a:t>
            </a:r>
          </a:p>
          <a:p>
            <a:r>
              <a:rPr lang="cs-CZ" dirty="0" smtClean="0"/>
              <a:t>bin – </a:t>
            </a:r>
            <a:r>
              <a:rPr lang="cs-CZ" dirty="0" err="1" smtClean="0"/>
              <a:t>kitchen</a:t>
            </a:r>
            <a:r>
              <a:rPr lang="cs-CZ" dirty="0" smtClean="0"/>
              <a:t>,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 / odpadkový koš</a:t>
            </a:r>
          </a:p>
          <a:p>
            <a:r>
              <a:rPr lang="cs-CZ" dirty="0" err="1" smtClean="0"/>
              <a:t>chandelier</a:t>
            </a:r>
            <a:r>
              <a:rPr lang="cs-CZ" dirty="0" smtClean="0"/>
              <a:t> –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r>
              <a:rPr lang="cs-CZ" dirty="0" smtClean="0"/>
              <a:t>, </a:t>
            </a:r>
            <a:r>
              <a:rPr lang="cs-CZ" dirty="0" err="1" smtClean="0"/>
              <a:t>rooms</a:t>
            </a:r>
            <a:r>
              <a:rPr lang="cs-CZ" dirty="0"/>
              <a:t> </a:t>
            </a:r>
            <a:r>
              <a:rPr lang="cs-CZ" dirty="0" smtClean="0"/>
              <a:t>/ lustr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9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272</TotalTime>
  <Words>188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Administrativní</vt:lpstr>
      <vt:lpstr>Aspekt</vt:lpstr>
      <vt:lpstr>Prezentace aplikace PowerPoint</vt:lpstr>
      <vt:lpstr>Name these types of accommodation</vt:lpstr>
      <vt:lpstr>Solution</vt:lpstr>
      <vt:lpstr>Parts of the house</vt:lpstr>
      <vt:lpstr>Furniture What is it? Where is it?</vt:lpstr>
      <vt:lpstr>Furniture Solution</vt:lpstr>
      <vt:lpstr>Where can you find them? Use your dictionary</vt:lpstr>
      <vt:lpstr>Where can you find them?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49</cp:revision>
  <dcterms:created xsi:type="dcterms:W3CDTF">2013-05-13T19:28:29Z</dcterms:created>
  <dcterms:modified xsi:type="dcterms:W3CDTF">2013-10-22T16:49:28Z</dcterms:modified>
</cp:coreProperties>
</file>