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3922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64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0875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20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8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05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81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08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864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87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9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3711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7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13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4130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9617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287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4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02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3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04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6.5.2013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VY_32_INOVACE_07_AJ1G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Minulý čas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Sloveso být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pomocí projekce PC nebo formou vytištění pracovního listu s následnou kontrolou.</a:t>
            </a: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Past </a:t>
            </a:r>
            <a:r>
              <a:rPr lang="cs-CZ" sz="3200" b="1" dirty="0" err="1" smtClean="0"/>
              <a:t>simple</a:t>
            </a:r>
            <a:r>
              <a:rPr lang="cs-CZ" sz="3200" b="1" dirty="0" smtClean="0"/>
              <a:t> - To </a:t>
            </a:r>
            <a:r>
              <a:rPr lang="cs-CZ" sz="3200" b="1" dirty="0" err="1" smtClean="0"/>
              <a:t>be</a:t>
            </a:r>
            <a:endParaRPr lang="cs-CZ" sz="3200" b="1" dirty="0"/>
          </a:p>
        </p:txBody>
      </p:sp>
      <p:sp>
        <p:nvSpPr>
          <p:cNvPr id="5" name="Ovál 4"/>
          <p:cNvSpPr/>
          <p:nvPr/>
        </p:nvSpPr>
        <p:spPr>
          <a:xfrm>
            <a:off x="1187624" y="2876466"/>
            <a:ext cx="21602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WAS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652120" y="2804458"/>
            <a:ext cx="216024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WERE</a:t>
            </a:r>
            <a:endParaRPr lang="cs-CZ" dirty="0"/>
          </a:p>
        </p:txBody>
      </p:sp>
      <p:cxnSp>
        <p:nvCxnSpPr>
          <p:cNvPr id="7" name="Přímá spojnice 6"/>
          <p:cNvCxnSpPr>
            <a:endCxn id="5" idx="7"/>
          </p:cNvCxnSpPr>
          <p:nvPr/>
        </p:nvCxnSpPr>
        <p:spPr>
          <a:xfrm>
            <a:off x="3031504" y="2084378"/>
            <a:ext cx="0" cy="1087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endCxn id="5" idx="1"/>
          </p:cNvCxnSpPr>
          <p:nvPr/>
        </p:nvCxnSpPr>
        <p:spPr>
          <a:xfrm>
            <a:off x="1503984" y="2084378"/>
            <a:ext cx="0" cy="10873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endCxn id="5" idx="5"/>
          </p:cNvCxnSpPr>
          <p:nvPr/>
        </p:nvCxnSpPr>
        <p:spPr>
          <a:xfrm flipV="1">
            <a:off x="3031504" y="4597421"/>
            <a:ext cx="0" cy="10153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endCxn id="5" idx="3"/>
          </p:cNvCxnSpPr>
          <p:nvPr/>
        </p:nvCxnSpPr>
        <p:spPr>
          <a:xfrm flipV="1">
            <a:off x="1503984" y="4597421"/>
            <a:ext cx="0" cy="10153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732240" y="1868354"/>
            <a:ext cx="0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>
            <a:endCxn id="6" idx="3"/>
          </p:cNvCxnSpPr>
          <p:nvPr/>
        </p:nvCxnSpPr>
        <p:spPr>
          <a:xfrm flipV="1">
            <a:off x="5968480" y="4525413"/>
            <a:ext cx="0" cy="10153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6" idx="5"/>
          </p:cNvCxnSpPr>
          <p:nvPr/>
        </p:nvCxnSpPr>
        <p:spPr>
          <a:xfrm flipH="1" flipV="1">
            <a:off x="7496000" y="4525413"/>
            <a:ext cx="28328" cy="10153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707537" y="1573897"/>
            <a:ext cx="64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He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89428" y="1412776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We</a:t>
            </a:r>
            <a:endParaRPr lang="cs-CZ" sz="24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327493" y="1637521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I</a:t>
            </a:r>
            <a:endParaRPr lang="cs-CZ" sz="24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118301" y="5568038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She</a:t>
            </a:r>
            <a:endParaRPr lang="cs-CZ" sz="24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809328" y="5621277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It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652119" y="556803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You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127129" y="557101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They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514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Examples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b="1" dirty="0" err="1" smtClean="0"/>
              <a:t>was</a:t>
            </a:r>
            <a:r>
              <a:rPr lang="cs-CZ" dirty="0" smtClean="0"/>
              <a:t> happy </a:t>
            </a:r>
            <a:r>
              <a:rPr lang="cs-CZ" dirty="0" err="1" smtClean="0"/>
              <a:t>yesterday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on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b="1" dirty="0" err="1" smtClean="0"/>
              <a:t>was</a:t>
            </a:r>
            <a:r>
              <a:rPr lang="cs-CZ" dirty="0" smtClean="0"/>
              <a:t> a taxi driver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years</a:t>
            </a:r>
            <a:r>
              <a:rPr lang="cs-CZ" dirty="0" smtClean="0"/>
              <a:t> ago.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b="1" dirty="0" err="1" smtClean="0"/>
              <a:t>was</a:t>
            </a:r>
            <a:r>
              <a:rPr lang="cs-CZ" dirty="0" smtClean="0"/>
              <a:t> my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friend</a:t>
            </a:r>
            <a:r>
              <a:rPr lang="cs-CZ" dirty="0" smtClean="0"/>
              <a:t> last </a:t>
            </a:r>
            <a:r>
              <a:rPr lang="cs-CZ" dirty="0" err="1" smtClean="0"/>
              <a:t>year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b="1" dirty="0" err="1" smtClean="0"/>
              <a:t>was</a:t>
            </a:r>
            <a:r>
              <a:rPr lang="cs-CZ" dirty="0" smtClean="0"/>
              <a:t> nice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lucky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tired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were</a:t>
            </a:r>
            <a:r>
              <a:rPr lang="cs-CZ" dirty="0" smtClean="0"/>
              <a:t> in Prague in </a:t>
            </a:r>
            <a:r>
              <a:rPr lang="cs-CZ" dirty="0" err="1"/>
              <a:t>s</a:t>
            </a:r>
            <a:r>
              <a:rPr lang="cs-CZ" dirty="0" err="1" smtClean="0"/>
              <a:t>ummer</a:t>
            </a:r>
            <a:r>
              <a:rPr lang="cs-CZ" dirty="0" smtClean="0"/>
              <a:t>.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6300192" y="1772816"/>
            <a:ext cx="648072" cy="216024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164288" y="2622103"/>
            <a:ext cx="1497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singular</a:t>
            </a:r>
            <a:endParaRPr lang="cs-CZ" sz="2400" b="1" dirty="0"/>
          </a:p>
        </p:txBody>
      </p:sp>
      <p:sp>
        <p:nvSpPr>
          <p:cNvPr id="7" name="Pravá složená závorka 6"/>
          <p:cNvSpPr/>
          <p:nvPr/>
        </p:nvSpPr>
        <p:spPr>
          <a:xfrm>
            <a:off x="6300192" y="4509120"/>
            <a:ext cx="648072" cy="151216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137889" y="5034371"/>
            <a:ext cx="1149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plural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1264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- </a:t>
            </a:r>
            <a:r>
              <a:rPr lang="cs-CZ" b="1" dirty="0" err="1" smtClean="0"/>
              <a:t>singular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lucky</a:t>
            </a:r>
            <a:r>
              <a:rPr lang="cs-CZ" dirty="0" smtClean="0"/>
              <a:t>.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Was</a:t>
            </a:r>
            <a:r>
              <a:rPr lang="cs-CZ" dirty="0" smtClean="0"/>
              <a:t> John </a:t>
            </a:r>
            <a:r>
              <a:rPr lang="cs-CZ" dirty="0" err="1" smtClean="0"/>
              <a:t>lucky</a:t>
            </a:r>
            <a:r>
              <a:rPr lang="cs-CZ" dirty="0" smtClean="0"/>
              <a:t>?	+ </a:t>
            </a:r>
            <a:r>
              <a:rPr lang="cs-CZ" dirty="0" err="1" smtClean="0"/>
              <a:t>Yes</a:t>
            </a:r>
            <a:r>
              <a:rPr lang="cs-CZ" dirty="0" smtClean="0"/>
              <a:t>, he </a:t>
            </a:r>
            <a:r>
              <a:rPr lang="cs-CZ" dirty="0" err="1" smtClean="0"/>
              <a:t>was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+ </a:t>
            </a:r>
            <a:r>
              <a:rPr lang="cs-CZ" dirty="0" err="1" smtClean="0"/>
              <a:t>Yes</a:t>
            </a:r>
            <a:r>
              <a:rPr lang="cs-CZ" dirty="0" smtClean="0"/>
              <a:t>,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lucky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	 - No, he </a:t>
            </a:r>
            <a:r>
              <a:rPr lang="cs-CZ" dirty="0" err="1" smtClean="0"/>
              <a:t>wasn‘t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 - No, he </a:t>
            </a:r>
            <a:r>
              <a:rPr lang="cs-CZ" dirty="0" err="1" smtClean="0"/>
              <a:t>wasn‘t</a:t>
            </a:r>
            <a:r>
              <a:rPr lang="cs-CZ" dirty="0" smtClean="0"/>
              <a:t> </a:t>
            </a:r>
            <a:r>
              <a:rPr lang="cs-CZ" dirty="0" err="1" smtClean="0"/>
              <a:t>lucky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2594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1          2            3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1464" y="23488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          1            3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9171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- </a:t>
            </a:r>
            <a:r>
              <a:rPr lang="cs-CZ" b="1" dirty="0" err="1" smtClean="0"/>
              <a:t>plural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hungry</a:t>
            </a:r>
            <a:r>
              <a:rPr lang="cs-CZ" dirty="0" smtClean="0"/>
              <a:t>.	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hungry</a:t>
            </a:r>
            <a:r>
              <a:rPr lang="cs-CZ" dirty="0" smtClean="0"/>
              <a:t>?       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        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hungry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		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weren‘t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			        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weren‘t</a:t>
            </a:r>
            <a:r>
              <a:rPr lang="cs-CZ" dirty="0" smtClean="0"/>
              <a:t> </a:t>
            </a:r>
            <a:r>
              <a:rPr lang="cs-CZ" dirty="0" err="1" smtClean="0"/>
              <a:t>hungry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2594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  1                   2                3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24836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prstClr val="black"/>
                </a:solidFill>
              </a:rPr>
              <a:t>  </a:t>
            </a:r>
            <a:r>
              <a:rPr lang="cs-CZ" b="1" dirty="0">
                <a:solidFill>
                  <a:prstClr val="black"/>
                </a:solidFill>
              </a:rPr>
              <a:t>2</a:t>
            </a:r>
            <a:r>
              <a:rPr lang="cs-CZ" b="1" dirty="0" smtClean="0">
                <a:solidFill>
                  <a:prstClr val="black"/>
                </a:solidFill>
              </a:rPr>
              <a:t>                   1                3</a:t>
            </a:r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00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Questions</a:t>
            </a:r>
            <a:r>
              <a:rPr lang="cs-CZ" b="1" dirty="0" smtClean="0"/>
              <a:t> – </a:t>
            </a:r>
            <a:r>
              <a:rPr lang="cs-CZ" b="1" dirty="0" err="1" smtClean="0"/>
              <a:t>other</a:t>
            </a:r>
            <a:r>
              <a:rPr lang="cs-CZ" b="1" dirty="0" smtClean="0"/>
              <a:t> </a:t>
            </a:r>
            <a:r>
              <a:rPr lang="cs-CZ" b="1" dirty="0" err="1" smtClean="0"/>
              <a:t>examples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? – John.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John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? – At </a:t>
            </a:r>
            <a:r>
              <a:rPr lang="cs-CZ" dirty="0" err="1" smtClean="0"/>
              <a:t>home</a:t>
            </a:r>
            <a:r>
              <a:rPr lang="cs-CZ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John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? – At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My </a:t>
            </a:r>
            <a:r>
              <a:rPr lang="cs-CZ" dirty="0" err="1" smtClean="0"/>
              <a:t>parents</a:t>
            </a:r>
            <a:r>
              <a:rPr lang="cs-CZ" dirty="0" smtClean="0"/>
              <a:t> </a:t>
            </a:r>
            <a:r>
              <a:rPr lang="cs-CZ" dirty="0" err="1" smtClean="0"/>
              <a:t>weren‘t</a:t>
            </a:r>
            <a:r>
              <a:rPr lang="cs-CZ" dirty="0" smtClean="0"/>
              <a:t> in Prague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busy.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wasn‘t</a:t>
            </a:r>
            <a:r>
              <a:rPr lang="cs-CZ" dirty="0" smtClean="0"/>
              <a:t> in Prague? – My </a:t>
            </a:r>
            <a:r>
              <a:rPr lang="cs-CZ" dirty="0" err="1" smtClean="0"/>
              <a:t>parents</a:t>
            </a:r>
            <a:r>
              <a:rPr lang="cs-CZ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weren‘t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? – In Prague.</a:t>
            </a:r>
          </a:p>
          <a:p>
            <a:pPr lvl="1">
              <a:buFont typeface="Wingdings" pitchFamily="2" charset="2"/>
              <a:buChar char="q"/>
            </a:pPr>
            <a:r>
              <a:rPr lang="cs-CZ" b="1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weren‘t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in Prague? –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busy.</a:t>
            </a:r>
          </a:p>
          <a:p>
            <a:pPr lvl="1">
              <a:buFont typeface="Wingdings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5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Translate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To nebyl dobrý nápad.</a:t>
            </a:r>
          </a:p>
          <a:p>
            <a:r>
              <a:rPr lang="cs-CZ" dirty="0" smtClean="0"/>
              <a:t>Tamty knížky byly pro nás příliš drahé.</a:t>
            </a:r>
          </a:p>
          <a:p>
            <a:r>
              <a:rPr lang="cs-CZ" dirty="0" smtClean="0"/>
              <a:t>Byli jste s nimi v pondělí odpoledne?</a:t>
            </a:r>
          </a:p>
          <a:p>
            <a:r>
              <a:rPr lang="cs-CZ" dirty="0" smtClean="0"/>
              <a:t>Proč nebyl tvůj bratr včera v kině?</a:t>
            </a:r>
          </a:p>
          <a:p>
            <a:r>
              <a:rPr lang="cs-CZ" dirty="0" smtClean="0"/>
              <a:t>Kde byla Jana před třemi týdny?</a:t>
            </a:r>
          </a:p>
          <a:p>
            <a:r>
              <a:rPr lang="cs-CZ" dirty="0" smtClean="0"/>
              <a:t>Kdy jsi byla naposledy šťastná?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21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Translate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err="1" smtClean="0"/>
              <a:t>Solution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 smtClean="0"/>
              <a:t>It</a:t>
            </a:r>
            <a:r>
              <a:rPr lang="cs-CZ" b="1" dirty="0" smtClean="0"/>
              <a:t> </a:t>
            </a:r>
            <a:r>
              <a:rPr lang="cs-CZ" b="1" dirty="0" err="1" smtClean="0"/>
              <a:t>wasn‘t</a:t>
            </a:r>
            <a:r>
              <a:rPr lang="cs-CZ" b="1" dirty="0" smtClean="0"/>
              <a:t> a </a:t>
            </a:r>
            <a:r>
              <a:rPr lang="cs-CZ" b="1" dirty="0" err="1" smtClean="0"/>
              <a:t>good</a:t>
            </a:r>
            <a:r>
              <a:rPr lang="cs-CZ" b="1" dirty="0" smtClean="0"/>
              <a:t> idea.</a:t>
            </a:r>
          </a:p>
          <a:p>
            <a:r>
              <a:rPr lang="cs-CZ" b="1" dirty="0" err="1" smtClean="0"/>
              <a:t>Those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too</a:t>
            </a:r>
            <a:r>
              <a:rPr lang="cs-CZ" b="1" dirty="0" smtClean="0"/>
              <a:t> </a:t>
            </a:r>
            <a:r>
              <a:rPr lang="cs-CZ" b="1" dirty="0" err="1" smtClean="0"/>
              <a:t>expensive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us</a:t>
            </a:r>
            <a:r>
              <a:rPr lang="cs-CZ" b="1" dirty="0" smtClean="0"/>
              <a:t>.</a:t>
            </a:r>
          </a:p>
          <a:p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them</a:t>
            </a:r>
            <a:r>
              <a:rPr lang="cs-CZ" b="1" dirty="0" smtClean="0"/>
              <a:t> on </a:t>
            </a:r>
            <a:r>
              <a:rPr lang="cs-CZ" b="1" dirty="0" err="1" smtClean="0"/>
              <a:t>Monday</a:t>
            </a:r>
            <a:r>
              <a:rPr lang="cs-CZ" b="1" dirty="0" smtClean="0"/>
              <a:t> </a:t>
            </a:r>
            <a:r>
              <a:rPr lang="cs-CZ" b="1" dirty="0" err="1" smtClean="0"/>
              <a:t>afternoon</a:t>
            </a:r>
            <a:r>
              <a:rPr lang="cs-CZ" b="1" dirty="0" smtClean="0"/>
              <a:t>?</a:t>
            </a:r>
          </a:p>
          <a:p>
            <a:r>
              <a:rPr lang="cs-CZ" b="1" dirty="0" err="1" smtClean="0"/>
              <a:t>Why</a:t>
            </a:r>
            <a:r>
              <a:rPr lang="cs-CZ" b="1" dirty="0" smtClean="0"/>
              <a:t> </a:t>
            </a:r>
            <a:r>
              <a:rPr lang="cs-CZ" b="1" dirty="0" err="1" smtClean="0"/>
              <a:t>wasn‘t</a:t>
            </a:r>
            <a:r>
              <a:rPr lang="cs-CZ" b="1" dirty="0" smtClean="0"/>
              <a:t> </a:t>
            </a:r>
            <a:r>
              <a:rPr lang="cs-CZ" b="1" dirty="0" err="1" smtClean="0"/>
              <a:t>your</a:t>
            </a:r>
            <a:r>
              <a:rPr lang="cs-CZ" b="1" dirty="0" smtClean="0"/>
              <a:t> </a:t>
            </a:r>
            <a:r>
              <a:rPr lang="cs-CZ" b="1" dirty="0" err="1" smtClean="0"/>
              <a:t>brother</a:t>
            </a:r>
            <a:r>
              <a:rPr lang="cs-CZ" b="1" dirty="0" smtClean="0"/>
              <a:t> </a:t>
            </a:r>
            <a:r>
              <a:rPr lang="cs-CZ" b="1" dirty="0" err="1" smtClean="0"/>
              <a:t>at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cinema</a:t>
            </a:r>
            <a:r>
              <a:rPr lang="cs-CZ" b="1" dirty="0" smtClean="0"/>
              <a:t> </a:t>
            </a:r>
            <a:r>
              <a:rPr lang="cs-CZ" b="1" dirty="0" err="1" smtClean="0"/>
              <a:t>yesterday</a:t>
            </a:r>
            <a:r>
              <a:rPr lang="cs-CZ" b="1" dirty="0" smtClean="0"/>
              <a:t>?</a:t>
            </a:r>
          </a:p>
          <a:p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Jane </a:t>
            </a:r>
            <a:r>
              <a:rPr lang="cs-CZ" b="1" dirty="0" err="1" smtClean="0"/>
              <a:t>three</a:t>
            </a:r>
            <a:r>
              <a:rPr lang="cs-CZ" b="1" dirty="0" smtClean="0"/>
              <a:t> </a:t>
            </a:r>
            <a:r>
              <a:rPr lang="cs-CZ" b="1" dirty="0" err="1" smtClean="0"/>
              <a:t>weeks</a:t>
            </a:r>
            <a:r>
              <a:rPr lang="cs-CZ" b="1" dirty="0" smtClean="0"/>
              <a:t> ago?</a:t>
            </a:r>
          </a:p>
          <a:p>
            <a:r>
              <a:rPr lang="cs-CZ" b="1" dirty="0" err="1" smtClean="0"/>
              <a:t>When</a:t>
            </a:r>
            <a:r>
              <a:rPr lang="cs-CZ" b="1" dirty="0" smtClean="0"/>
              <a:t> </a:t>
            </a:r>
            <a:r>
              <a:rPr lang="cs-CZ" b="1" dirty="0" err="1" smtClean="0"/>
              <a:t>were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happy last </a:t>
            </a:r>
            <a:r>
              <a:rPr lang="cs-CZ" b="1" dirty="0" err="1" smtClean="0"/>
              <a:t>time</a:t>
            </a:r>
            <a:r>
              <a:rPr lang="cs-CZ" b="1" dirty="0" smtClean="0"/>
              <a:t>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4844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 w="38100"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220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1_Administrativní</vt:lpstr>
      <vt:lpstr>Aspekt</vt:lpstr>
      <vt:lpstr>Prezentace aplikace PowerPoint</vt:lpstr>
      <vt:lpstr>Past simple - To be</vt:lpstr>
      <vt:lpstr>Examples</vt:lpstr>
      <vt:lpstr>Questions - singular</vt:lpstr>
      <vt:lpstr>Questions - plural</vt:lpstr>
      <vt:lpstr>Questions – other examples</vt:lpstr>
      <vt:lpstr>Translate</vt:lpstr>
      <vt:lpstr>Translate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17</cp:revision>
  <dcterms:created xsi:type="dcterms:W3CDTF">2013-05-06T17:21:55Z</dcterms:created>
  <dcterms:modified xsi:type="dcterms:W3CDTF">2013-05-06T18:23:54Z</dcterms:modified>
</cp:coreProperties>
</file>