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32" r:id="rId2"/>
  </p:sldMasterIdLst>
  <p:sldIdLst>
    <p:sldId id="261" r:id="rId3"/>
    <p:sldId id="260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939222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6645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808758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5206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589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0053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8812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6089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8648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7871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991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137117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276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4139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19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841304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796177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928731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141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CD96C12-E767-4010-8C45-FA99239A29E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028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8334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3124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A72A94A-7522-40B5-A47E-9AA0977C6812}" type="datetimeFigureOut">
              <a:rPr lang="cs-CZ" smtClean="0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168AC0F-60D1-4A1F-A789-A09C6FADF136}" type="slidenum">
              <a:rPr lang="cs-CZ" smtClean="0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16041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88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dirty="0" smtClean="0">
                <a:solidFill>
                  <a:srgbClr val="758386"/>
                </a:solidFill>
              </a:rPr>
              <a:t>: VY_32_INOVACE_07_AJ1G</a:t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II.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Jazyk a jazyková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obor: 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Minulý čas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Téma: Sloveso být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výklad pomocí projekce PC nebo formou vytištění pracovního listu s následnou kontrolou.</a:t>
            </a:r>
            <a:endParaRPr lang="cs-CZ" b="1" dirty="0" smtClean="0">
              <a:solidFill>
                <a:schemeClr val="tx1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32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Past </a:t>
            </a:r>
            <a:r>
              <a:rPr lang="cs-CZ" sz="3200" b="1" dirty="0" err="1" smtClean="0"/>
              <a:t>simple</a:t>
            </a:r>
            <a:r>
              <a:rPr lang="cs-CZ" sz="3200" b="1" dirty="0" smtClean="0"/>
              <a:t> - To </a:t>
            </a:r>
            <a:r>
              <a:rPr lang="cs-CZ" sz="3200" b="1" dirty="0" err="1" smtClean="0"/>
              <a:t>be</a:t>
            </a:r>
            <a:endParaRPr lang="cs-CZ" sz="3200" b="1" dirty="0"/>
          </a:p>
        </p:txBody>
      </p:sp>
      <p:sp>
        <p:nvSpPr>
          <p:cNvPr id="5" name="Ovál 4"/>
          <p:cNvSpPr/>
          <p:nvPr/>
        </p:nvSpPr>
        <p:spPr>
          <a:xfrm>
            <a:off x="1187624" y="2876466"/>
            <a:ext cx="2160240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WAS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5652120" y="2804458"/>
            <a:ext cx="2160240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WERE</a:t>
            </a:r>
            <a:endParaRPr lang="cs-CZ" dirty="0"/>
          </a:p>
        </p:txBody>
      </p:sp>
      <p:cxnSp>
        <p:nvCxnSpPr>
          <p:cNvPr id="7" name="Přímá spojnice 6"/>
          <p:cNvCxnSpPr>
            <a:endCxn id="5" idx="7"/>
          </p:cNvCxnSpPr>
          <p:nvPr/>
        </p:nvCxnSpPr>
        <p:spPr>
          <a:xfrm>
            <a:off x="3031504" y="2084378"/>
            <a:ext cx="0" cy="108735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>
            <a:endCxn id="5" idx="1"/>
          </p:cNvCxnSpPr>
          <p:nvPr/>
        </p:nvCxnSpPr>
        <p:spPr>
          <a:xfrm>
            <a:off x="1503984" y="2084378"/>
            <a:ext cx="0" cy="108735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>
            <a:endCxn id="5" idx="5"/>
          </p:cNvCxnSpPr>
          <p:nvPr/>
        </p:nvCxnSpPr>
        <p:spPr>
          <a:xfrm flipV="1">
            <a:off x="3031504" y="4597421"/>
            <a:ext cx="0" cy="101534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>
            <a:endCxn id="5" idx="3"/>
          </p:cNvCxnSpPr>
          <p:nvPr/>
        </p:nvCxnSpPr>
        <p:spPr>
          <a:xfrm flipV="1">
            <a:off x="1503984" y="4597421"/>
            <a:ext cx="0" cy="101534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6732240" y="1868354"/>
            <a:ext cx="0" cy="93610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>
            <a:endCxn id="6" idx="3"/>
          </p:cNvCxnSpPr>
          <p:nvPr/>
        </p:nvCxnSpPr>
        <p:spPr>
          <a:xfrm flipV="1">
            <a:off x="5968480" y="4525413"/>
            <a:ext cx="0" cy="101534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>
            <a:endCxn id="6" idx="5"/>
          </p:cNvCxnSpPr>
          <p:nvPr/>
        </p:nvCxnSpPr>
        <p:spPr>
          <a:xfrm flipH="1" flipV="1">
            <a:off x="7496000" y="4525413"/>
            <a:ext cx="28328" cy="101534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2707537" y="1573897"/>
            <a:ext cx="647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He</a:t>
            </a:r>
            <a:endParaRPr lang="cs-CZ" sz="2400" b="1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6389428" y="1412776"/>
            <a:ext cx="737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/>
              <a:t>We</a:t>
            </a:r>
            <a:endParaRPr lang="cs-CZ" sz="2400" b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1327493" y="1637521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I</a:t>
            </a:r>
            <a:endParaRPr lang="cs-CZ" sz="2400" b="1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1118301" y="5568038"/>
            <a:ext cx="771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/>
              <a:t>She</a:t>
            </a:r>
            <a:endParaRPr lang="cs-CZ" sz="2400" b="1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2809328" y="5621277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/>
              <a:t>It</a:t>
            </a:r>
            <a:endParaRPr lang="cs-CZ" sz="2400" b="1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5652119" y="5568038"/>
            <a:ext cx="814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/>
              <a:t>You</a:t>
            </a:r>
            <a:endParaRPr lang="cs-CZ" sz="2400" b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7127129" y="5571014"/>
            <a:ext cx="95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/>
              <a:t>They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35141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Examples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 </a:t>
            </a:r>
            <a:r>
              <a:rPr lang="cs-CZ" b="1" dirty="0" err="1" smtClean="0"/>
              <a:t>was</a:t>
            </a:r>
            <a:r>
              <a:rPr lang="cs-CZ" dirty="0" smtClean="0"/>
              <a:t> happy </a:t>
            </a:r>
            <a:r>
              <a:rPr lang="cs-CZ" dirty="0" err="1" smtClean="0"/>
              <a:t>yesterday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b="1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school</a:t>
            </a:r>
            <a:r>
              <a:rPr lang="cs-CZ" dirty="0" smtClean="0"/>
              <a:t> on </a:t>
            </a:r>
            <a:r>
              <a:rPr lang="cs-CZ" dirty="0" err="1" smtClean="0"/>
              <a:t>Monday</a:t>
            </a:r>
            <a:r>
              <a:rPr lang="cs-CZ" dirty="0" smtClean="0"/>
              <a:t>.</a:t>
            </a:r>
          </a:p>
          <a:p>
            <a:r>
              <a:rPr lang="cs-CZ" dirty="0" smtClean="0"/>
              <a:t>He </a:t>
            </a:r>
            <a:r>
              <a:rPr lang="cs-CZ" b="1" dirty="0" err="1" smtClean="0"/>
              <a:t>was</a:t>
            </a:r>
            <a:r>
              <a:rPr lang="cs-CZ" dirty="0" smtClean="0"/>
              <a:t> a taxi driver </a:t>
            </a:r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years</a:t>
            </a:r>
            <a:r>
              <a:rPr lang="cs-CZ" dirty="0" smtClean="0"/>
              <a:t> ago.</a:t>
            </a:r>
          </a:p>
          <a:p>
            <a:r>
              <a:rPr lang="cs-CZ" dirty="0" err="1" smtClean="0"/>
              <a:t>She</a:t>
            </a:r>
            <a:r>
              <a:rPr lang="cs-CZ" dirty="0" smtClean="0"/>
              <a:t> </a:t>
            </a:r>
            <a:r>
              <a:rPr lang="cs-CZ" b="1" dirty="0" err="1" smtClean="0"/>
              <a:t>was</a:t>
            </a:r>
            <a:r>
              <a:rPr lang="cs-CZ" dirty="0" smtClean="0"/>
              <a:t> my </a:t>
            </a:r>
            <a:r>
              <a:rPr lang="cs-CZ" dirty="0" err="1" smtClean="0"/>
              <a:t>best</a:t>
            </a:r>
            <a:r>
              <a:rPr lang="cs-CZ" dirty="0" smtClean="0"/>
              <a:t> </a:t>
            </a:r>
            <a:r>
              <a:rPr lang="cs-CZ" dirty="0" err="1" smtClean="0"/>
              <a:t>friend</a:t>
            </a:r>
            <a:r>
              <a:rPr lang="cs-CZ" dirty="0" smtClean="0"/>
              <a:t> last </a:t>
            </a:r>
            <a:r>
              <a:rPr lang="cs-CZ" dirty="0" err="1" smtClean="0"/>
              <a:t>year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b="1" dirty="0" err="1" smtClean="0"/>
              <a:t>was</a:t>
            </a:r>
            <a:r>
              <a:rPr lang="cs-CZ" dirty="0" smtClean="0"/>
              <a:t> nice 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.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b="1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lucky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b="1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tired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weekend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b="1" dirty="0" err="1" smtClean="0"/>
              <a:t>were</a:t>
            </a:r>
            <a:r>
              <a:rPr lang="cs-CZ" dirty="0" smtClean="0"/>
              <a:t> in Prague in </a:t>
            </a:r>
            <a:r>
              <a:rPr lang="cs-CZ" dirty="0" err="1"/>
              <a:t>s</a:t>
            </a:r>
            <a:r>
              <a:rPr lang="cs-CZ" dirty="0" err="1" smtClean="0"/>
              <a:t>ummer</a:t>
            </a:r>
            <a:r>
              <a:rPr lang="cs-CZ" dirty="0" smtClean="0"/>
              <a:t>.</a:t>
            </a:r>
          </a:p>
        </p:txBody>
      </p:sp>
      <p:sp>
        <p:nvSpPr>
          <p:cNvPr id="4" name="Pravá složená závorka 3"/>
          <p:cNvSpPr/>
          <p:nvPr/>
        </p:nvSpPr>
        <p:spPr>
          <a:xfrm>
            <a:off x="6300192" y="1772816"/>
            <a:ext cx="648072" cy="216024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7164288" y="2622103"/>
            <a:ext cx="1497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/>
              <a:t>singular</a:t>
            </a:r>
            <a:endParaRPr lang="cs-CZ" sz="2400" b="1" dirty="0"/>
          </a:p>
        </p:txBody>
      </p:sp>
      <p:sp>
        <p:nvSpPr>
          <p:cNvPr id="7" name="Pravá složená závorka 6"/>
          <p:cNvSpPr/>
          <p:nvPr/>
        </p:nvSpPr>
        <p:spPr>
          <a:xfrm>
            <a:off x="6300192" y="4509120"/>
            <a:ext cx="648072" cy="1512168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7137889" y="5034371"/>
            <a:ext cx="1149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/>
              <a:t>plural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31264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Questions</a:t>
            </a:r>
            <a:r>
              <a:rPr lang="cs-CZ" b="1" dirty="0" smtClean="0"/>
              <a:t> - </a:t>
            </a:r>
            <a:r>
              <a:rPr lang="cs-CZ" b="1" dirty="0" err="1" smtClean="0"/>
              <a:t>singular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John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lucky</a:t>
            </a:r>
            <a:r>
              <a:rPr lang="cs-CZ" dirty="0" smtClean="0"/>
              <a:t>.	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r>
              <a:rPr lang="cs-CZ" dirty="0" err="1" smtClean="0"/>
              <a:t>Was</a:t>
            </a:r>
            <a:r>
              <a:rPr lang="cs-CZ" dirty="0" smtClean="0"/>
              <a:t> John </a:t>
            </a:r>
            <a:r>
              <a:rPr lang="cs-CZ" dirty="0" err="1" smtClean="0"/>
              <a:t>lucky</a:t>
            </a:r>
            <a:r>
              <a:rPr lang="cs-CZ" dirty="0" smtClean="0"/>
              <a:t>?	+ </a:t>
            </a:r>
            <a:r>
              <a:rPr lang="cs-CZ" dirty="0" err="1" smtClean="0"/>
              <a:t>Yes</a:t>
            </a:r>
            <a:r>
              <a:rPr lang="cs-CZ" dirty="0" smtClean="0"/>
              <a:t>, he </a:t>
            </a:r>
            <a:r>
              <a:rPr lang="cs-CZ" dirty="0" err="1" smtClean="0"/>
              <a:t>was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>				+ </a:t>
            </a:r>
            <a:r>
              <a:rPr lang="cs-CZ" dirty="0" err="1" smtClean="0"/>
              <a:t>Yes</a:t>
            </a:r>
            <a:r>
              <a:rPr lang="cs-CZ" dirty="0" smtClean="0"/>
              <a:t>, he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lucky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>				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				 - No, he </a:t>
            </a:r>
            <a:r>
              <a:rPr lang="cs-CZ" dirty="0" err="1" smtClean="0"/>
              <a:t>wasn‘t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>				 - No, he </a:t>
            </a:r>
            <a:r>
              <a:rPr lang="cs-CZ" dirty="0" err="1" smtClean="0"/>
              <a:t>wasn‘t</a:t>
            </a:r>
            <a:r>
              <a:rPr lang="cs-CZ" dirty="0" smtClean="0"/>
              <a:t> </a:t>
            </a:r>
            <a:r>
              <a:rPr lang="cs-CZ" dirty="0" err="1" smtClean="0"/>
              <a:t>lucky</a:t>
            </a:r>
            <a:r>
              <a:rPr lang="cs-CZ" dirty="0" smtClean="0"/>
              <a:t>.</a:t>
            </a:r>
            <a:br>
              <a:rPr lang="cs-CZ" dirty="0" smtClean="0"/>
            </a:br>
            <a:endParaRPr lang="cs-CZ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899592" y="125946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1          2            3</a:t>
            </a:r>
            <a:endParaRPr lang="cs-CZ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871464" y="234888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2</a:t>
            </a:r>
            <a:r>
              <a:rPr lang="cs-CZ" b="1" dirty="0" smtClean="0"/>
              <a:t>          1            3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591715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Questions</a:t>
            </a:r>
            <a:r>
              <a:rPr lang="cs-CZ" b="1" dirty="0" smtClean="0"/>
              <a:t> - </a:t>
            </a:r>
            <a:r>
              <a:rPr lang="cs-CZ" b="1" dirty="0" err="1" smtClean="0"/>
              <a:t>plural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Children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hungry</a:t>
            </a:r>
            <a:r>
              <a:rPr lang="cs-CZ" dirty="0" smtClean="0"/>
              <a:t>.	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children</a:t>
            </a:r>
            <a:r>
              <a:rPr lang="cs-CZ" dirty="0" smtClean="0"/>
              <a:t> </a:t>
            </a:r>
            <a:r>
              <a:rPr lang="cs-CZ" dirty="0" err="1" smtClean="0"/>
              <a:t>hungry</a:t>
            </a:r>
            <a:r>
              <a:rPr lang="cs-CZ" dirty="0" smtClean="0"/>
              <a:t>?       + </a:t>
            </a:r>
            <a:r>
              <a:rPr lang="cs-CZ" dirty="0" err="1" smtClean="0"/>
              <a:t>Yes</a:t>
            </a:r>
            <a:r>
              <a:rPr lang="cs-CZ" dirty="0" smtClean="0"/>
              <a:t>,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>				        + </a:t>
            </a:r>
            <a:r>
              <a:rPr lang="cs-CZ" dirty="0" err="1" smtClean="0"/>
              <a:t>Yes</a:t>
            </a:r>
            <a:r>
              <a:rPr lang="cs-CZ" dirty="0" smtClean="0"/>
              <a:t>,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hungry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>				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				        - No,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weren‘t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>				        - No,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weren‘t</a:t>
            </a:r>
            <a:r>
              <a:rPr lang="cs-CZ" dirty="0" smtClean="0"/>
              <a:t> </a:t>
            </a:r>
            <a:r>
              <a:rPr lang="cs-CZ" dirty="0" err="1" smtClean="0"/>
              <a:t>hungry</a:t>
            </a:r>
            <a:r>
              <a:rPr lang="cs-CZ" dirty="0" smtClean="0"/>
              <a:t>.</a:t>
            </a:r>
            <a:br>
              <a:rPr lang="cs-CZ" dirty="0" smtClean="0"/>
            </a:br>
            <a:endParaRPr lang="cs-CZ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899592" y="125946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prstClr val="black"/>
                </a:solidFill>
              </a:rPr>
              <a:t>  1                   2                3</a:t>
            </a:r>
            <a:endParaRPr lang="cs-CZ" b="1" dirty="0">
              <a:solidFill>
                <a:prstClr val="black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899592" y="248360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prstClr val="black"/>
                </a:solidFill>
              </a:rPr>
              <a:t>  </a:t>
            </a:r>
            <a:r>
              <a:rPr lang="cs-CZ" b="1" dirty="0">
                <a:solidFill>
                  <a:prstClr val="black"/>
                </a:solidFill>
              </a:rPr>
              <a:t>2</a:t>
            </a:r>
            <a:r>
              <a:rPr lang="cs-CZ" b="1" dirty="0" smtClean="0">
                <a:solidFill>
                  <a:prstClr val="black"/>
                </a:solidFill>
              </a:rPr>
              <a:t>                   1                3</a:t>
            </a:r>
            <a:endParaRPr lang="cs-CZ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300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Questions</a:t>
            </a:r>
            <a:r>
              <a:rPr lang="cs-CZ" b="1" dirty="0" smtClean="0"/>
              <a:t> – </a:t>
            </a:r>
            <a:r>
              <a:rPr lang="cs-CZ" b="1" dirty="0" err="1" smtClean="0"/>
              <a:t>other</a:t>
            </a:r>
            <a:r>
              <a:rPr lang="cs-CZ" b="1" dirty="0" smtClean="0"/>
              <a:t> </a:t>
            </a:r>
            <a:r>
              <a:rPr lang="cs-CZ" b="1" dirty="0" err="1" smtClean="0"/>
              <a:t>examples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John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home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weekend</a:t>
            </a:r>
            <a:r>
              <a:rPr lang="cs-CZ" dirty="0" smtClean="0"/>
              <a:t>.</a:t>
            </a:r>
          </a:p>
          <a:p>
            <a:pPr lvl="1">
              <a:buFont typeface="Wingdings" pitchFamily="2" charset="2"/>
              <a:buChar char="q"/>
            </a:pPr>
            <a:r>
              <a:rPr lang="cs-CZ" b="1" dirty="0" err="1" smtClean="0"/>
              <a:t>Who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home</a:t>
            </a:r>
            <a:r>
              <a:rPr lang="cs-CZ" dirty="0" smtClean="0"/>
              <a:t>? – John.</a:t>
            </a:r>
          </a:p>
          <a:p>
            <a:pPr lvl="1">
              <a:buFont typeface="Wingdings" pitchFamily="2" charset="2"/>
              <a:buChar char="q"/>
            </a:pPr>
            <a:r>
              <a:rPr lang="cs-CZ" b="1" dirty="0" err="1" smtClean="0"/>
              <a:t>Where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John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weekend</a:t>
            </a:r>
            <a:r>
              <a:rPr lang="cs-CZ" dirty="0" smtClean="0"/>
              <a:t>? – At </a:t>
            </a:r>
            <a:r>
              <a:rPr lang="cs-CZ" dirty="0" err="1" smtClean="0"/>
              <a:t>home</a:t>
            </a:r>
            <a:r>
              <a:rPr lang="cs-CZ" dirty="0" smtClean="0"/>
              <a:t>.</a:t>
            </a:r>
          </a:p>
          <a:p>
            <a:pPr lvl="1">
              <a:buFont typeface="Wingdings" pitchFamily="2" charset="2"/>
              <a:buChar char="q"/>
            </a:pPr>
            <a:r>
              <a:rPr lang="cs-CZ" b="1" dirty="0" err="1" smtClean="0"/>
              <a:t>When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John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home</a:t>
            </a:r>
            <a:r>
              <a:rPr lang="cs-CZ" dirty="0" smtClean="0"/>
              <a:t>? – At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weekend</a:t>
            </a:r>
            <a:r>
              <a:rPr lang="cs-CZ" dirty="0" smtClean="0"/>
              <a:t>.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My </a:t>
            </a:r>
            <a:r>
              <a:rPr lang="cs-CZ" dirty="0" err="1" smtClean="0"/>
              <a:t>parents</a:t>
            </a:r>
            <a:r>
              <a:rPr lang="cs-CZ" dirty="0" smtClean="0"/>
              <a:t> </a:t>
            </a:r>
            <a:r>
              <a:rPr lang="cs-CZ" dirty="0" err="1" smtClean="0"/>
              <a:t>weren‘t</a:t>
            </a:r>
            <a:r>
              <a:rPr lang="cs-CZ" dirty="0" smtClean="0"/>
              <a:t> in Prague </a:t>
            </a:r>
            <a:r>
              <a:rPr lang="cs-CZ" dirty="0" err="1" smtClean="0"/>
              <a:t>because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busy.</a:t>
            </a:r>
          </a:p>
          <a:p>
            <a:pPr lvl="1">
              <a:buFont typeface="Wingdings" pitchFamily="2" charset="2"/>
              <a:buChar char="q"/>
            </a:pPr>
            <a:r>
              <a:rPr lang="cs-CZ" b="1" dirty="0" err="1" smtClean="0"/>
              <a:t>Who</a:t>
            </a:r>
            <a:r>
              <a:rPr lang="cs-CZ" dirty="0" smtClean="0"/>
              <a:t> </a:t>
            </a:r>
            <a:r>
              <a:rPr lang="cs-CZ" dirty="0" err="1" smtClean="0"/>
              <a:t>wasn‘t</a:t>
            </a:r>
            <a:r>
              <a:rPr lang="cs-CZ" dirty="0" smtClean="0"/>
              <a:t> in Prague? – My </a:t>
            </a:r>
            <a:r>
              <a:rPr lang="cs-CZ" dirty="0" err="1" smtClean="0"/>
              <a:t>parents</a:t>
            </a:r>
            <a:r>
              <a:rPr lang="cs-CZ" dirty="0" smtClean="0"/>
              <a:t>.</a:t>
            </a:r>
          </a:p>
          <a:p>
            <a:pPr lvl="1">
              <a:buFont typeface="Wingdings" pitchFamily="2" charset="2"/>
              <a:buChar char="q"/>
            </a:pPr>
            <a:r>
              <a:rPr lang="cs-CZ" b="1" dirty="0" err="1" smtClean="0"/>
              <a:t>Where</a:t>
            </a:r>
            <a:r>
              <a:rPr lang="cs-CZ" dirty="0" smtClean="0"/>
              <a:t> </a:t>
            </a:r>
            <a:r>
              <a:rPr lang="cs-CZ" dirty="0" err="1" smtClean="0"/>
              <a:t>weren‘t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parents</a:t>
            </a:r>
            <a:r>
              <a:rPr lang="cs-CZ" dirty="0" smtClean="0"/>
              <a:t>? – In Prague.</a:t>
            </a:r>
          </a:p>
          <a:p>
            <a:pPr lvl="1">
              <a:buFont typeface="Wingdings" pitchFamily="2" charset="2"/>
              <a:buChar char="q"/>
            </a:pPr>
            <a:r>
              <a:rPr lang="cs-CZ" b="1" dirty="0" err="1" smtClean="0"/>
              <a:t>Why</a:t>
            </a:r>
            <a:r>
              <a:rPr lang="cs-CZ" dirty="0" smtClean="0"/>
              <a:t> </a:t>
            </a:r>
            <a:r>
              <a:rPr lang="cs-CZ" dirty="0" err="1" smtClean="0"/>
              <a:t>weren‘t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parents</a:t>
            </a:r>
            <a:r>
              <a:rPr lang="cs-CZ" dirty="0" smtClean="0"/>
              <a:t> in Prague? –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busy.</a:t>
            </a:r>
          </a:p>
          <a:p>
            <a:pPr lvl="1">
              <a:buFont typeface="Wingdings" pitchFamily="2" charset="2"/>
              <a:buChar char="q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758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Translate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To nebyl dobrý nápad.</a:t>
            </a:r>
          </a:p>
          <a:p>
            <a:r>
              <a:rPr lang="cs-CZ" dirty="0" smtClean="0"/>
              <a:t>Tamty knížky byly pro nás příliš drahé.</a:t>
            </a:r>
          </a:p>
          <a:p>
            <a:r>
              <a:rPr lang="cs-CZ" dirty="0" smtClean="0"/>
              <a:t>Byli jste s nimi v pondělí odpoledne?</a:t>
            </a:r>
          </a:p>
          <a:p>
            <a:r>
              <a:rPr lang="cs-CZ" dirty="0" smtClean="0"/>
              <a:t>Proč nebyl tvůj bratr včera v kině?</a:t>
            </a:r>
          </a:p>
          <a:p>
            <a:r>
              <a:rPr lang="cs-CZ" dirty="0" smtClean="0"/>
              <a:t>Kde byla Jana před třemi týdny?</a:t>
            </a:r>
          </a:p>
          <a:p>
            <a:r>
              <a:rPr lang="cs-CZ" dirty="0" smtClean="0"/>
              <a:t>Kdy jsi byla naposledy šťastná?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4216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 smtClean="0"/>
              <a:t>Translate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2700" b="1" dirty="0" err="1" smtClean="0"/>
              <a:t>Solution</a:t>
            </a:r>
            <a:endParaRPr lang="cs-CZ" sz="27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err="1" smtClean="0"/>
              <a:t>It</a:t>
            </a:r>
            <a:r>
              <a:rPr lang="cs-CZ" b="1" dirty="0" smtClean="0"/>
              <a:t> </a:t>
            </a:r>
            <a:r>
              <a:rPr lang="cs-CZ" b="1" dirty="0" err="1" smtClean="0"/>
              <a:t>wasn‘t</a:t>
            </a:r>
            <a:r>
              <a:rPr lang="cs-CZ" b="1" dirty="0" smtClean="0"/>
              <a:t> a </a:t>
            </a:r>
            <a:r>
              <a:rPr lang="cs-CZ" b="1" dirty="0" err="1" smtClean="0"/>
              <a:t>good</a:t>
            </a:r>
            <a:r>
              <a:rPr lang="cs-CZ" b="1" dirty="0" smtClean="0"/>
              <a:t> idea.</a:t>
            </a:r>
          </a:p>
          <a:p>
            <a:r>
              <a:rPr lang="cs-CZ" b="1" dirty="0" err="1" smtClean="0"/>
              <a:t>Those</a:t>
            </a:r>
            <a:r>
              <a:rPr lang="cs-CZ" b="1" dirty="0" smtClean="0"/>
              <a:t> </a:t>
            </a:r>
            <a:r>
              <a:rPr lang="cs-CZ" b="1" dirty="0" err="1" smtClean="0"/>
              <a:t>books</a:t>
            </a:r>
            <a:r>
              <a:rPr lang="cs-CZ" b="1" dirty="0" smtClean="0"/>
              <a:t> </a:t>
            </a:r>
            <a:r>
              <a:rPr lang="cs-CZ" b="1" dirty="0" err="1" smtClean="0"/>
              <a:t>were</a:t>
            </a:r>
            <a:r>
              <a:rPr lang="cs-CZ" b="1" dirty="0" smtClean="0"/>
              <a:t> </a:t>
            </a:r>
            <a:r>
              <a:rPr lang="cs-CZ" b="1" dirty="0" err="1" smtClean="0"/>
              <a:t>too</a:t>
            </a:r>
            <a:r>
              <a:rPr lang="cs-CZ" b="1" dirty="0" smtClean="0"/>
              <a:t> </a:t>
            </a:r>
            <a:r>
              <a:rPr lang="cs-CZ" b="1" dirty="0" err="1" smtClean="0"/>
              <a:t>expensive</a:t>
            </a:r>
            <a:r>
              <a:rPr lang="cs-CZ" b="1" dirty="0" smtClean="0"/>
              <a:t> </a:t>
            </a:r>
            <a:r>
              <a:rPr lang="cs-CZ" b="1" dirty="0" err="1" smtClean="0"/>
              <a:t>for</a:t>
            </a:r>
            <a:r>
              <a:rPr lang="cs-CZ" b="1" dirty="0" smtClean="0"/>
              <a:t> </a:t>
            </a:r>
            <a:r>
              <a:rPr lang="cs-CZ" b="1" dirty="0" err="1" smtClean="0"/>
              <a:t>us</a:t>
            </a:r>
            <a:r>
              <a:rPr lang="cs-CZ" b="1" dirty="0" smtClean="0"/>
              <a:t>.</a:t>
            </a:r>
          </a:p>
          <a:p>
            <a:r>
              <a:rPr lang="cs-CZ" b="1" dirty="0" err="1" smtClean="0"/>
              <a:t>Were</a:t>
            </a:r>
            <a:r>
              <a:rPr lang="cs-CZ" b="1" dirty="0" smtClean="0"/>
              <a:t> </a:t>
            </a:r>
            <a:r>
              <a:rPr lang="cs-CZ" b="1" dirty="0" err="1" smtClean="0"/>
              <a:t>you</a:t>
            </a:r>
            <a:r>
              <a:rPr lang="cs-CZ" b="1" dirty="0" smtClean="0"/>
              <a:t> </a:t>
            </a:r>
            <a:r>
              <a:rPr lang="cs-CZ" b="1" dirty="0" err="1" smtClean="0"/>
              <a:t>with</a:t>
            </a:r>
            <a:r>
              <a:rPr lang="cs-CZ" b="1" dirty="0" smtClean="0"/>
              <a:t> </a:t>
            </a:r>
            <a:r>
              <a:rPr lang="cs-CZ" b="1" dirty="0" err="1" smtClean="0"/>
              <a:t>them</a:t>
            </a:r>
            <a:r>
              <a:rPr lang="cs-CZ" b="1" dirty="0" smtClean="0"/>
              <a:t> on </a:t>
            </a:r>
            <a:r>
              <a:rPr lang="cs-CZ" b="1" dirty="0" err="1" smtClean="0"/>
              <a:t>Monday</a:t>
            </a:r>
            <a:r>
              <a:rPr lang="cs-CZ" b="1" dirty="0" smtClean="0"/>
              <a:t> </a:t>
            </a:r>
            <a:r>
              <a:rPr lang="cs-CZ" b="1" dirty="0" err="1" smtClean="0"/>
              <a:t>afternoon</a:t>
            </a:r>
            <a:r>
              <a:rPr lang="cs-CZ" b="1" dirty="0" smtClean="0"/>
              <a:t>?</a:t>
            </a:r>
          </a:p>
          <a:p>
            <a:r>
              <a:rPr lang="cs-CZ" b="1" dirty="0" err="1" smtClean="0"/>
              <a:t>Why</a:t>
            </a:r>
            <a:r>
              <a:rPr lang="cs-CZ" b="1" dirty="0" smtClean="0"/>
              <a:t> </a:t>
            </a:r>
            <a:r>
              <a:rPr lang="cs-CZ" b="1" dirty="0" err="1" smtClean="0"/>
              <a:t>wasn‘t</a:t>
            </a:r>
            <a:r>
              <a:rPr lang="cs-CZ" b="1" dirty="0" smtClean="0"/>
              <a:t> </a:t>
            </a:r>
            <a:r>
              <a:rPr lang="cs-CZ" b="1" dirty="0" err="1" smtClean="0"/>
              <a:t>your</a:t>
            </a:r>
            <a:r>
              <a:rPr lang="cs-CZ" b="1" dirty="0" smtClean="0"/>
              <a:t> </a:t>
            </a:r>
            <a:r>
              <a:rPr lang="cs-CZ" b="1" dirty="0" err="1" smtClean="0"/>
              <a:t>brother</a:t>
            </a:r>
            <a:r>
              <a:rPr lang="cs-CZ" b="1" dirty="0" smtClean="0"/>
              <a:t> </a:t>
            </a:r>
            <a:r>
              <a:rPr lang="cs-CZ" b="1" dirty="0" err="1" smtClean="0"/>
              <a:t>at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cinema</a:t>
            </a:r>
            <a:r>
              <a:rPr lang="cs-CZ" b="1" dirty="0" smtClean="0"/>
              <a:t> </a:t>
            </a:r>
            <a:r>
              <a:rPr lang="cs-CZ" b="1" dirty="0" err="1" smtClean="0"/>
              <a:t>yesterday</a:t>
            </a:r>
            <a:r>
              <a:rPr lang="cs-CZ" b="1" dirty="0" smtClean="0"/>
              <a:t>?</a:t>
            </a:r>
          </a:p>
          <a:p>
            <a:r>
              <a:rPr lang="cs-CZ" b="1" dirty="0" err="1" smtClean="0"/>
              <a:t>Were</a:t>
            </a:r>
            <a:r>
              <a:rPr lang="cs-CZ" b="1" dirty="0" smtClean="0"/>
              <a:t> </a:t>
            </a:r>
            <a:r>
              <a:rPr lang="cs-CZ" b="1" dirty="0" err="1" smtClean="0"/>
              <a:t>was</a:t>
            </a:r>
            <a:r>
              <a:rPr lang="cs-CZ" b="1" dirty="0" smtClean="0"/>
              <a:t> Jane </a:t>
            </a:r>
            <a:r>
              <a:rPr lang="cs-CZ" b="1" dirty="0" err="1" smtClean="0"/>
              <a:t>three</a:t>
            </a:r>
            <a:r>
              <a:rPr lang="cs-CZ" b="1" dirty="0" smtClean="0"/>
              <a:t> </a:t>
            </a:r>
            <a:r>
              <a:rPr lang="cs-CZ" b="1" dirty="0" err="1" smtClean="0"/>
              <a:t>weeks</a:t>
            </a:r>
            <a:r>
              <a:rPr lang="cs-CZ" b="1" dirty="0" smtClean="0"/>
              <a:t> ago?</a:t>
            </a:r>
          </a:p>
          <a:p>
            <a:r>
              <a:rPr lang="cs-CZ" b="1" dirty="0" err="1" smtClean="0"/>
              <a:t>When</a:t>
            </a:r>
            <a:r>
              <a:rPr lang="cs-CZ" b="1" dirty="0" smtClean="0"/>
              <a:t> </a:t>
            </a:r>
            <a:r>
              <a:rPr lang="cs-CZ" b="1" dirty="0" err="1" smtClean="0"/>
              <a:t>were</a:t>
            </a:r>
            <a:r>
              <a:rPr lang="cs-CZ" b="1" dirty="0" smtClean="0"/>
              <a:t> </a:t>
            </a:r>
            <a:r>
              <a:rPr lang="cs-CZ" b="1" dirty="0" err="1" smtClean="0"/>
              <a:t>you</a:t>
            </a:r>
            <a:r>
              <a:rPr lang="cs-CZ" b="1" dirty="0" smtClean="0"/>
              <a:t> happy last </a:t>
            </a:r>
            <a:r>
              <a:rPr lang="cs-CZ" b="1" dirty="0" err="1" smtClean="0"/>
              <a:t>time</a:t>
            </a:r>
            <a:r>
              <a:rPr lang="cs-CZ" b="1" dirty="0" smtClean="0"/>
              <a:t>?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948445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1_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>
        <a:ln w="38100"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ppt/theme/theme2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54</TotalTime>
  <Words>220</Words>
  <Application>Microsoft Office PowerPoint</Application>
  <PresentationFormat>Předvádění na obrazovce (4:3)</PresentationFormat>
  <Paragraphs>68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0" baseType="lpstr">
      <vt:lpstr>1_Administrativní</vt:lpstr>
      <vt:lpstr>Aspekt</vt:lpstr>
      <vt:lpstr>Prezentace aplikace PowerPoint</vt:lpstr>
      <vt:lpstr>Past simple - To be</vt:lpstr>
      <vt:lpstr>Examples</vt:lpstr>
      <vt:lpstr>Questions - singular</vt:lpstr>
      <vt:lpstr>Questions - plural</vt:lpstr>
      <vt:lpstr>Questions – other examples</vt:lpstr>
      <vt:lpstr>Translate</vt:lpstr>
      <vt:lpstr>Translate Solution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17</cp:revision>
  <dcterms:created xsi:type="dcterms:W3CDTF">2013-05-06T17:21:55Z</dcterms:created>
  <dcterms:modified xsi:type="dcterms:W3CDTF">2013-05-06T18:23:54Z</dcterms:modified>
</cp:coreProperties>
</file>