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56" r:id="rId3"/>
    <p:sldId id="257" r:id="rId4"/>
    <p:sldId id="258" r:id="rId5"/>
    <p:sldId id="259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7A6F-B6E1-4AF3-9D05-F488D5085D8A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8AD5DBC-C2B2-492E-8D3E-5AD0586D47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7A6F-B6E1-4AF3-9D05-F488D5085D8A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5DBC-C2B2-492E-8D3E-5AD0586D47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8AD5DBC-C2B2-492E-8D3E-5AD0586D47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7A6F-B6E1-4AF3-9D05-F488D5085D8A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7A6F-B6E1-4AF3-9D05-F488D5085D8A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8AD5DBC-C2B2-492E-8D3E-5AD0586D47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7A6F-B6E1-4AF3-9D05-F488D5085D8A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8AD5DBC-C2B2-492E-8D3E-5AD0586D47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0EE7A6F-B6E1-4AF3-9D05-F488D5085D8A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5DBC-C2B2-492E-8D3E-5AD0586D47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7A6F-B6E1-4AF3-9D05-F488D5085D8A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8AD5DBC-C2B2-492E-8D3E-5AD0586D47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7A6F-B6E1-4AF3-9D05-F488D5085D8A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8AD5DBC-C2B2-492E-8D3E-5AD0586D47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7A6F-B6E1-4AF3-9D05-F488D5085D8A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AD5DBC-C2B2-492E-8D3E-5AD0586D47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8AD5DBC-C2B2-492E-8D3E-5AD0586D47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E7A6F-B6E1-4AF3-9D05-F488D5085D8A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8AD5DBC-C2B2-492E-8D3E-5AD0586D47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0EE7A6F-B6E1-4AF3-9D05-F488D5085D8A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0EE7A6F-B6E1-4AF3-9D05-F488D5085D8A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8AD5DBC-C2B2-492E-8D3E-5AD0586D47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5124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5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5 w 7514"/>
                <a:gd name="T1" fmla="*/ 5 h 385"/>
                <a:gd name="T2" fmla="*/ 6 w 7514"/>
                <a:gd name="T3" fmla="*/ 1 h 385"/>
                <a:gd name="T4" fmla="*/ 7 w 7514"/>
                <a:gd name="T5" fmla="*/ 5 h 385"/>
                <a:gd name="T6" fmla="*/ 13 w 7514"/>
                <a:gd name="T7" fmla="*/ 3 h 385"/>
                <a:gd name="T8" fmla="*/ 10 w 7514"/>
                <a:gd name="T9" fmla="*/ 4 h 385"/>
                <a:gd name="T10" fmla="*/ 17 w 7514"/>
                <a:gd name="T11" fmla="*/ 4 h 385"/>
                <a:gd name="T12" fmla="*/ 14 w 7514"/>
                <a:gd name="T13" fmla="*/ 1 h 385"/>
                <a:gd name="T14" fmla="*/ 17 w 7514"/>
                <a:gd name="T15" fmla="*/ 1 h 385"/>
                <a:gd name="T16" fmla="*/ 16 w 7514"/>
                <a:gd name="T17" fmla="*/ 3 h 385"/>
                <a:gd name="T18" fmla="*/ 15 w 7514"/>
                <a:gd name="T19" fmla="*/ 5 h 385"/>
                <a:gd name="T20" fmla="*/ 20 w 7514"/>
                <a:gd name="T21" fmla="*/ 2 h 385"/>
                <a:gd name="T22" fmla="*/ 26 w 7514"/>
                <a:gd name="T23" fmla="*/ 1 h 385"/>
                <a:gd name="T24" fmla="*/ 25 w 7514"/>
                <a:gd name="T25" fmla="*/ 5 h 385"/>
                <a:gd name="T26" fmla="*/ 27 w 7514"/>
                <a:gd name="T27" fmla="*/ 5 h 385"/>
                <a:gd name="T28" fmla="*/ 24 w 7514"/>
                <a:gd name="T29" fmla="*/ 1 h 385"/>
                <a:gd name="T30" fmla="*/ 31 w 7514"/>
                <a:gd name="T31" fmla="*/ 1 h 385"/>
                <a:gd name="T32" fmla="*/ 29 w 7514"/>
                <a:gd name="T33" fmla="*/ 5 h 385"/>
                <a:gd name="T34" fmla="*/ 37 w 7514"/>
                <a:gd name="T35" fmla="*/ 1 h 385"/>
                <a:gd name="T36" fmla="*/ 35 w 7514"/>
                <a:gd name="T37" fmla="*/ 5 h 385"/>
                <a:gd name="T38" fmla="*/ 38 w 7514"/>
                <a:gd name="T39" fmla="*/ 3 h 385"/>
                <a:gd name="T40" fmla="*/ 42 w 7514"/>
                <a:gd name="T41" fmla="*/ 1 h 385"/>
                <a:gd name="T42" fmla="*/ 40 w 7514"/>
                <a:gd name="T43" fmla="*/ 5 h 385"/>
                <a:gd name="T44" fmla="*/ 42 w 7514"/>
                <a:gd name="T45" fmla="*/ 5 h 385"/>
                <a:gd name="T46" fmla="*/ 41 w 7514"/>
                <a:gd name="T47" fmla="*/ 1 h 385"/>
                <a:gd name="T48" fmla="*/ 47 w 7514"/>
                <a:gd name="T49" fmla="*/ 1 h 385"/>
                <a:gd name="T50" fmla="*/ 49 w 7514"/>
                <a:gd name="T51" fmla="*/ 3 h 385"/>
                <a:gd name="T52" fmla="*/ 49 w 7514"/>
                <a:gd name="T53" fmla="*/ 3 h 385"/>
                <a:gd name="T54" fmla="*/ 49 w 7514"/>
                <a:gd name="T55" fmla="*/ 3 h 385"/>
                <a:gd name="T56" fmla="*/ 53 w 7514"/>
                <a:gd name="T57" fmla="*/ 0 h 385"/>
                <a:gd name="T58" fmla="*/ 53 w 7514"/>
                <a:gd name="T59" fmla="*/ 6 h 385"/>
                <a:gd name="T60" fmla="*/ 53 w 7514"/>
                <a:gd name="T61" fmla="*/ 0 h 385"/>
                <a:gd name="T62" fmla="*/ 53 w 7514"/>
                <a:gd name="T63" fmla="*/ 1 h 385"/>
                <a:gd name="T64" fmla="*/ 53 w 7514"/>
                <a:gd name="T65" fmla="*/ 5 h 385"/>
                <a:gd name="T66" fmla="*/ 59 w 7514"/>
                <a:gd name="T67" fmla="*/ 5 h 385"/>
                <a:gd name="T68" fmla="*/ 60 w 7514"/>
                <a:gd name="T69" fmla="*/ 2 h 385"/>
                <a:gd name="T70" fmla="*/ 60 w 7514"/>
                <a:gd name="T71" fmla="*/ 2 h 385"/>
                <a:gd name="T72" fmla="*/ 67 w 7514"/>
                <a:gd name="T73" fmla="*/ 5 h 385"/>
                <a:gd name="T74" fmla="*/ 65 w 7514"/>
                <a:gd name="T75" fmla="*/ 1 h 385"/>
                <a:gd name="T76" fmla="*/ 67 w 7514"/>
                <a:gd name="T77" fmla="*/ 1 h 385"/>
                <a:gd name="T78" fmla="*/ 65 w 7514"/>
                <a:gd name="T79" fmla="*/ 5 h 385"/>
                <a:gd name="T80" fmla="*/ 70 w 7514"/>
                <a:gd name="T81" fmla="*/ 6 h 385"/>
                <a:gd name="T82" fmla="*/ 70 w 7514"/>
                <a:gd name="T83" fmla="*/ 5 h 385"/>
                <a:gd name="T84" fmla="*/ 75 w 7514"/>
                <a:gd name="T85" fmla="*/ 1 h 385"/>
                <a:gd name="T86" fmla="*/ 76 w 7514"/>
                <a:gd name="T87" fmla="*/ 5 h 385"/>
                <a:gd name="T88" fmla="*/ 80 w 7514"/>
                <a:gd name="T89" fmla="*/ 4 h 385"/>
                <a:gd name="T90" fmla="*/ 85 w 7514"/>
                <a:gd name="T91" fmla="*/ 1 h 385"/>
                <a:gd name="T92" fmla="*/ 82 w 7514"/>
                <a:gd name="T93" fmla="*/ 5 h 385"/>
                <a:gd name="T94" fmla="*/ 90 w 7514"/>
                <a:gd name="T95" fmla="*/ 1 h 385"/>
                <a:gd name="T96" fmla="*/ 86 w 7514"/>
                <a:gd name="T97" fmla="*/ 3 h 385"/>
                <a:gd name="T98" fmla="*/ 89 w 7514"/>
                <a:gd name="T99" fmla="*/ 2 h 385"/>
                <a:gd name="T100" fmla="*/ 94 w 7514"/>
                <a:gd name="T101" fmla="*/ 1 h 385"/>
                <a:gd name="T102" fmla="*/ 94 w 7514"/>
                <a:gd name="T103" fmla="*/ 5 h 385"/>
                <a:gd name="T104" fmla="*/ 94 w 7514"/>
                <a:gd name="T105" fmla="*/ 0 h 385"/>
                <a:gd name="T106" fmla="*/ 97 w 7514"/>
                <a:gd name="T107" fmla="*/ 5 h 385"/>
                <a:gd name="T108" fmla="*/ 100 w 7514"/>
                <a:gd name="T109" fmla="*/ 4 h 385"/>
                <a:gd name="T110" fmla="*/ 100 w 7514"/>
                <a:gd name="T111" fmla="*/ 0 h 385"/>
                <a:gd name="T112" fmla="*/ 106 w 7514"/>
                <a:gd name="T113" fmla="*/ 1 h 385"/>
                <a:gd name="T114" fmla="*/ 110 w 7514"/>
                <a:gd name="T115" fmla="*/ 5 h 385"/>
                <a:gd name="T116" fmla="*/ 108 w 7514"/>
                <a:gd name="T117" fmla="*/ 2 h 385"/>
                <a:gd name="T118" fmla="*/ 114 w 7514"/>
                <a:gd name="T119" fmla="*/ 3 h 385"/>
                <a:gd name="T120" fmla="*/ 111 w 7514"/>
                <a:gd name="T121" fmla="*/ 5 h 385"/>
                <a:gd name="T122" fmla="*/ 116 w 7514"/>
                <a:gd name="T123" fmla="*/ 3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6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26 h 1689"/>
                <a:gd name="T2" fmla="*/ 4 w 2517"/>
                <a:gd name="T3" fmla="*/ 26 h 1689"/>
                <a:gd name="T4" fmla="*/ 10 w 2517"/>
                <a:gd name="T5" fmla="*/ 26 h 1689"/>
                <a:gd name="T6" fmla="*/ 16 w 2517"/>
                <a:gd name="T7" fmla="*/ 26 h 1689"/>
                <a:gd name="T8" fmla="*/ 24 w 2517"/>
                <a:gd name="T9" fmla="*/ 26 h 1689"/>
                <a:gd name="T10" fmla="*/ 31 w 2517"/>
                <a:gd name="T11" fmla="*/ 26 h 1689"/>
                <a:gd name="T12" fmla="*/ 36 w 2517"/>
                <a:gd name="T13" fmla="*/ 26 h 1689"/>
                <a:gd name="T14" fmla="*/ 39 w 2517"/>
                <a:gd name="T15" fmla="*/ 26 h 1689"/>
                <a:gd name="T16" fmla="*/ 40 w 2517"/>
                <a:gd name="T17" fmla="*/ 26 h 1689"/>
                <a:gd name="T18" fmla="*/ 40 w 2517"/>
                <a:gd name="T19" fmla="*/ 23 h 1689"/>
                <a:gd name="T20" fmla="*/ 40 w 2517"/>
                <a:gd name="T21" fmla="*/ 20 h 1689"/>
                <a:gd name="T22" fmla="*/ 40 w 2517"/>
                <a:gd name="T23" fmla="*/ 15 h 1689"/>
                <a:gd name="T24" fmla="*/ 40 w 2517"/>
                <a:gd name="T25" fmla="*/ 10 h 1689"/>
                <a:gd name="T26" fmla="*/ 40 w 2517"/>
                <a:gd name="T27" fmla="*/ 6 h 1689"/>
                <a:gd name="T28" fmla="*/ 40 w 2517"/>
                <a:gd name="T29" fmla="*/ 2 h 1689"/>
                <a:gd name="T30" fmla="*/ 40 w 2517"/>
                <a:gd name="T31" fmla="*/ 0 h 1689"/>
                <a:gd name="T32" fmla="*/ 39 w 2517"/>
                <a:gd name="T33" fmla="*/ 0 h 1689"/>
                <a:gd name="T34" fmla="*/ 36 w 2517"/>
                <a:gd name="T35" fmla="*/ 0 h 1689"/>
                <a:gd name="T36" fmla="*/ 31 w 2517"/>
                <a:gd name="T37" fmla="*/ 0 h 1689"/>
                <a:gd name="T38" fmla="*/ 24 w 2517"/>
                <a:gd name="T39" fmla="*/ 0 h 1689"/>
                <a:gd name="T40" fmla="*/ 16 w 2517"/>
                <a:gd name="T41" fmla="*/ 0 h 1689"/>
                <a:gd name="T42" fmla="*/ 10 w 2517"/>
                <a:gd name="T43" fmla="*/ 0 h 1689"/>
                <a:gd name="T44" fmla="*/ 4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2 h 1689"/>
                <a:gd name="T52" fmla="*/ 0 w 2517"/>
                <a:gd name="T53" fmla="*/ 6 h 1689"/>
                <a:gd name="T54" fmla="*/ 0 w 2517"/>
                <a:gd name="T55" fmla="*/ 10 h 1689"/>
                <a:gd name="T56" fmla="*/ 0 w 2517"/>
                <a:gd name="T57" fmla="*/ 15 h 1689"/>
                <a:gd name="T58" fmla="*/ 0 w 2517"/>
                <a:gd name="T59" fmla="*/ 20 h 1689"/>
                <a:gd name="T60" fmla="*/ 0 w 2517"/>
                <a:gd name="T61" fmla="*/ 23 h 1689"/>
                <a:gd name="T62" fmla="*/ 0 w 2517"/>
                <a:gd name="T63" fmla="*/ 2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7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1 w 1310"/>
                <a:gd name="T1" fmla="*/ 2 h 1309"/>
                <a:gd name="T2" fmla="*/ 11 w 1310"/>
                <a:gd name="T3" fmla="*/ 3 h 1309"/>
                <a:gd name="T4" fmla="*/ 10 w 1310"/>
                <a:gd name="T5" fmla="*/ 2 h 1309"/>
                <a:gd name="T6" fmla="*/ 10 w 1310"/>
                <a:gd name="T7" fmla="*/ 2 h 1309"/>
                <a:gd name="T8" fmla="*/ 11 w 1310"/>
                <a:gd name="T9" fmla="*/ 1 h 1309"/>
                <a:gd name="T10" fmla="*/ 7 w 1310"/>
                <a:gd name="T11" fmla="*/ 3 h 1309"/>
                <a:gd name="T12" fmla="*/ 7 w 1310"/>
                <a:gd name="T13" fmla="*/ 4 h 1309"/>
                <a:gd name="T14" fmla="*/ 6 w 1310"/>
                <a:gd name="T15" fmla="*/ 4 h 1309"/>
                <a:gd name="T16" fmla="*/ 5 w 1310"/>
                <a:gd name="T17" fmla="*/ 3 h 1309"/>
                <a:gd name="T18" fmla="*/ 6 w 1310"/>
                <a:gd name="T19" fmla="*/ 2 h 1309"/>
                <a:gd name="T20" fmla="*/ 4 w 1310"/>
                <a:gd name="T21" fmla="*/ 6 h 1309"/>
                <a:gd name="T22" fmla="*/ 4 w 1310"/>
                <a:gd name="T23" fmla="*/ 8 h 1309"/>
                <a:gd name="T24" fmla="*/ 2 w 1310"/>
                <a:gd name="T25" fmla="*/ 8 h 1309"/>
                <a:gd name="T26" fmla="*/ 2 w 1310"/>
                <a:gd name="T27" fmla="*/ 6 h 1309"/>
                <a:gd name="T28" fmla="*/ 3 w 1310"/>
                <a:gd name="T29" fmla="*/ 5 h 1309"/>
                <a:gd name="T30" fmla="*/ 3 w 1310"/>
                <a:gd name="T31" fmla="*/ 10 h 1309"/>
                <a:gd name="T32" fmla="*/ 3 w 1310"/>
                <a:gd name="T33" fmla="*/ 12 h 1309"/>
                <a:gd name="T34" fmla="*/ 1 w 1310"/>
                <a:gd name="T35" fmla="*/ 12 h 1309"/>
                <a:gd name="T36" fmla="*/ 0 w 1310"/>
                <a:gd name="T37" fmla="*/ 10 h 1309"/>
                <a:gd name="T38" fmla="*/ 2 w 1310"/>
                <a:gd name="T39" fmla="*/ 9 h 1309"/>
                <a:gd name="T40" fmla="*/ 4 w 1310"/>
                <a:gd name="T41" fmla="*/ 15 h 1309"/>
                <a:gd name="T42" fmla="*/ 4 w 1310"/>
                <a:gd name="T43" fmla="*/ 16 h 1309"/>
                <a:gd name="T44" fmla="*/ 2 w 1310"/>
                <a:gd name="T45" fmla="*/ 17 h 1309"/>
                <a:gd name="T46" fmla="*/ 2 w 1310"/>
                <a:gd name="T47" fmla="*/ 15 h 1309"/>
                <a:gd name="T48" fmla="*/ 3 w 1310"/>
                <a:gd name="T49" fmla="*/ 14 h 1309"/>
                <a:gd name="T50" fmla="*/ 7 w 1310"/>
                <a:gd name="T51" fmla="*/ 18 h 1309"/>
                <a:gd name="T52" fmla="*/ 7 w 1310"/>
                <a:gd name="T53" fmla="*/ 19 h 1309"/>
                <a:gd name="T54" fmla="*/ 6 w 1310"/>
                <a:gd name="T55" fmla="*/ 20 h 1309"/>
                <a:gd name="T56" fmla="*/ 5 w 1310"/>
                <a:gd name="T57" fmla="*/ 18 h 1309"/>
                <a:gd name="T58" fmla="*/ 6 w 1310"/>
                <a:gd name="T59" fmla="*/ 18 h 1309"/>
                <a:gd name="T60" fmla="*/ 11 w 1310"/>
                <a:gd name="T61" fmla="*/ 19 h 1309"/>
                <a:gd name="T62" fmla="*/ 11 w 1310"/>
                <a:gd name="T63" fmla="*/ 20 h 1309"/>
                <a:gd name="T64" fmla="*/ 11 w 1310"/>
                <a:gd name="T65" fmla="*/ 20 h 1309"/>
                <a:gd name="T66" fmla="*/ 10 w 1310"/>
                <a:gd name="T67" fmla="*/ 20 h 1309"/>
                <a:gd name="T68" fmla="*/ 10 w 1310"/>
                <a:gd name="T69" fmla="*/ 19 h 1309"/>
                <a:gd name="T70" fmla="*/ 15 w 1310"/>
                <a:gd name="T71" fmla="*/ 18 h 1309"/>
                <a:gd name="T72" fmla="*/ 16 w 1310"/>
                <a:gd name="T73" fmla="*/ 19 h 1309"/>
                <a:gd name="T74" fmla="*/ 15 w 1310"/>
                <a:gd name="T75" fmla="*/ 19 h 1309"/>
                <a:gd name="T76" fmla="*/ 14 w 1310"/>
                <a:gd name="T77" fmla="*/ 19 h 1309"/>
                <a:gd name="T78" fmla="*/ 15 w 1310"/>
                <a:gd name="T79" fmla="*/ 18 h 1309"/>
                <a:gd name="T80" fmla="*/ 15 w 1310"/>
                <a:gd name="T81" fmla="*/ 18 h 1309"/>
                <a:gd name="T82" fmla="*/ 19 w 1310"/>
                <a:gd name="T83" fmla="*/ 15 h 1309"/>
                <a:gd name="T84" fmla="*/ 18 w 1310"/>
                <a:gd name="T85" fmla="*/ 16 h 1309"/>
                <a:gd name="T86" fmla="*/ 18 w 1310"/>
                <a:gd name="T87" fmla="*/ 16 h 1309"/>
                <a:gd name="T88" fmla="*/ 18 w 1310"/>
                <a:gd name="T89" fmla="*/ 15 h 1309"/>
                <a:gd name="T90" fmla="*/ 19 w 1310"/>
                <a:gd name="T91" fmla="*/ 15 h 1309"/>
                <a:gd name="T92" fmla="*/ 21 w 1310"/>
                <a:gd name="T93" fmla="*/ 11 h 1309"/>
                <a:gd name="T94" fmla="*/ 20 w 1310"/>
                <a:gd name="T95" fmla="*/ 12 h 1309"/>
                <a:gd name="T96" fmla="*/ 19 w 1310"/>
                <a:gd name="T97" fmla="*/ 12 h 1309"/>
                <a:gd name="T98" fmla="*/ 19 w 1310"/>
                <a:gd name="T99" fmla="*/ 10 h 1309"/>
                <a:gd name="T100" fmla="*/ 20 w 1310"/>
                <a:gd name="T101" fmla="*/ 10 h 1309"/>
                <a:gd name="T102" fmla="*/ 20 w 1310"/>
                <a:gd name="T103" fmla="*/ 6 h 1309"/>
                <a:gd name="T104" fmla="*/ 19 w 1310"/>
                <a:gd name="T105" fmla="*/ 8 h 1309"/>
                <a:gd name="T106" fmla="*/ 18 w 1310"/>
                <a:gd name="T107" fmla="*/ 8 h 1309"/>
                <a:gd name="T108" fmla="*/ 17 w 1310"/>
                <a:gd name="T109" fmla="*/ 6 h 1309"/>
                <a:gd name="T110" fmla="*/ 18 w 1310"/>
                <a:gd name="T111" fmla="*/ 5 h 1309"/>
                <a:gd name="T112" fmla="*/ 16 w 1310"/>
                <a:gd name="T113" fmla="*/ 3 h 1309"/>
                <a:gd name="T114" fmla="*/ 16 w 1310"/>
                <a:gd name="T115" fmla="*/ 4 h 1309"/>
                <a:gd name="T116" fmla="*/ 14 w 1310"/>
                <a:gd name="T117" fmla="*/ 5 h 1309"/>
                <a:gd name="T118" fmla="*/ 13 w 1310"/>
                <a:gd name="T119" fmla="*/ 3 h 1309"/>
                <a:gd name="T120" fmla="*/ 15 w 1310"/>
                <a:gd name="T121" fmla="*/ 2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8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3 h 294"/>
                <a:gd name="T2" fmla="*/ 1 w 2521"/>
                <a:gd name="T3" fmla="*/ 4 h 294"/>
                <a:gd name="T4" fmla="*/ 0 w 2521"/>
                <a:gd name="T5" fmla="*/ 4 h 294"/>
                <a:gd name="T6" fmla="*/ 5 w 2521"/>
                <a:gd name="T7" fmla="*/ 4 h 294"/>
                <a:gd name="T8" fmla="*/ 6 w 2521"/>
                <a:gd name="T9" fmla="*/ 3 h 294"/>
                <a:gd name="T10" fmla="*/ 3 w 2521"/>
                <a:gd name="T11" fmla="*/ 1 h 294"/>
                <a:gd name="T12" fmla="*/ 10 w 2521"/>
                <a:gd name="T13" fmla="*/ 2 h 294"/>
                <a:gd name="T14" fmla="*/ 9 w 2521"/>
                <a:gd name="T15" fmla="*/ 3 h 294"/>
                <a:gd name="T16" fmla="*/ 10 w 2521"/>
                <a:gd name="T17" fmla="*/ 5 h 294"/>
                <a:gd name="T18" fmla="*/ 9 w 2521"/>
                <a:gd name="T19" fmla="*/ 4 h 294"/>
                <a:gd name="T20" fmla="*/ 8 w 2521"/>
                <a:gd name="T21" fmla="*/ 3 h 294"/>
                <a:gd name="T22" fmla="*/ 7 w 2521"/>
                <a:gd name="T23" fmla="*/ 2 h 294"/>
                <a:gd name="T24" fmla="*/ 9 w 2521"/>
                <a:gd name="T25" fmla="*/ 2 h 294"/>
                <a:gd name="T26" fmla="*/ 8 w 2521"/>
                <a:gd name="T27" fmla="*/ 2 h 294"/>
                <a:gd name="T28" fmla="*/ 14 w 2521"/>
                <a:gd name="T29" fmla="*/ 3 h 294"/>
                <a:gd name="T30" fmla="*/ 13 w 2521"/>
                <a:gd name="T31" fmla="*/ 5 h 294"/>
                <a:gd name="T32" fmla="*/ 10 w 2521"/>
                <a:gd name="T33" fmla="*/ 4 h 294"/>
                <a:gd name="T34" fmla="*/ 11 w 2521"/>
                <a:gd name="T35" fmla="*/ 2 h 294"/>
                <a:gd name="T36" fmla="*/ 13 w 2521"/>
                <a:gd name="T37" fmla="*/ 2 h 294"/>
                <a:gd name="T38" fmla="*/ 13 w 2521"/>
                <a:gd name="T39" fmla="*/ 2 h 294"/>
                <a:gd name="T40" fmla="*/ 12 w 2521"/>
                <a:gd name="T41" fmla="*/ 2 h 294"/>
                <a:gd name="T42" fmla="*/ 11 w 2521"/>
                <a:gd name="T43" fmla="*/ 3 h 294"/>
                <a:gd name="T44" fmla="*/ 12 w 2521"/>
                <a:gd name="T45" fmla="*/ 5 h 294"/>
                <a:gd name="T46" fmla="*/ 16 w 2521"/>
                <a:gd name="T47" fmla="*/ 1 h 294"/>
                <a:gd name="T48" fmla="*/ 17 w 2521"/>
                <a:gd name="T49" fmla="*/ 3 h 294"/>
                <a:gd name="T50" fmla="*/ 15 w 2521"/>
                <a:gd name="T51" fmla="*/ 3 h 294"/>
                <a:gd name="T52" fmla="*/ 14 w 2521"/>
                <a:gd name="T53" fmla="*/ 2 h 294"/>
                <a:gd name="T54" fmla="*/ 15 w 2521"/>
                <a:gd name="T55" fmla="*/ 3 h 294"/>
                <a:gd name="T56" fmla="*/ 16 w 2521"/>
                <a:gd name="T57" fmla="*/ 2 h 294"/>
                <a:gd name="T58" fmla="*/ 18 w 2521"/>
                <a:gd name="T59" fmla="*/ 5 h 294"/>
                <a:gd name="T60" fmla="*/ 20 w 2521"/>
                <a:gd name="T61" fmla="*/ 4 h 294"/>
                <a:gd name="T62" fmla="*/ 18 w 2521"/>
                <a:gd name="T63" fmla="*/ 3 h 294"/>
                <a:gd name="T64" fmla="*/ 18 w 2521"/>
                <a:gd name="T65" fmla="*/ 2 h 294"/>
                <a:gd name="T66" fmla="*/ 19 w 2521"/>
                <a:gd name="T67" fmla="*/ 1 h 294"/>
                <a:gd name="T68" fmla="*/ 20 w 2521"/>
                <a:gd name="T69" fmla="*/ 2 h 294"/>
                <a:gd name="T70" fmla="*/ 19 w 2521"/>
                <a:gd name="T71" fmla="*/ 2 h 294"/>
                <a:gd name="T72" fmla="*/ 19 w 2521"/>
                <a:gd name="T73" fmla="*/ 3 h 294"/>
                <a:gd name="T74" fmla="*/ 20 w 2521"/>
                <a:gd name="T75" fmla="*/ 4 h 294"/>
                <a:gd name="T76" fmla="*/ 19 w 2521"/>
                <a:gd name="T77" fmla="*/ 5 h 294"/>
                <a:gd name="T78" fmla="*/ 17 w 2521"/>
                <a:gd name="T79" fmla="*/ 4 h 294"/>
                <a:gd name="T80" fmla="*/ 23 w 2521"/>
                <a:gd name="T81" fmla="*/ 1 h 294"/>
                <a:gd name="T82" fmla="*/ 23 w 2521"/>
                <a:gd name="T83" fmla="*/ 5 h 294"/>
                <a:gd name="T84" fmla="*/ 21 w 2521"/>
                <a:gd name="T85" fmla="*/ 5 h 294"/>
                <a:gd name="T86" fmla="*/ 26 w 2521"/>
                <a:gd name="T87" fmla="*/ 2 h 294"/>
                <a:gd name="T88" fmla="*/ 26 w 2521"/>
                <a:gd name="T89" fmla="*/ 4 h 294"/>
                <a:gd name="T90" fmla="*/ 25 w 2521"/>
                <a:gd name="T91" fmla="*/ 3 h 294"/>
                <a:gd name="T92" fmla="*/ 25 w 2521"/>
                <a:gd name="T93" fmla="*/ 3 h 294"/>
                <a:gd name="T94" fmla="*/ 26 w 2521"/>
                <a:gd name="T95" fmla="*/ 0 h 294"/>
                <a:gd name="T96" fmla="*/ 30 w 2521"/>
                <a:gd name="T97" fmla="*/ 5 h 294"/>
                <a:gd name="T98" fmla="*/ 31 w 2521"/>
                <a:gd name="T99" fmla="*/ 4 h 294"/>
                <a:gd name="T100" fmla="*/ 32 w 2521"/>
                <a:gd name="T101" fmla="*/ 4 h 294"/>
                <a:gd name="T102" fmla="*/ 30 w 2521"/>
                <a:gd name="T103" fmla="*/ 5 h 294"/>
                <a:gd name="T104" fmla="*/ 29 w 2521"/>
                <a:gd name="T105" fmla="*/ 1 h 294"/>
                <a:gd name="T106" fmla="*/ 35 w 2521"/>
                <a:gd name="T107" fmla="*/ 3 h 294"/>
                <a:gd name="T108" fmla="*/ 35 w 2521"/>
                <a:gd name="T109" fmla="*/ 5 h 294"/>
                <a:gd name="T110" fmla="*/ 33 w 2521"/>
                <a:gd name="T111" fmla="*/ 3 h 294"/>
                <a:gd name="T112" fmla="*/ 32 w 2521"/>
                <a:gd name="T113" fmla="*/ 2 h 294"/>
                <a:gd name="T114" fmla="*/ 36 w 2521"/>
                <a:gd name="T115" fmla="*/ 1 h 294"/>
                <a:gd name="T116" fmla="*/ 40 w 2521"/>
                <a:gd name="T117" fmla="*/ 2 h 294"/>
                <a:gd name="T118" fmla="*/ 40 w 2521"/>
                <a:gd name="T119" fmla="*/ 3 h 294"/>
                <a:gd name="T120" fmla="*/ 40 w 2521"/>
                <a:gd name="T121" fmla="*/ 5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9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16 h 1049"/>
                <a:gd name="T2" fmla="*/ 3 w 1777"/>
                <a:gd name="T3" fmla="*/ 16 h 1049"/>
                <a:gd name="T4" fmla="*/ 7 w 1777"/>
                <a:gd name="T5" fmla="*/ 16 h 1049"/>
                <a:gd name="T6" fmla="*/ 12 w 1777"/>
                <a:gd name="T7" fmla="*/ 16 h 1049"/>
                <a:gd name="T8" fmla="*/ 17 w 1777"/>
                <a:gd name="T9" fmla="*/ 16 h 1049"/>
                <a:gd name="T10" fmla="*/ 22 w 1777"/>
                <a:gd name="T11" fmla="*/ 16 h 1049"/>
                <a:gd name="T12" fmla="*/ 26 w 1777"/>
                <a:gd name="T13" fmla="*/ 16 h 1049"/>
                <a:gd name="T14" fmla="*/ 28 w 1777"/>
                <a:gd name="T15" fmla="*/ 16 h 1049"/>
                <a:gd name="T16" fmla="*/ 28 w 1777"/>
                <a:gd name="T17" fmla="*/ 16 h 1049"/>
                <a:gd name="T18" fmla="*/ 28 w 1777"/>
                <a:gd name="T19" fmla="*/ 14 h 1049"/>
                <a:gd name="T20" fmla="*/ 28 w 1777"/>
                <a:gd name="T21" fmla="*/ 12 h 1049"/>
                <a:gd name="T22" fmla="*/ 28 w 1777"/>
                <a:gd name="T23" fmla="*/ 9 h 1049"/>
                <a:gd name="T24" fmla="*/ 28 w 1777"/>
                <a:gd name="T25" fmla="*/ 6 h 1049"/>
                <a:gd name="T26" fmla="*/ 28 w 1777"/>
                <a:gd name="T27" fmla="*/ 3 h 1049"/>
                <a:gd name="T28" fmla="*/ 28 w 1777"/>
                <a:gd name="T29" fmla="*/ 1 h 1049"/>
                <a:gd name="T30" fmla="*/ 28 w 1777"/>
                <a:gd name="T31" fmla="*/ 0 h 1049"/>
                <a:gd name="T32" fmla="*/ 28 w 1777"/>
                <a:gd name="T33" fmla="*/ 0 h 1049"/>
                <a:gd name="T34" fmla="*/ 26 w 1777"/>
                <a:gd name="T35" fmla="*/ 0 h 1049"/>
                <a:gd name="T36" fmla="*/ 22 w 1777"/>
                <a:gd name="T37" fmla="*/ 0 h 1049"/>
                <a:gd name="T38" fmla="*/ 17 w 1777"/>
                <a:gd name="T39" fmla="*/ 0 h 1049"/>
                <a:gd name="T40" fmla="*/ 12 w 1777"/>
                <a:gd name="T41" fmla="*/ 0 h 1049"/>
                <a:gd name="T42" fmla="*/ 7 w 1777"/>
                <a:gd name="T43" fmla="*/ 0 h 1049"/>
                <a:gd name="T44" fmla="*/ 3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1 h 1049"/>
                <a:gd name="T52" fmla="*/ 0 w 1777"/>
                <a:gd name="T53" fmla="*/ 3 h 1049"/>
                <a:gd name="T54" fmla="*/ 0 w 1777"/>
                <a:gd name="T55" fmla="*/ 6 h 1049"/>
                <a:gd name="T56" fmla="*/ 0 w 1777"/>
                <a:gd name="T57" fmla="*/ 9 h 1049"/>
                <a:gd name="T58" fmla="*/ 0 w 1777"/>
                <a:gd name="T59" fmla="*/ 12 h 1049"/>
                <a:gd name="T60" fmla="*/ 0 w 1777"/>
                <a:gd name="T61" fmla="*/ 14 h 1049"/>
                <a:gd name="T62" fmla="*/ 0 w 1777"/>
                <a:gd name="T63" fmla="*/ 16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0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36 w 2355"/>
                <a:gd name="T1" fmla="*/ 3 h 1405"/>
                <a:gd name="T2" fmla="*/ 35 w 2355"/>
                <a:gd name="T3" fmla="*/ 4 h 1405"/>
                <a:gd name="T4" fmla="*/ 34 w 2355"/>
                <a:gd name="T5" fmla="*/ 5 h 1405"/>
                <a:gd name="T6" fmla="*/ 36 w 2355"/>
                <a:gd name="T7" fmla="*/ 6 h 1405"/>
                <a:gd name="T8" fmla="*/ 36 w 2355"/>
                <a:gd name="T9" fmla="*/ 9 h 1405"/>
                <a:gd name="T10" fmla="*/ 34 w 2355"/>
                <a:gd name="T11" fmla="*/ 21 h 1405"/>
                <a:gd name="T12" fmla="*/ 30 w 2355"/>
                <a:gd name="T13" fmla="*/ 21 h 1405"/>
                <a:gd name="T14" fmla="*/ 28 w 2355"/>
                <a:gd name="T15" fmla="*/ 9 h 1405"/>
                <a:gd name="T16" fmla="*/ 28 w 2355"/>
                <a:gd name="T17" fmla="*/ 6 h 1405"/>
                <a:gd name="T18" fmla="*/ 30 w 2355"/>
                <a:gd name="T19" fmla="*/ 4 h 1405"/>
                <a:gd name="T20" fmla="*/ 30 w 2355"/>
                <a:gd name="T21" fmla="*/ 2 h 1405"/>
                <a:gd name="T22" fmla="*/ 33 w 2355"/>
                <a:gd name="T23" fmla="*/ 1 h 1405"/>
                <a:gd name="T24" fmla="*/ 16 w 2355"/>
                <a:gd name="T25" fmla="*/ 17 h 1405"/>
                <a:gd name="T26" fmla="*/ 17 w 2355"/>
                <a:gd name="T27" fmla="*/ 19 h 1405"/>
                <a:gd name="T28" fmla="*/ 20 w 2355"/>
                <a:gd name="T29" fmla="*/ 19 h 1405"/>
                <a:gd name="T30" fmla="*/ 22 w 2355"/>
                <a:gd name="T31" fmla="*/ 19 h 1405"/>
                <a:gd name="T32" fmla="*/ 22 w 2355"/>
                <a:gd name="T33" fmla="*/ 17 h 1405"/>
                <a:gd name="T34" fmla="*/ 19 w 2355"/>
                <a:gd name="T35" fmla="*/ 16 h 1405"/>
                <a:gd name="T36" fmla="*/ 14 w 2355"/>
                <a:gd name="T37" fmla="*/ 14 h 1405"/>
                <a:gd name="T38" fmla="*/ 13 w 2355"/>
                <a:gd name="T39" fmla="*/ 13 h 1405"/>
                <a:gd name="T40" fmla="*/ 13 w 2355"/>
                <a:gd name="T41" fmla="*/ 10 h 1405"/>
                <a:gd name="T42" fmla="*/ 14 w 2355"/>
                <a:gd name="T43" fmla="*/ 8 h 1405"/>
                <a:gd name="T44" fmla="*/ 16 w 2355"/>
                <a:gd name="T45" fmla="*/ 6 h 1405"/>
                <a:gd name="T46" fmla="*/ 20 w 2355"/>
                <a:gd name="T47" fmla="*/ 6 h 1405"/>
                <a:gd name="T48" fmla="*/ 23 w 2355"/>
                <a:gd name="T49" fmla="*/ 6 h 1405"/>
                <a:gd name="T50" fmla="*/ 25 w 2355"/>
                <a:gd name="T51" fmla="*/ 8 h 1405"/>
                <a:gd name="T52" fmla="*/ 26 w 2355"/>
                <a:gd name="T53" fmla="*/ 11 h 1405"/>
                <a:gd name="T54" fmla="*/ 22 w 2355"/>
                <a:gd name="T55" fmla="*/ 11 h 1405"/>
                <a:gd name="T56" fmla="*/ 21 w 2355"/>
                <a:gd name="T57" fmla="*/ 9 h 1405"/>
                <a:gd name="T58" fmla="*/ 18 w 2355"/>
                <a:gd name="T59" fmla="*/ 9 h 1405"/>
                <a:gd name="T60" fmla="*/ 17 w 2355"/>
                <a:gd name="T61" fmla="*/ 10 h 1405"/>
                <a:gd name="T62" fmla="*/ 17 w 2355"/>
                <a:gd name="T63" fmla="*/ 11 h 1405"/>
                <a:gd name="T64" fmla="*/ 23 w 2355"/>
                <a:gd name="T65" fmla="*/ 13 h 1405"/>
                <a:gd name="T66" fmla="*/ 26 w 2355"/>
                <a:gd name="T67" fmla="*/ 15 h 1405"/>
                <a:gd name="T68" fmla="*/ 26 w 2355"/>
                <a:gd name="T69" fmla="*/ 17 h 1405"/>
                <a:gd name="T70" fmla="*/ 26 w 2355"/>
                <a:gd name="T71" fmla="*/ 19 h 1405"/>
                <a:gd name="T72" fmla="*/ 24 w 2355"/>
                <a:gd name="T73" fmla="*/ 21 h 1405"/>
                <a:gd name="T74" fmla="*/ 21 w 2355"/>
                <a:gd name="T75" fmla="*/ 22 h 1405"/>
                <a:gd name="T76" fmla="*/ 17 w 2355"/>
                <a:gd name="T77" fmla="*/ 22 h 1405"/>
                <a:gd name="T78" fmla="*/ 14 w 2355"/>
                <a:gd name="T79" fmla="*/ 21 h 1405"/>
                <a:gd name="T80" fmla="*/ 12 w 2355"/>
                <a:gd name="T81" fmla="*/ 19 h 1405"/>
                <a:gd name="T82" fmla="*/ 14 w 2355"/>
                <a:gd name="T83" fmla="*/ 17 h 1405"/>
                <a:gd name="T84" fmla="*/ 5 w 2355"/>
                <a:gd name="T85" fmla="*/ 22 h 1405"/>
                <a:gd name="T86" fmla="*/ 9 w 2355"/>
                <a:gd name="T87" fmla="*/ 20 h 1405"/>
                <a:gd name="T88" fmla="*/ 10 w 2355"/>
                <a:gd name="T89" fmla="*/ 17 h 1405"/>
                <a:gd name="T90" fmla="*/ 6 w 2355"/>
                <a:gd name="T91" fmla="*/ 18 h 1405"/>
                <a:gd name="T92" fmla="*/ 4 w 2355"/>
                <a:gd name="T93" fmla="*/ 19 h 1405"/>
                <a:gd name="T94" fmla="*/ 1 w 2355"/>
                <a:gd name="T95" fmla="*/ 19 h 1405"/>
                <a:gd name="T96" fmla="*/ 0 w 2355"/>
                <a:gd name="T97" fmla="*/ 17 h 1405"/>
                <a:gd name="T98" fmla="*/ 1 w 2355"/>
                <a:gd name="T99" fmla="*/ 22 h 1405"/>
                <a:gd name="T100" fmla="*/ 2 w 2355"/>
                <a:gd name="T101" fmla="*/ 9 h 1405"/>
                <a:gd name="T102" fmla="*/ 5 w 2355"/>
                <a:gd name="T103" fmla="*/ 10 h 1405"/>
                <a:gd name="T104" fmla="*/ 7 w 2355"/>
                <a:gd name="T105" fmla="*/ 12 h 1405"/>
                <a:gd name="T106" fmla="*/ 0 w 2355"/>
                <a:gd name="T107" fmla="*/ 14 h 1405"/>
                <a:gd name="T108" fmla="*/ 11 w 2355"/>
                <a:gd name="T109" fmla="*/ 15 h 1405"/>
                <a:gd name="T110" fmla="*/ 10 w 2355"/>
                <a:gd name="T111" fmla="*/ 11 h 1405"/>
                <a:gd name="T112" fmla="*/ 8 w 2355"/>
                <a:gd name="T113" fmla="*/ 7 h 1405"/>
                <a:gd name="T114" fmla="*/ 4 w 2355"/>
                <a:gd name="T115" fmla="*/ 6 h 1405"/>
                <a:gd name="T116" fmla="*/ 0 w 2355"/>
                <a:gd name="T117" fmla="*/ 6 h 1405"/>
                <a:gd name="T118" fmla="*/ 0 w 2355"/>
                <a:gd name="T119" fmla="*/ 12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1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18 w 1237"/>
                <a:gd name="T1" fmla="*/ 0 h 939"/>
                <a:gd name="T2" fmla="*/ 19 w 1237"/>
                <a:gd name="T3" fmla="*/ 0 h 939"/>
                <a:gd name="T4" fmla="*/ 18 w 1237"/>
                <a:gd name="T5" fmla="*/ 1 h 939"/>
                <a:gd name="T6" fmla="*/ 18 w 1237"/>
                <a:gd name="T7" fmla="*/ 2 h 939"/>
                <a:gd name="T8" fmla="*/ 18 w 1237"/>
                <a:gd name="T9" fmla="*/ 1 h 939"/>
                <a:gd name="T10" fmla="*/ 18 w 1237"/>
                <a:gd name="T11" fmla="*/ 1 h 939"/>
                <a:gd name="T12" fmla="*/ 17 w 1237"/>
                <a:gd name="T13" fmla="*/ 2 h 939"/>
                <a:gd name="T14" fmla="*/ 17 w 1237"/>
                <a:gd name="T15" fmla="*/ 1 h 939"/>
                <a:gd name="T16" fmla="*/ 17 w 1237"/>
                <a:gd name="T17" fmla="*/ 1 h 939"/>
                <a:gd name="T18" fmla="*/ 17 w 1237"/>
                <a:gd name="T19" fmla="*/ 0 h 939"/>
                <a:gd name="T20" fmla="*/ 17 w 1237"/>
                <a:gd name="T21" fmla="*/ 0 h 939"/>
                <a:gd name="T22" fmla="*/ 18 w 1237"/>
                <a:gd name="T23" fmla="*/ 0 h 939"/>
                <a:gd name="T24" fmla="*/ 18 w 1237"/>
                <a:gd name="T25" fmla="*/ 0 h 939"/>
                <a:gd name="T26" fmla="*/ 14 w 1237"/>
                <a:gd name="T27" fmla="*/ 1 h 939"/>
                <a:gd name="T28" fmla="*/ 15 w 1237"/>
                <a:gd name="T29" fmla="*/ 1 h 939"/>
                <a:gd name="T30" fmla="*/ 15 w 1237"/>
                <a:gd name="T31" fmla="*/ 2 h 939"/>
                <a:gd name="T32" fmla="*/ 14 w 1237"/>
                <a:gd name="T33" fmla="*/ 2 h 939"/>
                <a:gd name="T34" fmla="*/ 15 w 1237"/>
                <a:gd name="T35" fmla="*/ 4 h 939"/>
                <a:gd name="T36" fmla="*/ 14 w 1237"/>
                <a:gd name="T37" fmla="*/ 3 h 939"/>
                <a:gd name="T38" fmla="*/ 13 w 1237"/>
                <a:gd name="T39" fmla="*/ 3 h 939"/>
                <a:gd name="T40" fmla="*/ 12 w 1237"/>
                <a:gd name="T41" fmla="*/ 3 h 939"/>
                <a:gd name="T42" fmla="*/ 13 w 1237"/>
                <a:gd name="T43" fmla="*/ 2 h 939"/>
                <a:gd name="T44" fmla="*/ 12 w 1237"/>
                <a:gd name="T45" fmla="*/ 1 h 939"/>
                <a:gd name="T46" fmla="*/ 12 w 1237"/>
                <a:gd name="T47" fmla="*/ 1 h 939"/>
                <a:gd name="T48" fmla="*/ 13 w 1237"/>
                <a:gd name="T49" fmla="*/ 1 h 939"/>
                <a:gd name="T50" fmla="*/ 14 w 1237"/>
                <a:gd name="T51" fmla="*/ 0 h 939"/>
                <a:gd name="T52" fmla="*/ 14 w 1237"/>
                <a:gd name="T53" fmla="*/ 1 h 939"/>
                <a:gd name="T54" fmla="*/ 5 w 1237"/>
                <a:gd name="T55" fmla="*/ 9 h 939"/>
                <a:gd name="T56" fmla="*/ 7 w 1237"/>
                <a:gd name="T57" fmla="*/ 9 h 939"/>
                <a:gd name="T58" fmla="*/ 8 w 1237"/>
                <a:gd name="T59" fmla="*/ 9 h 939"/>
                <a:gd name="T60" fmla="*/ 7 w 1237"/>
                <a:gd name="T61" fmla="*/ 10 h 939"/>
                <a:gd name="T62" fmla="*/ 6 w 1237"/>
                <a:gd name="T63" fmla="*/ 11 h 939"/>
                <a:gd name="T64" fmla="*/ 6 w 1237"/>
                <a:gd name="T65" fmla="*/ 13 h 939"/>
                <a:gd name="T66" fmla="*/ 7 w 1237"/>
                <a:gd name="T67" fmla="*/ 14 h 939"/>
                <a:gd name="T68" fmla="*/ 5 w 1237"/>
                <a:gd name="T69" fmla="*/ 13 h 939"/>
                <a:gd name="T70" fmla="*/ 4 w 1237"/>
                <a:gd name="T71" fmla="*/ 13 h 939"/>
                <a:gd name="T72" fmla="*/ 1 w 1237"/>
                <a:gd name="T73" fmla="*/ 14 h 939"/>
                <a:gd name="T74" fmla="*/ 2 w 1237"/>
                <a:gd name="T75" fmla="*/ 13 h 939"/>
                <a:gd name="T76" fmla="*/ 2 w 1237"/>
                <a:gd name="T77" fmla="*/ 11 h 939"/>
                <a:gd name="T78" fmla="*/ 2 w 1237"/>
                <a:gd name="T79" fmla="*/ 11 h 939"/>
                <a:gd name="T80" fmla="*/ 0 w 1237"/>
                <a:gd name="T81" fmla="*/ 9 h 939"/>
                <a:gd name="T82" fmla="*/ 1 w 1237"/>
                <a:gd name="T83" fmla="*/ 9 h 939"/>
                <a:gd name="T84" fmla="*/ 2 w 1237"/>
                <a:gd name="T85" fmla="*/ 9 h 939"/>
                <a:gd name="T86" fmla="*/ 3 w 1237"/>
                <a:gd name="T87" fmla="*/ 9 h 939"/>
                <a:gd name="T88" fmla="*/ 3 w 1237"/>
                <a:gd name="T89" fmla="*/ 7 h 939"/>
                <a:gd name="T90" fmla="*/ 4 w 1237"/>
                <a:gd name="T91" fmla="*/ 6 h 939"/>
                <a:gd name="T92" fmla="*/ 4 w 1237"/>
                <a:gd name="T93" fmla="*/ 6 h 939"/>
                <a:gd name="T94" fmla="*/ 5 w 1237"/>
                <a:gd name="T95" fmla="*/ 8 h 939"/>
                <a:gd name="T96" fmla="*/ 5 w 1237"/>
                <a:gd name="T97" fmla="*/ 9 h 939"/>
                <a:gd name="T98" fmla="*/ 10 w 1237"/>
                <a:gd name="T99" fmla="*/ 4 h 939"/>
                <a:gd name="T100" fmla="*/ 11 w 1237"/>
                <a:gd name="T101" fmla="*/ 4 h 939"/>
                <a:gd name="T102" fmla="*/ 9 w 1237"/>
                <a:gd name="T103" fmla="*/ 5 h 939"/>
                <a:gd name="T104" fmla="*/ 10 w 1237"/>
                <a:gd name="T105" fmla="*/ 6 h 939"/>
                <a:gd name="T106" fmla="*/ 9 w 1237"/>
                <a:gd name="T107" fmla="*/ 6 h 939"/>
                <a:gd name="T108" fmla="*/ 8 w 1237"/>
                <a:gd name="T109" fmla="*/ 6 h 939"/>
                <a:gd name="T110" fmla="*/ 7 w 1237"/>
                <a:gd name="T111" fmla="*/ 7 h 939"/>
                <a:gd name="T112" fmla="*/ 7 w 1237"/>
                <a:gd name="T113" fmla="*/ 5 h 939"/>
                <a:gd name="T114" fmla="*/ 7 w 1237"/>
                <a:gd name="T115" fmla="*/ 4 h 939"/>
                <a:gd name="T116" fmla="*/ 6 w 1237"/>
                <a:gd name="T117" fmla="*/ 4 h 939"/>
                <a:gd name="T118" fmla="*/ 8 w 1237"/>
                <a:gd name="T119" fmla="*/ 4 h 939"/>
                <a:gd name="T120" fmla="*/ 8 w 1237"/>
                <a:gd name="T121" fmla="*/ 2 h 939"/>
                <a:gd name="T122" fmla="*/ 9 w 1237"/>
                <a:gd name="T123" fmla="*/ 3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2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3 h 1107"/>
                <a:gd name="T2" fmla="*/ 0 w 1739"/>
                <a:gd name="T3" fmla="*/ 4 h 1107"/>
                <a:gd name="T4" fmla="*/ 1 w 1739"/>
                <a:gd name="T5" fmla="*/ 2 h 1107"/>
                <a:gd name="T6" fmla="*/ 5 w 1739"/>
                <a:gd name="T7" fmla="*/ 4 h 1107"/>
                <a:gd name="T8" fmla="*/ 8 w 1739"/>
                <a:gd name="T9" fmla="*/ 2 h 1107"/>
                <a:gd name="T10" fmla="*/ 7 w 1739"/>
                <a:gd name="T11" fmla="*/ 5 h 1107"/>
                <a:gd name="T12" fmla="*/ 9 w 1739"/>
                <a:gd name="T13" fmla="*/ 3 h 1107"/>
                <a:gd name="T14" fmla="*/ 12 w 1739"/>
                <a:gd name="T15" fmla="*/ 4 h 1107"/>
                <a:gd name="T16" fmla="*/ 10 w 1739"/>
                <a:gd name="T17" fmla="*/ 4 h 1107"/>
                <a:gd name="T18" fmla="*/ 14 w 1739"/>
                <a:gd name="T19" fmla="*/ 2 h 1107"/>
                <a:gd name="T20" fmla="*/ 16 w 1739"/>
                <a:gd name="T21" fmla="*/ 5 h 1107"/>
                <a:gd name="T22" fmla="*/ 13 w 1739"/>
                <a:gd name="T23" fmla="*/ 2 h 1107"/>
                <a:gd name="T24" fmla="*/ 15 w 1739"/>
                <a:gd name="T25" fmla="*/ 3 h 1107"/>
                <a:gd name="T26" fmla="*/ 18 w 1739"/>
                <a:gd name="T27" fmla="*/ 2 h 1107"/>
                <a:gd name="T28" fmla="*/ 20 w 1739"/>
                <a:gd name="T29" fmla="*/ 5 h 1107"/>
                <a:gd name="T30" fmla="*/ 18 w 1739"/>
                <a:gd name="T31" fmla="*/ 4 h 1107"/>
                <a:gd name="T32" fmla="*/ 17 w 1739"/>
                <a:gd name="T33" fmla="*/ 3 h 1107"/>
                <a:gd name="T34" fmla="*/ 19 w 1739"/>
                <a:gd name="T35" fmla="*/ 3 h 1107"/>
                <a:gd name="T36" fmla="*/ 23 w 1739"/>
                <a:gd name="T37" fmla="*/ 2 h 1107"/>
                <a:gd name="T38" fmla="*/ 25 w 1739"/>
                <a:gd name="T39" fmla="*/ 7 h 1107"/>
                <a:gd name="T40" fmla="*/ 25 w 1739"/>
                <a:gd name="T41" fmla="*/ 4 h 1107"/>
                <a:gd name="T42" fmla="*/ 26 w 1739"/>
                <a:gd name="T43" fmla="*/ 0 h 1107"/>
                <a:gd name="T44" fmla="*/ 2 w 1739"/>
                <a:gd name="T45" fmla="*/ 10 h 1107"/>
                <a:gd name="T46" fmla="*/ 0 w 1739"/>
                <a:gd name="T47" fmla="*/ 11 h 1107"/>
                <a:gd name="T48" fmla="*/ 0 w 1739"/>
                <a:gd name="T49" fmla="*/ 10 h 1107"/>
                <a:gd name="T50" fmla="*/ 4 w 1739"/>
                <a:gd name="T51" fmla="*/ 8 h 1107"/>
                <a:gd name="T52" fmla="*/ 4 w 1739"/>
                <a:gd name="T53" fmla="*/ 12 h 1107"/>
                <a:gd name="T54" fmla="*/ 4 w 1739"/>
                <a:gd name="T55" fmla="*/ 8 h 1107"/>
                <a:gd name="T56" fmla="*/ 3 w 1739"/>
                <a:gd name="T57" fmla="*/ 9 h 1107"/>
                <a:gd name="T58" fmla="*/ 6 w 1739"/>
                <a:gd name="T59" fmla="*/ 9 h 1107"/>
                <a:gd name="T60" fmla="*/ 8 w 1739"/>
                <a:gd name="T61" fmla="*/ 11 h 1107"/>
                <a:gd name="T62" fmla="*/ 6 w 1739"/>
                <a:gd name="T63" fmla="*/ 9 h 1107"/>
                <a:gd name="T64" fmla="*/ 9 w 1739"/>
                <a:gd name="T65" fmla="*/ 7 h 1107"/>
                <a:gd name="T66" fmla="*/ 10 w 1739"/>
                <a:gd name="T67" fmla="*/ 9 h 1107"/>
                <a:gd name="T68" fmla="*/ 12 w 1739"/>
                <a:gd name="T69" fmla="*/ 11 h 1107"/>
                <a:gd name="T70" fmla="*/ 10 w 1739"/>
                <a:gd name="T71" fmla="*/ 10 h 1107"/>
                <a:gd name="T72" fmla="*/ 10 w 1739"/>
                <a:gd name="T73" fmla="*/ 9 h 1107"/>
                <a:gd name="T74" fmla="*/ 11 w 1739"/>
                <a:gd name="T75" fmla="*/ 11 h 1107"/>
                <a:gd name="T76" fmla="*/ 13 w 1739"/>
                <a:gd name="T77" fmla="*/ 7 h 1107"/>
                <a:gd name="T78" fmla="*/ 14 w 1739"/>
                <a:gd name="T79" fmla="*/ 9 h 1107"/>
                <a:gd name="T80" fmla="*/ 15 w 1739"/>
                <a:gd name="T81" fmla="*/ 8 h 1107"/>
                <a:gd name="T82" fmla="*/ 18 w 1739"/>
                <a:gd name="T83" fmla="*/ 10 h 1107"/>
                <a:gd name="T84" fmla="*/ 0 w 1739"/>
                <a:gd name="T85" fmla="*/ 15 h 1107"/>
                <a:gd name="T86" fmla="*/ 1 w 1739"/>
                <a:gd name="T87" fmla="*/ 15 h 1107"/>
                <a:gd name="T88" fmla="*/ 3 w 1739"/>
                <a:gd name="T89" fmla="*/ 18 h 1107"/>
                <a:gd name="T90" fmla="*/ 2 w 1739"/>
                <a:gd name="T91" fmla="*/ 15 h 1107"/>
                <a:gd name="T92" fmla="*/ 2 w 1739"/>
                <a:gd name="T93" fmla="*/ 15 h 1107"/>
                <a:gd name="T94" fmla="*/ 6 w 1739"/>
                <a:gd name="T95" fmla="*/ 15 h 1107"/>
                <a:gd name="T96" fmla="*/ 5 w 1739"/>
                <a:gd name="T97" fmla="*/ 15 h 1107"/>
                <a:gd name="T98" fmla="*/ 10 w 1739"/>
                <a:gd name="T99" fmla="*/ 17 h 1107"/>
                <a:gd name="T100" fmla="*/ 8 w 1739"/>
                <a:gd name="T101" fmla="*/ 15 h 1107"/>
                <a:gd name="T102" fmla="*/ 9 w 1739"/>
                <a:gd name="T103" fmla="*/ 17 h 1107"/>
                <a:gd name="T104" fmla="*/ 8 w 1739"/>
                <a:gd name="T105" fmla="*/ 16 h 1107"/>
                <a:gd name="T106" fmla="*/ 13 w 1739"/>
                <a:gd name="T107" fmla="*/ 17 h 1107"/>
                <a:gd name="T108" fmla="*/ 18 w 1739"/>
                <a:gd name="T109" fmla="*/ 14 h 1107"/>
                <a:gd name="T110" fmla="*/ 18 w 1739"/>
                <a:gd name="T111" fmla="*/ 17 h 1107"/>
                <a:gd name="T112" fmla="*/ 18 w 1739"/>
                <a:gd name="T113" fmla="*/ 18 h 1107"/>
                <a:gd name="T114" fmla="*/ 19 w 1739"/>
                <a:gd name="T115" fmla="*/ 13 h 1107"/>
                <a:gd name="T116" fmla="*/ 17 w 1739"/>
                <a:gd name="T117" fmla="*/ 13 h 1107"/>
                <a:gd name="T118" fmla="*/ 24 w 1739"/>
                <a:gd name="T119" fmla="*/ 14 h 1107"/>
                <a:gd name="T120" fmla="*/ 23 w 1739"/>
                <a:gd name="T121" fmla="*/ 18 h 1107"/>
                <a:gd name="T122" fmla="*/ 23 w 1739"/>
                <a:gd name="T123" fmla="*/ 15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3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1 w 317"/>
                <a:gd name="T1" fmla="*/ 2 h 235"/>
                <a:gd name="T2" fmla="*/ 1 w 317"/>
                <a:gd name="T3" fmla="*/ 2 h 235"/>
                <a:gd name="T4" fmla="*/ 1 w 317"/>
                <a:gd name="T5" fmla="*/ 2 h 235"/>
                <a:gd name="T6" fmla="*/ 1 w 317"/>
                <a:gd name="T7" fmla="*/ 1 h 235"/>
                <a:gd name="T8" fmla="*/ 1 w 317"/>
                <a:gd name="T9" fmla="*/ 1 h 235"/>
                <a:gd name="T10" fmla="*/ 1 w 317"/>
                <a:gd name="T11" fmla="*/ 1 h 235"/>
                <a:gd name="T12" fmla="*/ 0 w 317"/>
                <a:gd name="T13" fmla="*/ 1 h 235"/>
                <a:gd name="T14" fmla="*/ 0 w 317"/>
                <a:gd name="T15" fmla="*/ 1 h 235"/>
                <a:gd name="T16" fmla="*/ 0 w 317"/>
                <a:gd name="T17" fmla="*/ 1 h 235"/>
                <a:gd name="T18" fmla="*/ 0 w 317"/>
                <a:gd name="T19" fmla="*/ 2 h 235"/>
                <a:gd name="T20" fmla="*/ 0 w 317"/>
                <a:gd name="T21" fmla="*/ 2 h 235"/>
                <a:gd name="T22" fmla="*/ 0 w 317"/>
                <a:gd name="T23" fmla="*/ 2 h 235"/>
                <a:gd name="T24" fmla="*/ 0 w 317"/>
                <a:gd name="T25" fmla="*/ 2 h 235"/>
                <a:gd name="T26" fmla="*/ 0 w 317"/>
                <a:gd name="T27" fmla="*/ 2 h 235"/>
                <a:gd name="T28" fmla="*/ 0 w 317"/>
                <a:gd name="T29" fmla="*/ 3 h 235"/>
                <a:gd name="T30" fmla="*/ 0 w 317"/>
                <a:gd name="T31" fmla="*/ 3 h 235"/>
                <a:gd name="T32" fmla="*/ 0 w 317"/>
                <a:gd name="T33" fmla="*/ 3 h 235"/>
                <a:gd name="T34" fmla="*/ 0 w 317"/>
                <a:gd name="T35" fmla="*/ 3 h 235"/>
                <a:gd name="T36" fmla="*/ 1 w 317"/>
                <a:gd name="T37" fmla="*/ 3 h 235"/>
                <a:gd name="T38" fmla="*/ 1 w 317"/>
                <a:gd name="T39" fmla="*/ 3 h 235"/>
                <a:gd name="T40" fmla="*/ 1 w 317"/>
                <a:gd name="T41" fmla="*/ 3 h 235"/>
                <a:gd name="T42" fmla="*/ 1 w 317"/>
                <a:gd name="T43" fmla="*/ 3 h 235"/>
                <a:gd name="T44" fmla="*/ 1 w 317"/>
                <a:gd name="T45" fmla="*/ 2 h 235"/>
                <a:gd name="T46" fmla="*/ 1 w 317"/>
                <a:gd name="T47" fmla="*/ 2 h 235"/>
                <a:gd name="T48" fmla="*/ 4 w 317"/>
                <a:gd name="T49" fmla="*/ 0 h 235"/>
                <a:gd name="T50" fmla="*/ 4 w 317"/>
                <a:gd name="T51" fmla="*/ 0 h 235"/>
                <a:gd name="T52" fmla="*/ 4 w 317"/>
                <a:gd name="T53" fmla="*/ 0 h 235"/>
                <a:gd name="T54" fmla="*/ 4 w 317"/>
                <a:gd name="T55" fmla="*/ 0 h 235"/>
                <a:gd name="T56" fmla="*/ 4 w 317"/>
                <a:gd name="T57" fmla="*/ 0 h 235"/>
                <a:gd name="T58" fmla="*/ 4 w 317"/>
                <a:gd name="T59" fmla="*/ 0 h 235"/>
                <a:gd name="T60" fmla="*/ 3 w 317"/>
                <a:gd name="T61" fmla="*/ 0 h 235"/>
                <a:gd name="T62" fmla="*/ 3 w 317"/>
                <a:gd name="T63" fmla="*/ 0 h 235"/>
                <a:gd name="T64" fmla="*/ 3 w 317"/>
                <a:gd name="T65" fmla="*/ 0 h 235"/>
                <a:gd name="T66" fmla="*/ 3 w 317"/>
                <a:gd name="T67" fmla="*/ 0 h 235"/>
                <a:gd name="T68" fmla="*/ 3 w 317"/>
                <a:gd name="T69" fmla="*/ 0 h 235"/>
                <a:gd name="T70" fmla="*/ 2 w 317"/>
                <a:gd name="T71" fmla="*/ 0 h 235"/>
                <a:gd name="T72" fmla="*/ 2 w 317"/>
                <a:gd name="T73" fmla="*/ 0 h 235"/>
                <a:gd name="T74" fmla="*/ 2 w 317"/>
                <a:gd name="T75" fmla="*/ 1 h 235"/>
                <a:gd name="T76" fmla="*/ 3 w 317"/>
                <a:gd name="T77" fmla="*/ 1 h 235"/>
                <a:gd name="T78" fmla="*/ 3 w 317"/>
                <a:gd name="T79" fmla="*/ 1 h 235"/>
                <a:gd name="T80" fmla="*/ 3 w 317"/>
                <a:gd name="T81" fmla="*/ 1 h 235"/>
                <a:gd name="T82" fmla="*/ 3 w 317"/>
                <a:gd name="T83" fmla="*/ 1 h 235"/>
                <a:gd name="T84" fmla="*/ 3 w 317"/>
                <a:gd name="T85" fmla="*/ 1 h 235"/>
                <a:gd name="T86" fmla="*/ 4 w 317"/>
                <a:gd name="T87" fmla="*/ 1 h 235"/>
                <a:gd name="T88" fmla="*/ 4 w 317"/>
                <a:gd name="T89" fmla="*/ 1 h 235"/>
                <a:gd name="T90" fmla="*/ 4 w 317"/>
                <a:gd name="T91" fmla="*/ 1 h 235"/>
                <a:gd name="T92" fmla="*/ 4 w 317"/>
                <a:gd name="T93" fmla="*/ 1 h 235"/>
                <a:gd name="T94" fmla="*/ 4 w 317"/>
                <a:gd name="T95" fmla="*/ 1 h 235"/>
                <a:gd name="T96" fmla="*/ 4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4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22 w 1559"/>
                <a:gd name="T1" fmla="*/ 4 h 639"/>
                <a:gd name="T2" fmla="*/ 22 w 1559"/>
                <a:gd name="T3" fmla="*/ 3 h 639"/>
                <a:gd name="T4" fmla="*/ 22 w 1559"/>
                <a:gd name="T5" fmla="*/ 1 h 639"/>
                <a:gd name="T6" fmla="*/ 22 w 1559"/>
                <a:gd name="T7" fmla="*/ 0 h 639"/>
                <a:gd name="T8" fmla="*/ 22 w 1559"/>
                <a:gd name="T9" fmla="*/ 0 h 639"/>
                <a:gd name="T10" fmla="*/ 20 w 1559"/>
                <a:gd name="T11" fmla="*/ 0 h 639"/>
                <a:gd name="T12" fmla="*/ 17 w 1559"/>
                <a:gd name="T13" fmla="*/ 0 h 639"/>
                <a:gd name="T14" fmla="*/ 13 w 1559"/>
                <a:gd name="T15" fmla="*/ 0 h 639"/>
                <a:gd name="T16" fmla="*/ 9 w 1559"/>
                <a:gd name="T17" fmla="*/ 0 h 639"/>
                <a:gd name="T18" fmla="*/ 5 w 1559"/>
                <a:gd name="T19" fmla="*/ 0 h 639"/>
                <a:gd name="T20" fmla="*/ 2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2 h 639"/>
                <a:gd name="T28" fmla="*/ 0 w 1559"/>
                <a:gd name="T29" fmla="*/ 5 h 639"/>
                <a:gd name="T30" fmla="*/ 0 w 1559"/>
                <a:gd name="T31" fmla="*/ 8 h 639"/>
                <a:gd name="T32" fmla="*/ 0 w 1559"/>
                <a:gd name="T33" fmla="*/ 8 h 639"/>
                <a:gd name="T34" fmla="*/ 1 w 1559"/>
                <a:gd name="T35" fmla="*/ 8 h 639"/>
                <a:gd name="T36" fmla="*/ 1 w 1559"/>
                <a:gd name="T37" fmla="*/ 8 h 639"/>
                <a:gd name="T38" fmla="*/ 1 w 1559"/>
                <a:gd name="T39" fmla="*/ 6 h 639"/>
                <a:gd name="T40" fmla="*/ 1 w 1559"/>
                <a:gd name="T41" fmla="*/ 4 h 639"/>
                <a:gd name="T42" fmla="*/ 1 w 1559"/>
                <a:gd name="T43" fmla="*/ 2 h 639"/>
                <a:gd name="T44" fmla="*/ 2 w 1559"/>
                <a:gd name="T45" fmla="*/ 1 h 639"/>
                <a:gd name="T46" fmla="*/ 3 w 1559"/>
                <a:gd name="T47" fmla="*/ 1 h 639"/>
                <a:gd name="T48" fmla="*/ 6 w 1559"/>
                <a:gd name="T49" fmla="*/ 1 h 639"/>
                <a:gd name="T50" fmla="*/ 9 w 1559"/>
                <a:gd name="T51" fmla="*/ 1 h 639"/>
                <a:gd name="T52" fmla="*/ 12 w 1559"/>
                <a:gd name="T53" fmla="*/ 1 h 639"/>
                <a:gd name="T54" fmla="*/ 16 w 1559"/>
                <a:gd name="T55" fmla="*/ 1 h 639"/>
                <a:gd name="T56" fmla="*/ 18 w 1559"/>
                <a:gd name="T57" fmla="*/ 1 h 639"/>
                <a:gd name="T58" fmla="*/ 20 w 1559"/>
                <a:gd name="T59" fmla="*/ 1 h 639"/>
                <a:gd name="T60" fmla="*/ 20 w 1559"/>
                <a:gd name="T61" fmla="*/ 1 h 639"/>
                <a:gd name="T62" fmla="*/ 20 w 1559"/>
                <a:gd name="T63" fmla="*/ 2 h 639"/>
                <a:gd name="T64" fmla="*/ 20 w 1559"/>
                <a:gd name="T65" fmla="*/ 3 h 639"/>
                <a:gd name="T66" fmla="*/ 20 w 1559"/>
                <a:gd name="T67" fmla="*/ 4 h 639"/>
                <a:gd name="T68" fmla="*/ 20 w 1559"/>
                <a:gd name="T69" fmla="*/ 5 h 639"/>
                <a:gd name="T70" fmla="*/ 18 w 1559"/>
                <a:gd name="T71" fmla="*/ 5 h 639"/>
                <a:gd name="T72" fmla="*/ 18 w 1559"/>
                <a:gd name="T73" fmla="*/ 5 h 639"/>
                <a:gd name="T74" fmla="*/ 19 w 1559"/>
                <a:gd name="T75" fmla="*/ 6 h 639"/>
                <a:gd name="T76" fmla="*/ 20 w 1559"/>
                <a:gd name="T77" fmla="*/ 8 h 639"/>
                <a:gd name="T78" fmla="*/ 21 w 1559"/>
                <a:gd name="T79" fmla="*/ 9 h 639"/>
                <a:gd name="T80" fmla="*/ 21 w 1559"/>
                <a:gd name="T81" fmla="*/ 9 h 639"/>
                <a:gd name="T82" fmla="*/ 22 w 1559"/>
                <a:gd name="T83" fmla="*/ 8 h 639"/>
                <a:gd name="T84" fmla="*/ 23 w 1559"/>
                <a:gd name="T85" fmla="*/ 6 h 639"/>
                <a:gd name="T86" fmla="*/ 24 w 1559"/>
                <a:gd name="T87" fmla="*/ 5 h 639"/>
                <a:gd name="T88" fmla="*/ 24 w 1559"/>
                <a:gd name="T89" fmla="*/ 5 h 639"/>
                <a:gd name="T90" fmla="*/ 22 w 1559"/>
                <a:gd name="T91" fmla="*/ 5 h 639"/>
                <a:gd name="T92" fmla="*/ 21 w 1559"/>
                <a:gd name="T93" fmla="*/ 8 h 639"/>
                <a:gd name="T94" fmla="*/ 20 w 1559"/>
                <a:gd name="T95" fmla="*/ 7 h 639"/>
                <a:gd name="T96" fmla="*/ 20 w 1559"/>
                <a:gd name="T97" fmla="*/ 5 h 639"/>
                <a:gd name="T98" fmla="*/ 21 w 1559"/>
                <a:gd name="T99" fmla="*/ 5 h 639"/>
                <a:gd name="T100" fmla="*/ 22 w 1559"/>
                <a:gd name="T101" fmla="*/ 5 h 639"/>
                <a:gd name="T102" fmla="*/ 22 w 1559"/>
                <a:gd name="T103" fmla="*/ 7 h 639"/>
                <a:gd name="T104" fmla="*/ 21 w 1559"/>
                <a:gd name="T105" fmla="*/ 8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5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1 w 468"/>
                <a:gd name="T1" fmla="*/ 9 h 685"/>
                <a:gd name="T2" fmla="*/ 1 w 468"/>
                <a:gd name="T3" fmla="*/ 8 h 685"/>
                <a:gd name="T4" fmla="*/ 1 w 468"/>
                <a:gd name="T5" fmla="*/ 8 h 685"/>
                <a:gd name="T6" fmla="*/ 0 w 468"/>
                <a:gd name="T7" fmla="*/ 8 h 685"/>
                <a:gd name="T8" fmla="*/ 0 w 468"/>
                <a:gd name="T9" fmla="*/ 9 h 685"/>
                <a:gd name="T10" fmla="*/ 0 w 468"/>
                <a:gd name="T11" fmla="*/ 9 h 685"/>
                <a:gd name="T12" fmla="*/ 0 w 468"/>
                <a:gd name="T13" fmla="*/ 10 h 685"/>
                <a:gd name="T14" fmla="*/ 0 w 468"/>
                <a:gd name="T15" fmla="*/ 10 h 685"/>
                <a:gd name="T16" fmla="*/ 0 w 468"/>
                <a:gd name="T17" fmla="*/ 10 h 685"/>
                <a:gd name="T18" fmla="*/ 1 w 468"/>
                <a:gd name="T19" fmla="*/ 10 h 685"/>
                <a:gd name="T20" fmla="*/ 1 w 468"/>
                <a:gd name="T21" fmla="*/ 10 h 685"/>
                <a:gd name="T22" fmla="*/ 1 w 468"/>
                <a:gd name="T23" fmla="*/ 9 h 685"/>
                <a:gd name="T24" fmla="*/ 3 w 468"/>
                <a:gd name="T25" fmla="*/ 5 h 685"/>
                <a:gd name="T26" fmla="*/ 3 w 468"/>
                <a:gd name="T27" fmla="*/ 5 h 685"/>
                <a:gd name="T28" fmla="*/ 2 w 468"/>
                <a:gd name="T29" fmla="*/ 5 h 685"/>
                <a:gd name="T30" fmla="*/ 2 w 468"/>
                <a:gd name="T31" fmla="*/ 5 h 685"/>
                <a:gd name="T32" fmla="*/ 1 w 468"/>
                <a:gd name="T33" fmla="*/ 5 h 685"/>
                <a:gd name="T34" fmla="*/ 1 w 468"/>
                <a:gd name="T35" fmla="*/ 5 h 685"/>
                <a:gd name="T36" fmla="*/ 1 w 468"/>
                <a:gd name="T37" fmla="*/ 6 h 685"/>
                <a:gd name="T38" fmla="*/ 1 w 468"/>
                <a:gd name="T39" fmla="*/ 6 h 685"/>
                <a:gd name="T40" fmla="*/ 2 w 468"/>
                <a:gd name="T41" fmla="*/ 7 h 685"/>
                <a:gd name="T42" fmla="*/ 2 w 468"/>
                <a:gd name="T43" fmla="*/ 7 h 685"/>
                <a:gd name="T44" fmla="*/ 3 w 468"/>
                <a:gd name="T45" fmla="*/ 6 h 685"/>
                <a:gd name="T46" fmla="*/ 3 w 468"/>
                <a:gd name="T47" fmla="*/ 6 h 685"/>
                <a:gd name="T48" fmla="*/ 5 w 468"/>
                <a:gd name="T49" fmla="*/ 3 h 685"/>
                <a:gd name="T50" fmla="*/ 4 w 468"/>
                <a:gd name="T51" fmla="*/ 2 h 685"/>
                <a:gd name="T52" fmla="*/ 4 w 468"/>
                <a:gd name="T53" fmla="*/ 2 h 685"/>
                <a:gd name="T54" fmla="*/ 4 w 468"/>
                <a:gd name="T55" fmla="*/ 2 h 685"/>
                <a:gd name="T56" fmla="*/ 3 w 468"/>
                <a:gd name="T57" fmla="*/ 2 h 685"/>
                <a:gd name="T58" fmla="*/ 3 w 468"/>
                <a:gd name="T59" fmla="*/ 3 h 685"/>
                <a:gd name="T60" fmla="*/ 3 w 468"/>
                <a:gd name="T61" fmla="*/ 3 h 685"/>
                <a:gd name="T62" fmla="*/ 3 w 468"/>
                <a:gd name="T63" fmla="*/ 3 h 685"/>
                <a:gd name="T64" fmla="*/ 3 w 468"/>
                <a:gd name="T65" fmla="*/ 4 h 685"/>
                <a:gd name="T66" fmla="*/ 4 w 468"/>
                <a:gd name="T67" fmla="*/ 4 h 685"/>
                <a:gd name="T68" fmla="*/ 4 w 468"/>
                <a:gd name="T69" fmla="*/ 4 h 685"/>
                <a:gd name="T70" fmla="*/ 5 w 468"/>
                <a:gd name="T71" fmla="*/ 3 h 685"/>
                <a:gd name="T72" fmla="*/ 7 w 468"/>
                <a:gd name="T73" fmla="*/ 0 h 685"/>
                <a:gd name="T74" fmla="*/ 7 w 468"/>
                <a:gd name="T75" fmla="*/ 0 h 685"/>
                <a:gd name="T76" fmla="*/ 6 w 468"/>
                <a:gd name="T77" fmla="*/ 0 h 685"/>
                <a:gd name="T78" fmla="*/ 6 w 468"/>
                <a:gd name="T79" fmla="*/ 0 h 685"/>
                <a:gd name="T80" fmla="*/ 5 w 468"/>
                <a:gd name="T81" fmla="*/ 0 h 685"/>
                <a:gd name="T82" fmla="*/ 5 w 468"/>
                <a:gd name="T83" fmla="*/ 0 h 685"/>
                <a:gd name="T84" fmla="*/ 5 w 468"/>
                <a:gd name="T85" fmla="*/ 0 h 685"/>
                <a:gd name="T86" fmla="*/ 5 w 468"/>
                <a:gd name="T87" fmla="*/ 1 h 685"/>
                <a:gd name="T88" fmla="*/ 5 w 468"/>
                <a:gd name="T89" fmla="*/ 1 h 685"/>
                <a:gd name="T90" fmla="*/ 6 w 468"/>
                <a:gd name="T91" fmla="*/ 1 h 685"/>
                <a:gd name="T92" fmla="*/ 6 w 468"/>
                <a:gd name="T93" fmla="*/ 1 h 685"/>
                <a:gd name="T94" fmla="*/ 7 w 468"/>
                <a:gd name="T95" fmla="*/ 1 h 685"/>
                <a:gd name="T96" fmla="*/ 7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6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2 w 93"/>
                <a:gd name="T5" fmla="*/ 0 h 553"/>
                <a:gd name="T6" fmla="*/ 1 w 93"/>
                <a:gd name="T7" fmla="*/ 0 h 553"/>
                <a:gd name="T8" fmla="*/ 2 w 93"/>
                <a:gd name="T9" fmla="*/ 0 h 553"/>
                <a:gd name="T10" fmla="*/ 2 w 93"/>
                <a:gd name="T11" fmla="*/ 0 h 553"/>
                <a:gd name="T12" fmla="*/ 1 w 93"/>
                <a:gd name="T13" fmla="*/ 1 h 553"/>
                <a:gd name="T14" fmla="*/ 1 w 93"/>
                <a:gd name="T15" fmla="*/ 0 h 553"/>
                <a:gd name="T16" fmla="*/ 1 w 93"/>
                <a:gd name="T17" fmla="*/ 2 h 553"/>
                <a:gd name="T18" fmla="*/ 1 w 93"/>
                <a:gd name="T19" fmla="*/ 2 h 553"/>
                <a:gd name="T20" fmla="*/ 1 w 93"/>
                <a:gd name="T21" fmla="*/ 1 h 553"/>
                <a:gd name="T22" fmla="*/ 1 w 93"/>
                <a:gd name="T23" fmla="*/ 1 h 553"/>
                <a:gd name="T24" fmla="*/ 2 w 93"/>
                <a:gd name="T25" fmla="*/ 1 h 553"/>
                <a:gd name="T26" fmla="*/ 1 w 93"/>
                <a:gd name="T27" fmla="*/ 2 h 553"/>
                <a:gd name="T28" fmla="*/ 1 w 93"/>
                <a:gd name="T29" fmla="*/ 1 h 553"/>
                <a:gd name="T30" fmla="*/ 1 w 93"/>
                <a:gd name="T31" fmla="*/ 1 h 553"/>
                <a:gd name="T32" fmla="*/ 2 w 93"/>
                <a:gd name="T33" fmla="*/ 1 h 553"/>
                <a:gd name="T34" fmla="*/ 2 w 93"/>
                <a:gd name="T35" fmla="*/ 1 h 553"/>
                <a:gd name="T36" fmla="*/ 1 w 93"/>
                <a:gd name="T37" fmla="*/ 3 h 553"/>
                <a:gd name="T38" fmla="*/ 0 w 93"/>
                <a:gd name="T39" fmla="*/ 3 h 553"/>
                <a:gd name="T40" fmla="*/ 1 w 93"/>
                <a:gd name="T41" fmla="*/ 2 h 553"/>
                <a:gd name="T42" fmla="*/ 2 w 93"/>
                <a:gd name="T43" fmla="*/ 2 h 553"/>
                <a:gd name="T44" fmla="*/ 2 w 93"/>
                <a:gd name="T45" fmla="*/ 3 h 553"/>
                <a:gd name="T46" fmla="*/ 1 w 93"/>
                <a:gd name="T47" fmla="*/ 3 h 553"/>
                <a:gd name="T48" fmla="*/ 1 w 93"/>
                <a:gd name="T49" fmla="*/ 3 h 553"/>
                <a:gd name="T50" fmla="*/ 1 w 93"/>
                <a:gd name="T51" fmla="*/ 3 h 553"/>
                <a:gd name="T52" fmla="*/ 2 w 93"/>
                <a:gd name="T53" fmla="*/ 3 h 553"/>
                <a:gd name="T54" fmla="*/ 1 w 93"/>
                <a:gd name="T55" fmla="*/ 2 h 553"/>
                <a:gd name="T56" fmla="*/ 1 w 93"/>
                <a:gd name="T57" fmla="*/ 4 h 553"/>
                <a:gd name="T58" fmla="*/ 1 w 93"/>
                <a:gd name="T59" fmla="*/ 4 h 553"/>
                <a:gd name="T60" fmla="*/ 1 w 93"/>
                <a:gd name="T61" fmla="*/ 4 h 553"/>
                <a:gd name="T62" fmla="*/ 2 w 93"/>
                <a:gd name="T63" fmla="*/ 4 h 553"/>
                <a:gd name="T64" fmla="*/ 2 w 93"/>
                <a:gd name="T65" fmla="*/ 4 h 553"/>
                <a:gd name="T66" fmla="*/ 1 w 93"/>
                <a:gd name="T67" fmla="*/ 6 h 553"/>
                <a:gd name="T68" fmla="*/ 1 w 93"/>
                <a:gd name="T69" fmla="*/ 5 h 553"/>
                <a:gd name="T70" fmla="*/ 1 w 93"/>
                <a:gd name="T71" fmla="*/ 7 h 553"/>
                <a:gd name="T72" fmla="*/ 1 w 93"/>
                <a:gd name="T73" fmla="*/ 6 h 553"/>
                <a:gd name="T74" fmla="*/ 1 w 93"/>
                <a:gd name="T75" fmla="*/ 6 h 553"/>
                <a:gd name="T76" fmla="*/ 1 w 93"/>
                <a:gd name="T77" fmla="*/ 6 h 553"/>
                <a:gd name="T78" fmla="*/ 2 w 93"/>
                <a:gd name="T79" fmla="*/ 6 h 553"/>
                <a:gd name="T80" fmla="*/ 1 w 93"/>
                <a:gd name="T81" fmla="*/ 6 h 553"/>
                <a:gd name="T82" fmla="*/ 1 w 93"/>
                <a:gd name="T83" fmla="*/ 7 h 553"/>
                <a:gd name="T84" fmla="*/ 1 w 93"/>
                <a:gd name="T85" fmla="*/ 8 h 553"/>
                <a:gd name="T86" fmla="*/ 1 w 93"/>
                <a:gd name="T87" fmla="*/ 7 h 553"/>
                <a:gd name="T88" fmla="*/ 1 w 93"/>
                <a:gd name="T89" fmla="*/ 8 h 553"/>
                <a:gd name="T90" fmla="*/ 2 w 93"/>
                <a:gd name="T91" fmla="*/ 8 h 553"/>
                <a:gd name="T92" fmla="*/ 2 w 93"/>
                <a:gd name="T93" fmla="*/ 7 h 553"/>
                <a:gd name="T94" fmla="*/ 2 w 93"/>
                <a:gd name="T95" fmla="*/ 7 h 553"/>
                <a:gd name="T96" fmla="*/ 2 w 93"/>
                <a:gd name="T97" fmla="*/ 8 h 553"/>
                <a:gd name="T98" fmla="*/ 1 w 93"/>
                <a:gd name="T99" fmla="*/ 8 h 553"/>
                <a:gd name="T100" fmla="*/ 1 w 93"/>
                <a:gd name="T101" fmla="*/ 8 h 553"/>
                <a:gd name="T102" fmla="*/ 1 w 93"/>
                <a:gd name="T103" fmla="*/ 8 h 553"/>
                <a:gd name="T104" fmla="*/ 0 w 93"/>
                <a:gd name="T105" fmla="*/ 7 h 553"/>
                <a:gd name="T106" fmla="*/ 1 w 93"/>
                <a:gd name="T107" fmla="*/ 7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7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43 w 2753"/>
                <a:gd name="T1" fmla="*/ 8 h 496"/>
                <a:gd name="T2" fmla="*/ 42 w 2753"/>
                <a:gd name="T3" fmla="*/ 6 h 496"/>
                <a:gd name="T4" fmla="*/ 42 w 2753"/>
                <a:gd name="T5" fmla="*/ 7 h 496"/>
                <a:gd name="T6" fmla="*/ 42 w 2753"/>
                <a:gd name="T7" fmla="*/ 6 h 496"/>
                <a:gd name="T8" fmla="*/ 40 w 2753"/>
                <a:gd name="T9" fmla="*/ 7 h 496"/>
                <a:gd name="T10" fmla="*/ 40 w 2753"/>
                <a:gd name="T11" fmla="*/ 6 h 496"/>
                <a:gd name="T12" fmla="*/ 38 w 2753"/>
                <a:gd name="T13" fmla="*/ 8 h 496"/>
                <a:gd name="T14" fmla="*/ 35 w 2753"/>
                <a:gd name="T15" fmla="*/ 7 h 496"/>
                <a:gd name="T16" fmla="*/ 35 w 2753"/>
                <a:gd name="T17" fmla="*/ 6 h 496"/>
                <a:gd name="T18" fmla="*/ 35 w 2753"/>
                <a:gd name="T19" fmla="*/ 7 h 496"/>
                <a:gd name="T20" fmla="*/ 33 w 2753"/>
                <a:gd name="T21" fmla="*/ 6 h 496"/>
                <a:gd name="T22" fmla="*/ 33 w 2753"/>
                <a:gd name="T23" fmla="*/ 6 h 496"/>
                <a:gd name="T24" fmla="*/ 31 w 2753"/>
                <a:gd name="T25" fmla="*/ 6 h 496"/>
                <a:gd name="T26" fmla="*/ 32 w 2753"/>
                <a:gd name="T27" fmla="*/ 6 h 496"/>
                <a:gd name="T28" fmla="*/ 30 w 2753"/>
                <a:gd name="T29" fmla="*/ 7 h 496"/>
                <a:gd name="T30" fmla="*/ 30 w 2753"/>
                <a:gd name="T31" fmla="*/ 6 h 496"/>
                <a:gd name="T32" fmla="*/ 28 w 2753"/>
                <a:gd name="T33" fmla="*/ 7 h 496"/>
                <a:gd name="T34" fmla="*/ 27 w 2753"/>
                <a:gd name="T35" fmla="*/ 7 h 496"/>
                <a:gd name="T36" fmla="*/ 25 w 2753"/>
                <a:gd name="T37" fmla="*/ 6 h 496"/>
                <a:gd name="T38" fmla="*/ 26 w 2753"/>
                <a:gd name="T39" fmla="*/ 7 h 496"/>
                <a:gd name="T40" fmla="*/ 26 w 2753"/>
                <a:gd name="T41" fmla="*/ 6 h 496"/>
                <a:gd name="T42" fmla="*/ 23 w 2753"/>
                <a:gd name="T43" fmla="*/ 7 h 496"/>
                <a:gd name="T44" fmla="*/ 23 w 2753"/>
                <a:gd name="T45" fmla="*/ 6 h 496"/>
                <a:gd name="T46" fmla="*/ 22 w 2753"/>
                <a:gd name="T47" fmla="*/ 6 h 496"/>
                <a:gd name="T48" fmla="*/ 21 w 2753"/>
                <a:gd name="T49" fmla="*/ 6 h 496"/>
                <a:gd name="T50" fmla="*/ 20 w 2753"/>
                <a:gd name="T51" fmla="*/ 7 h 496"/>
                <a:gd name="T52" fmla="*/ 19 w 2753"/>
                <a:gd name="T53" fmla="*/ 6 h 496"/>
                <a:gd name="T54" fmla="*/ 18 w 2753"/>
                <a:gd name="T55" fmla="*/ 6 h 496"/>
                <a:gd name="T56" fmla="*/ 15 w 2753"/>
                <a:gd name="T57" fmla="*/ 8 h 496"/>
                <a:gd name="T58" fmla="*/ 17 w 2753"/>
                <a:gd name="T59" fmla="*/ 7 h 496"/>
                <a:gd name="T60" fmla="*/ 15 w 2753"/>
                <a:gd name="T61" fmla="*/ 6 h 496"/>
                <a:gd name="T62" fmla="*/ 12 w 2753"/>
                <a:gd name="T63" fmla="*/ 8 h 496"/>
                <a:gd name="T64" fmla="*/ 10 w 2753"/>
                <a:gd name="T65" fmla="*/ 7 h 496"/>
                <a:gd name="T66" fmla="*/ 10 w 2753"/>
                <a:gd name="T67" fmla="*/ 8 h 496"/>
                <a:gd name="T68" fmla="*/ 11 w 2753"/>
                <a:gd name="T69" fmla="*/ 7 h 496"/>
                <a:gd name="T70" fmla="*/ 8 w 2753"/>
                <a:gd name="T71" fmla="*/ 6 h 496"/>
                <a:gd name="T72" fmla="*/ 5 w 2753"/>
                <a:gd name="T73" fmla="*/ 7 h 496"/>
                <a:gd name="T74" fmla="*/ 5 w 2753"/>
                <a:gd name="T75" fmla="*/ 6 h 496"/>
                <a:gd name="T76" fmla="*/ 3 w 2753"/>
                <a:gd name="T77" fmla="*/ 7 h 496"/>
                <a:gd name="T78" fmla="*/ 1 w 2753"/>
                <a:gd name="T79" fmla="*/ 6 h 496"/>
                <a:gd name="T80" fmla="*/ 2 w 2753"/>
                <a:gd name="T81" fmla="*/ 7 h 496"/>
                <a:gd name="T82" fmla="*/ 33 w 2753"/>
                <a:gd name="T83" fmla="*/ 1 h 496"/>
                <a:gd name="T84" fmla="*/ 32 w 2753"/>
                <a:gd name="T85" fmla="*/ 2 h 496"/>
                <a:gd name="T86" fmla="*/ 31 w 2753"/>
                <a:gd name="T87" fmla="*/ 2 h 496"/>
                <a:gd name="T88" fmla="*/ 30 w 2753"/>
                <a:gd name="T89" fmla="*/ 1 h 496"/>
                <a:gd name="T90" fmla="*/ 30 w 2753"/>
                <a:gd name="T91" fmla="*/ 2 h 496"/>
                <a:gd name="T92" fmla="*/ 31 w 2753"/>
                <a:gd name="T93" fmla="*/ 2 h 496"/>
                <a:gd name="T94" fmla="*/ 26 w 2753"/>
                <a:gd name="T95" fmla="*/ 2 h 496"/>
                <a:gd name="T96" fmla="*/ 26 w 2753"/>
                <a:gd name="T97" fmla="*/ 3 h 496"/>
                <a:gd name="T98" fmla="*/ 26 w 2753"/>
                <a:gd name="T99" fmla="*/ 2 h 496"/>
                <a:gd name="T100" fmla="*/ 27 w 2753"/>
                <a:gd name="T101" fmla="*/ 2 h 496"/>
                <a:gd name="T102" fmla="*/ 23 w 2753"/>
                <a:gd name="T103" fmla="*/ 0 h 496"/>
                <a:gd name="T104" fmla="*/ 23 w 2753"/>
                <a:gd name="T105" fmla="*/ 3 h 496"/>
                <a:gd name="T106" fmla="*/ 24 w 2753"/>
                <a:gd name="T107" fmla="*/ 2 h 496"/>
                <a:gd name="T108" fmla="*/ 21 w 2753"/>
                <a:gd name="T109" fmla="*/ 2 h 496"/>
                <a:gd name="T110" fmla="*/ 21 w 2753"/>
                <a:gd name="T111" fmla="*/ 1 h 496"/>
                <a:gd name="T112" fmla="*/ 19 w 2753"/>
                <a:gd name="T113" fmla="*/ 2 h 496"/>
                <a:gd name="T114" fmla="*/ 18 w 2753"/>
                <a:gd name="T115" fmla="*/ 1 h 496"/>
                <a:gd name="T116" fmla="*/ 13 w 2753"/>
                <a:gd name="T117" fmla="*/ 3 h 496"/>
                <a:gd name="T118" fmla="*/ 13 w 2753"/>
                <a:gd name="T119" fmla="*/ 2 h 496"/>
                <a:gd name="T120" fmla="*/ 11 w 2753"/>
                <a:gd name="T121" fmla="*/ 1 h 496"/>
                <a:gd name="T122" fmla="*/ 12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8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3 w 1400"/>
                <a:gd name="T1" fmla="*/ 8 h 639"/>
                <a:gd name="T2" fmla="*/ 3 w 1400"/>
                <a:gd name="T3" fmla="*/ 7 h 639"/>
                <a:gd name="T4" fmla="*/ 3 w 1400"/>
                <a:gd name="T5" fmla="*/ 6 h 639"/>
                <a:gd name="T6" fmla="*/ 3 w 1400"/>
                <a:gd name="T7" fmla="*/ 5 h 639"/>
                <a:gd name="T8" fmla="*/ 3 w 1400"/>
                <a:gd name="T9" fmla="*/ 5 h 639"/>
                <a:gd name="T10" fmla="*/ 4 w 1400"/>
                <a:gd name="T11" fmla="*/ 5 h 639"/>
                <a:gd name="T12" fmla="*/ 5 w 1400"/>
                <a:gd name="T13" fmla="*/ 5 h 639"/>
                <a:gd name="T14" fmla="*/ 5 w 1400"/>
                <a:gd name="T15" fmla="*/ 4 h 639"/>
                <a:gd name="T16" fmla="*/ 4 w 1400"/>
                <a:gd name="T17" fmla="*/ 3 h 639"/>
                <a:gd name="T18" fmla="*/ 3 w 1400"/>
                <a:gd name="T19" fmla="*/ 1 h 639"/>
                <a:gd name="T20" fmla="*/ 3 w 1400"/>
                <a:gd name="T21" fmla="*/ 0 h 639"/>
                <a:gd name="T22" fmla="*/ 2 w 1400"/>
                <a:gd name="T23" fmla="*/ 0 h 639"/>
                <a:gd name="T24" fmla="*/ 1 w 1400"/>
                <a:gd name="T25" fmla="*/ 1 h 639"/>
                <a:gd name="T26" fmla="*/ 0 w 1400"/>
                <a:gd name="T27" fmla="*/ 3 h 639"/>
                <a:gd name="T28" fmla="*/ 0 w 1400"/>
                <a:gd name="T29" fmla="*/ 4 h 639"/>
                <a:gd name="T30" fmla="*/ 0 w 1400"/>
                <a:gd name="T31" fmla="*/ 5 h 639"/>
                <a:gd name="T32" fmla="*/ 1 w 1400"/>
                <a:gd name="T33" fmla="*/ 5 h 639"/>
                <a:gd name="T34" fmla="*/ 2 w 1400"/>
                <a:gd name="T35" fmla="*/ 5 h 639"/>
                <a:gd name="T36" fmla="*/ 2 w 1400"/>
                <a:gd name="T37" fmla="*/ 6 h 639"/>
                <a:gd name="T38" fmla="*/ 2 w 1400"/>
                <a:gd name="T39" fmla="*/ 8 h 639"/>
                <a:gd name="T40" fmla="*/ 2 w 1400"/>
                <a:gd name="T41" fmla="*/ 9 h 639"/>
                <a:gd name="T42" fmla="*/ 2 w 1400"/>
                <a:gd name="T43" fmla="*/ 9 h 639"/>
                <a:gd name="T44" fmla="*/ 3 w 1400"/>
                <a:gd name="T45" fmla="*/ 9 h 639"/>
                <a:gd name="T46" fmla="*/ 6 w 1400"/>
                <a:gd name="T47" fmla="*/ 9 h 639"/>
                <a:gd name="T48" fmla="*/ 10 w 1400"/>
                <a:gd name="T49" fmla="*/ 9 h 639"/>
                <a:gd name="T50" fmla="*/ 13 w 1400"/>
                <a:gd name="T51" fmla="*/ 9 h 639"/>
                <a:gd name="T52" fmla="*/ 17 w 1400"/>
                <a:gd name="T53" fmla="*/ 9 h 639"/>
                <a:gd name="T54" fmla="*/ 20 w 1400"/>
                <a:gd name="T55" fmla="*/ 9 h 639"/>
                <a:gd name="T56" fmla="*/ 21 w 1400"/>
                <a:gd name="T57" fmla="*/ 9 h 639"/>
                <a:gd name="T58" fmla="*/ 21 w 1400"/>
                <a:gd name="T59" fmla="*/ 9 h 639"/>
                <a:gd name="T60" fmla="*/ 21 w 1400"/>
                <a:gd name="T61" fmla="*/ 8 h 639"/>
                <a:gd name="T62" fmla="*/ 21 w 1400"/>
                <a:gd name="T63" fmla="*/ 8 h 639"/>
                <a:gd name="T64" fmla="*/ 20 w 1400"/>
                <a:gd name="T65" fmla="*/ 8 h 639"/>
                <a:gd name="T66" fmla="*/ 17 w 1400"/>
                <a:gd name="T67" fmla="*/ 8 h 639"/>
                <a:gd name="T68" fmla="*/ 14 w 1400"/>
                <a:gd name="T69" fmla="*/ 8 h 639"/>
                <a:gd name="T70" fmla="*/ 11 w 1400"/>
                <a:gd name="T71" fmla="*/ 8 h 639"/>
                <a:gd name="T72" fmla="*/ 7 w 1400"/>
                <a:gd name="T73" fmla="*/ 8 h 639"/>
                <a:gd name="T74" fmla="*/ 5 w 1400"/>
                <a:gd name="T75" fmla="*/ 8 h 639"/>
                <a:gd name="T76" fmla="*/ 4 w 1400"/>
                <a:gd name="T77" fmla="*/ 8 h 639"/>
                <a:gd name="T78" fmla="*/ 1 w 1400"/>
                <a:gd name="T79" fmla="*/ 4 h 639"/>
                <a:gd name="T80" fmla="*/ 2 w 1400"/>
                <a:gd name="T81" fmla="*/ 2 h 639"/>
                <a:gd name="T82" fmla="*/ 2 w 1400"/>
                <a:gd name="T83" fmla="*/ 1 h 639"/>
                <a:gd name="T84" fmla="*/ 3 w 1400"/>
                <a:gd name="T85" fmla="*/ 2 h 639"/>
                <a:gd name="T86" fmla="*/ 4 w 1400"/>
                <a:gd name="T87" fmla="*/ 4 h 639"/>
                <a:gd name="T88" fmla="*/ 2 w 1400"/>
                <a:gd name="T89" fmla="*/ 4 h 639"/>
                <a:gd name="T90" fmla="*/ 1 w 1400"/>
                <a:gd name="T91" fmla="*/ 4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9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25 w 2101"/>
                <a:gd name="T1" fmla="*/ 0 h 1421"/>
                <a:gd name="T2" fmla="*/ 25 w 2101"/>
                <a:gd name="T3" fmla="*/ 0 h 1421"/>
                <a:gd name="T4" fmla="*/ 22 w 2101"/>
                <a:gd name="T5" fmla="*/ 1 h 1421"/>
                <a:gd name="T6" fmla="*/ 19 w 2101"/>
                <a:gd name="T7" fmla="*/ 0 h 1421"/>
                <a:gd name="T8" fmla="*/ 18 w 2101"/>
                <a:gd name="T9" fmla="*/ 0 h 1421"/>
                <a:gd name="T10" fmla="*/ 21 w 2101"/>
                <a:gd name="T11" fmla="*/ 1 h 1421"/>
                <a:gd name="T12" fmla="*/ 25 w 2101"/>
                <a:gd name="T13" fmla="*/ 12 h 1421"/>
                <a:gd name="T14" fmla="*/ 26 w 2101"/>
                <a:gd name="T15" fmla="*/ 11 h 1421"/>
                <a:gd name="T16" fmla="*/ 27 w 2101"/>
                <a:gd name="T17" fmla="*/ 10 h 1421"/>
                <a:gd name="T18" fmla="*/ 26 w 2101"/>
                <a:gd name="T19" fmla="*/ 9 h 1421"/>
                <a:gd name="T20" fmla="*/ 25 w 2101"/>
                <a:gd name="T21" fmla="*/ 8 h 1421"/>
                <a:gd name="T22" fmla="*/ 20 w 2101"/>
                <a:gd name="T23" fmla="*/ 6 h 1421"/>
                <a:gd name="T24" fmla="*/ 18 w 2101"/>
                <a:gd name="T25" fmla="*/ 6 h 1421"/>
                <a:gd name="T26" fmla="*/ 18 w 2101"/>
                <a:gd name="T27" fmla="*/ 5 h 1421"/>
                <a:gd name="T28" fmla="*/ 19 w 2101"/>
                <a:gd name="T29" fmla="*/ 4 h 1421"/>
                <a:gd name="T30" fmla="*/ 20 w 2101"/>
                <a:gd name="T31" fmla="*/ 3 h 1421"/>
                <a:gd name="T32" fmla="*/ 23 w 2101"/>
                <a:gd name="T33" fmla="*/ 3 h 1421"/>
                <a:gd name="T34" fmla="*/ 24 w 2101"/>
                <a:gd name="T35" fmla="*/ 3 h 1421"/>
                <a:gd name="T36" fmla="*/ 26 w 2101"/>
                <a:gd name="T37" fmla="*/ 3 h 1421"/>
                <a:gd name="T38" fmla="*/ 25 w 2101"/>
                <a:gd name="T39" fmla="*/ 3 h 1421"/>
                <a:gd name="T40" fmla="*/ 22 w 2101"/>
                <a:gd name="T41" fmla="*/ 2 h 1421"/>
                <a:gd name="T42" fmla="*/ 18 w 2101"/>
                <a:gd name="T43" fmla="*/ 3 h 1421"/>
                <a:gd name="T44" fmla="*/ 18 w 2101"/>
                <a:gd name="T45" fmla="*/ 1 h 1421"/>
                <a:gd name="T46" fmla="*/ 15 w 2101"/>
                <a:gd name="T47" fmla="*/ 0 h 1421"/>
                <a:gd name="T48" fmla="*/ 9 w 2101"/>
                <a:gd name="T49" fmla="*/ 7 h 1421"/>
                <a:gd name="T50" fmla="*/ 6 w 2101"/>
                <a:gd name="T51" fmla="*/ 3 h 1421"/>
                <a:gd name="T52" fmla="*/ 1 w 2101"/>
                <a:gd name="T53" fmla="*/ 0 h 1421"/>
                <a:gd name="T54" fmla="*/ 0 w 2101"/>
                <a:gd name="T55" fmla="*/ 8 h 1421"/>
                <a:gd name="T56" fmla="*/ 2 w 2101"/>
                <a:gd name="T57" fmla="*/ 9 h 1421"/>
                <a:gd name="T58" fmla="*/ 2 w 2101"/>
                <a:gd name="T59" fmla="*/ 1 h 1421"/>
                <a:gd name="T60" fmla="*/ 8 w 2101"/>
                <a:gd name="T61" fmla="*/ 9 h 1421"/>
                <a:gd name="T62" fmla="*/ 6 w 2101"/>
                <a:gd name="T63" fmla="*/ 11 h 1421"/>
                <a:gd name="T64" fmla="*/ 7 w 2101"/>
                <a:gd name="T65" fmla="*/ 19 h 1421"/>
                <a:gd name="T66" fmla="*/ 7 w 2101"/>
                <a:gd name="T67" fmla="*/ 15 h 1421"/>
                <a:gd name="T68" fmla="*/ 10 w 2101"/>
                <a:gd name="T69" fmla="*/ 13 h 1421"/>
                <a:gd name="T70" fmla="*/ 14 w 2101"/>
                <a:gd name="T71" fmla="*/ 19 h 1421"/>
                <a:gd name="T72" fmla="*/ 21 w 2101"/>
                <a:gd name="T73" fmla="*/ 11 h 1421"/>
                <a:gd name="T74" fmla="*/ 21 w 2101"/>
                <a:gd name="T75" fmla="*/ 18 h 1421"/>
                <a:gd name="T76" fmla="*/ 23 w 2101"/>
                <a:gd name="T77" fmla="*/ 19 h 1421"/>
                <a:gd name="T78" fmla="*/ 23 w 2101"/>
                <a:gd name="T79" fmla="*/ 13 h 1421"/>
                <a:gd name="T80" fmla="*/ 27 w 2101"/>
                <a:gd name="T81" fmla="*/ 13 h 1421"/>
                <a:gd name="T82" fmla="*/ 27 w 2101"/>
                <a:gd name="T83" fmla="*/ 20 h 1421"/>
                <a:gd name="T84" fmla="*/ 29 w 2101"/>
                <a:gd name="T85" fmla="*/ 21 h 1421"/>
                <a:gd name="T86" fmla="*/ 29 w 2101"/>
                <a:gd name="T87" fmla="*/ 13 h 1421"/>
                <a:gd name="T88" fmla="*/ 33 w 2101"/>
                <a:gd name="T89" fmla="*/ 13 h 1421"/>
                <a:gd name="T90" fmla="*/ 29 w 2101"/>
                <a:gd name="T91" fmla="*/ 12 h 1421"/>
                <a:gd name="T92" fmla="*/ 23 w 2101"/>
                <a:gd name="T93" fmla="*/ 10 h 1421"/>
                <a:gd name="T94" fmla="*/ 21 w 2101"/>
                <a:gd name="T95" fmla="*/ 10 h 1421"/>
                <a:gd name="T96" fmla="*/ 18 w 2101"/>
                <a:gd name="T97" fmla="*/ 11 h 1421"/>
                <a:gd name="T98" fmla="*/ 16 w 2101"/>
                <a:gd name="T99" fmla="*/ 11 h 1421"/>
                <a:gd name="T100" fmla="*/ 18 w 2101"/>
                <a:gd name="T101" fmla="*/ 12 h 1421"/>
                <a:gd name="T102" fmla="*/ 16 w 2101"/>
                <a:gd name="T103" fmla="*/ 16 h 1421"/>
                <a:gd name="T104" fmla="*/ 14 w 2101"/>
                <a:gd name="T105" fmla="*/ 16 h 1421"/>
                <a:gd name="T106" fmla="*/ 9 w 2101"/>
                <a:gd name="T107" fmla="*/ 9 h 1421"/>
                <a:gd name="T108" fmla="*/ 16 w 2101"/>
                <a:gd name="T109" fmla="*/ 1 h 1421"/>
                <a:gd name="T110" fmla="*/ 16 w 2101"/>
                <a:gd name="T111" fmla="*/ 9 h 1421"/>
                <a:gd name="T112" fmla="*/ 18 w 2101"/>
                <a:gd name="T113" fmla="*/ 8 h 1421"/>
                <a:gd name="T114" fmla="*/ 20 w 2101"/>
                <a:gd name="T115" fmla="*/ 8 h 1421"/>
                <a:gd name="T116" fmla="*/ 23 w 2101"/>
                <a:gd name="T117" fmla="*/ 8 h 1421"/>
                <a:gd name="T118" fmla="*/ 24 w 2101"/>
                <a:gd name="T119" fmla="*/ 9 h 1421"/>
                <a:gd name="T120" fmla="*/ 24 w 2101"/>
                <a:gd name="T121" fmla="*/ 10 h 1421"/>
                <a:gd name="T122" fmla="*/ 24 w 2101"/>
                <a:gd name="T123" fmla="*/ 11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0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2 h 532"/>
                <a:gd name="T2" fmla="*/ 7 w 4304"/>
                <a:gd name="T3" fmla="*/ 2 h 532"/>
                <a:gd name="T4" fmla="*/ 11 w 4304"/>
                <a:gd name="T5" fmla="*/ 5 h 532"/>
                <a:gd name="T6" fmla="*/ 14 w 4304"/>
                <a:gd name="T7" fmla="*/ 4 h 532"/>
                <a:gd name="T8" fmla="*/ 14 w 4304"/>
                <a:gd name="T9" fmla="*/ 1 h 532"/>
                <a:gd name="T10" fmla="*/ 13 w 4304"/>
                <a:gd name="T11" fmla="*/ 3 h 532"/>
                <a:gd name="T12" fmla="*/ 12 w 4304"/>
                <a:gd name="T13" fmla="*/ 4 h 532"/>
                <a:gd name="T14" fmla="*/ 21 w 4304"/>
                <a:gd name="T15" fmla="*/ 1 h 532"/>
                <a:gd name="T16" fmla="*/ 19 w 4304"/>
                <a:gd name="T17" fmla="*/ 3 h 532"/>
                <a:gd name="T18" fmla="*/ 25 w 4304"/>
                <a:gd name="T19" fmla="*/ 4 h 532"/>
                <a:gd name="T20" fmla="*/ 22 w 4304"/>
                <a:gd name="T21" fmla="*/ 1 h 532"/>
                <a:gd name="T22" fmla="*/ 26 w 4304"/>
                <a:gd name="T23" fmla="*/ 4 h 532"/>
                <a:gd name="T24" fmla="*/ 26 w 4304"/>
                <a:gd name="T25" fmla="*/ 2 h 532"/>
                <a:gd name="T26" fmla="*/ 26 w 4304"/>
                <a:gd name="T27" fmla="*/ 2 h 532"/>
                <a:gd name="T28" fmla="*/ 26 w 4304"/>
                <a:gd name="T29" fmla="*/ 5 h 532"/>
                <a:gd name="T30" fmla="*/ 30 w 4304"/>
                <a:gd name="T31" fmla="*/ 5 h 532"/>
                <a:gd name="T32" fmla="*/ 37 w 4304"/>
                <a:gd name="T33" fmla="*/ 5 h 532"/>
                <a:gd name="T34" fmla="*/ 38 w 4304"/>
                <a:gd name="T35" fmla="*/ 2 h 532"/>
                <a:gd name="T36" fmla="*/ 38 w 4304"/>
                <a:gd name="T37" fmla="*/ 2 h 532"/>
                <a:gd name="T38" fmla="*/ 37 w 4304"/>
                <a:gd name="T39" fmla="*/ 4 h 532"/>
                <a:gd name="T40" fmla="*/ 43 w 4304"/>
                <a:gd name="T41" fmla="*/ 3 h 532"/>
                <a:gd name="T42" fmla="*/ 44 w 4304"/>
                <a:gd name="T43" fmla="*/ 2 h 532"/>
                <a:gd name="T44" fmla="*/ 44 w 4304"/>
                <a:gd name="T45" fmla="*/ 3 h 532"/>
                <a:gd name="T46" fmla="*/ 42 w 4304"/>
                <a:gd name="T47" fmla="*/ 3 h 532"/>
                <a:gd name="T48" fmla="*/ 46 w 4304"/>
                <a:gd name="T49" fmla="*/ 3 h 532"/>
                <a:gd name="T50" fmla="*/ 48 w 4304"/>
                <a:gd name="T51" fmla="*/ 4 h 532"/>
                <a:gd name="T52" fmla="*/ 51 w 4304"/>
                <a:gd name="T53" fmla="*/ 3 h 532"/>
                <a:gd name="T54" fmla="*/ 49 w 4304"/>
                <a:gd name="T55" fmla="*/ 2 h 532"/>
                <a:gd name="T56" fmla="*/ 51 w 4304"/>
                <a:gd name="T57" fmla="*/ 4 h 532"/>
                <a:gd name="T58" fmla="*/ 56 w 4304"/>
                <a:gd name="T59" fmla="*/ 4 h 532"/>
                <a:gd name="T60" fmla="*/ 56 w 4304"/>
                <a:gd name="T61" fmla="*/ 2 h 532"/>
                <a:gd name="T62" fmla="*/ 56 w 4304"/>
                <a:gd name="T63" fmla="*/ 2 h 532"/>
                <a:gd name="T64" fmla="*/ 56 w 4304"/>
                <a:gd name="T65" fmla="*/ 5 h 532"/>
                <a:gd name="T66" fmla="*/ 60 w 4304"/>
                <a:gd name="T67" fmla="*/ 5 h 532"/>
                <a:gd name="T68" fmla="*/ 66 w 4304"/>
                <a:gd name="T69" fmla="*/ 1 h 532"/>
                <a:gd name="T70" fmla="*/ 68 w 4304"/>
                <a:gd name="T71" fmla="*/ 5 h 532"/>
                <a:gd name="T72" fmla="*/ 8 w 4304"/>
                <a:gd name="T73" fmla="*/ 9 h 532"/>
                <a:gd name="T74" fmla="*/ 11 w 4304"/>
                <a:gd name="T75" fmla="*/ 9 h 532"/>
                <a:gd name="T76" fmla="*/ 13 w 4304"/>
                <a:gd name="T77" fmla="*/ 7 h 532"/>
                <a:gd name="T78" fmla="*/ 17 w 4304"/>
                <a:gd name="T79" fmla="*/ 9 h 532"/>
                <a:gd name="T80" fmla="*/ 17 w 4304"/>
                <a:gd name="T81" fmla="*/ 8 h 532"/>
                <a:gd name="T82" fmla="*/ 18 w 4304"/>
                <a:gd name="T83" fmla="*/ 7 h 532"/>
                <a:gd name="T84" fmla="*/ 21 w 4304"/>
                <a:gd name="T85" fmla="*/ 6 h 532"/>
                <a:gd name="T86" fmla="*/ 22 w 4304"/>
                <a:gd name="T87" fmla="*/ 6 h 532"/>
                <a:gd name="T88" fmla="*/ 25 w 4304"/>
                <a:gd name="T89" fmla="*/ 9 h 532"/>
                <a:gd name="T90" fmla="*/ 29 w 4304"/>
                <a:gd name="T91" fmla="*/ 7 h 532"/>
                <a:gd name="T92" fmla="*/ 35 w 4304"/>
                <a:gd name="T93" fmla="*/ 6 h 532"/>
                <a:gd name="T94" fmla="*/ 35 w 4304"/>
                <a:gd name="T95" fmla="*/ 8 h 532"/>
                <a:gd name="T96" fmla="*/ 37 w 4304"/>
                <a:gd name="T97" fmla="*/ 7 h 532"/>
                <a:gd name="T98" fmla="*/ 41 w 4304"/>
                <a:gd name="T99" fmla="*/ 6 h 532"/>
                <a:gd name="T100" fmla="*/ 41 w 4304"/>
                <a:gd name="T101" fmla="*/ 7 h 532"/>
                <a:gd name="T102" fmla="*/ 41 w 4304"/>
                <a:gd name="T103" fmla="*/ 9 h 532"/>
                <a:gd name="T104" fmla="*/ 43 w 4304"/>
                <a:gd name="T105" fmla="*/ 7 h 532"/>
                <a:gd name="T106" fmla="*/ 47 w 4304"/>
                <a:gd name="T107" fmla="*/ 6 h 532"/>
                <a:gd name="T108" fmla="*/ 50 w 4304"/>
                <a:gd name="T109" fmla="*/ 9 h 532"/>
                <a:gd name="T110" fmla="*/ 48 w 4304"/>
                <a:gd name="T111" fmla="*/ 8 h 532"/>
                <a:gd name="T112" fmla="*/ 52 w 4304"/>
                <a:gd name="T113" fmla="*/ 6 h 532"/>
                <a:gd name="T114" fmla="*/ 52 w 4304"/>
                <a:gd name="T115" fmla="*/ 7 h 532"/>
                <a:gd name="T116" fmla="*/ 56 w 4304"/>
                <a:gd name="T117" fmla="*/ 6 h 532"/>
                <a:gd name="T118" fmla="*/ 57 w 4304"/>
                <a:gd name="T119" fmla="*/ 7 h 532"/>
                <a:gd name="T120" fmla="*/ 56 w 4304"/>
                <a:gd name="T121" fmla="*/ 9 h 532"/>
                <a:gd name="T122" fmla="*/ 59 w 4304"/>
                <a:gd name="T123" fmla="*/ 8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1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8 w 1529"/>
                <a:gd name="T1" fmla="*/ 9 h 1275"/>
                <a:gd name="T2" fmla="*/ 13 w 1529"/>
                <a:gd name="T3" fmla="*/ 9 h 1275"/>
                <a:gd name="T4" fmla="*/ 13 w 1529"/>
                <a:gd name="T5" fmla="*/ 7 h 1275"/>
                <a:gd name="T6" fmla="*/ 6 w 1529"/>
                <a:gd name="T7" fmla="*/ 7 h 1275"/>
                <a:gd name="T8" fmla="*/ 6 w 1529"/>
                <a:gd name="T9" fmla="*/ 14 h 1275"/>
                <a:gd name="T10" fmla="*/ 17 w 1529"/>
                <a:gd name="T11" fmla="*/ 14 h 1275"/>
                <a:gd name="T12" fmla="*/ 17 w 1529"/>
                <a:gd name="T13" fmla="*/ 3 h 1275"/>
                <a:gd name="T14" fmla="*/ 2 w 1529"/>
                <a:gd name="T15" fmla="*/ 3 h 1275"/>
                <a:gd name="T16" fmla="*/ 2 w 1529"/>
                <a:gd name="T17" fmla="*/ 18 h 1275"/>
                <a:gd name="T18" fmla="*/ 21 w 1529"/>
                <a:gd name="T19" fmla="*/ 18 h 1275"/>
                <a:gd name="T20" fmla="*/ 21 w 1529"/>
                <a:gd name="T21" fmla="*/ 1 h 1275"/>
                <a:gd name="T22" fmla="*/ 23 w 1529"/>
                <a:gd name="T23" fmla="*/ 1 h 1275"/>
                <a:gd name="T24" fmla="*/ 23 w 1529"/>
                <a:gd name="T25" fmla="*/ 20 h 1275"/>
                <a:gd name="T26" fmla="*/ 0 w 1529"/>
                <a:gd name="T27" fmla="*/ 20 h 1275"/>
                <a:gd name="T28" fmla="*/ 0 w 1529"/>
                <a:gd name="T29" fmla="*/ 20 h 1275"/>
                <a:gd name="T30" fmla="*/ 0 w 1529"/>
                <a:gd name="T31" fmla="*/ 0 h 1275"/>
                <a:gd name="T32" fmla="*/ 19 w 1529"/>
                <a:gd name="T33" fmla="*/ 0 h 1275"/>
                <a:gd name="T34" fmla="*/ 19 w 1529"/>
                <a:gd name="T35" fmla="*/ 1 h 1275"/>
                <a:gd name="T36" fmla="*/ 19 w 1529"/>
                <a:gd name="T37" fmla="*/ 2 h 1275"/>
                <a:gd name="T38" fmla="*/ 19 w 1529"/>
                <a:gd name="T39" fmla="*/ 3 h 1275"/>
                <a:gd name="T40" fmla="*/ 19 w 1529"/>
                <a:gd name="T41" fmla="*/ 4 h 1275"/>
                <a:gd name="T42" fmla="*/ 19 w 1529"/>
                <a:gd name="T43" fmla="*/ 5 h 1275"/>
                <a:gd name="T44" fmla="*/ 19 w 1529"/>
                <a:gd name="T45" fmla="*/ 6 h 1275"/>
                <a:gd name="T46" fmla="*/ 19 w 1529"/>
                <a:gd name="T47" fmla="*/ 7 h 1275"/>
                <a:gd name="T48" fmla="*/ 19 w 1529"/>
                <a:gd name="T49" fmla="*/ 8 h 1275"/>
                <a:gd name="T50" fmla="*/ 19 w 1529"/>
                <a:gd name="T51" fmla="*/ 9 h 1275"/>
                <a:gd name="T52" fmla="*/ 19 w 1529"/>
                <a:gd name="T53" fmla="*/ 10 h 1275"/>
                <a:gd name="T54" fmla="*/ 19 w 1529"/>
                <a:gd name="T55" fmla="*/ 11 h 1275"/>
                <a:gd name="T56" fmla="*/ 19 w 1529"/>
                <a:gd name="T57" fmla="*/ 12 h 1275"/>
                <a:gd name="T58" fmla="*/ 19 w 1529"/>
                <a:gd name="T59" fmla="*/ 13 h 1275"/>
                <a:gd name="T60" fmla="*/ 19 w 1529"/>
                <a:gd name="T61" fmla="*/ 14 h 1275"/>
                <a:gd name="T62" fmla="*/ 19 w 1529"/>
                <a:gd name="T63" fmla="*/ 15 h 1275"/>
                <a:gd name="T64" fmla="*/ 19 w 1529"/>
                <a:gd name="T65" fmla="*/ 16 h 1275"/>
                <a:gd name="T66" fmla="*/ 18 w 1529"/>
                <a:gd name="T67" fmla="*/ 16 h 1275"/>
                <a:gd name="T68" fmla="*/ 17 w 1529"/>
                <a:gd name="T69" fmla="*/ 16 h 1275"/>
                <a:gd name="T70" fmla="*/ 16 w 1529"/>
                <a:gd name="T71" fmla="*/ 16 h 1275"/>
                <a:gd name="T72" fmla="*/ 16 w 1529"/>
                <a:gd name="T73" fmla="*/ 16 h 1275"/>
                <a:gd name="T74" fmla="*/ 15 w 1529"/>
                <a:gd name="T75" fmla="*/ 16 h 1275"/>
                <a:gd name="T76" fmla="*/ 14 w 1529"/>
                <a:gd name="T77" fmla="*/ 16 h 1275"/>
                <a:gd name="T78" fmla="*/ 13 w 1529"/>
                <a:gd name="T79" fmla="*/ 16 h 1275"/>
                <a:gd name="T80" fmla="*/ 12 w 1529"/>
                <a:gd name="T81" fmla="*/ 16 h 1275"/>
                <a:gd name="T82" fmla="*/ 11 w 1529"/>
                <a:gd name="T83" fmla="*/ 16 h 1275"/>
                <a:gd name="T84" fmla="*/ 10 w 1529"/>
                <a:gd name="T85" fmla="*/ 16 h 1275"/>
                <a:gd name="T86" fmla="*/ 9 w 1529"/>
                <a:gd name="T87" fmla="*/ 16 h 1275"/>
                <a:gd name="T88" fmla="*/ 8 w 1529"/>
                <a:gd name="T89" fmla="*/ 16 h 1275"/>
                <a:gd name="T90" fmla="*/ 7 w 1529"/>
                <a:gd name="T91" fmla="*/ 16 h 1275"/>
                <a:gd name="T92" fmla="*/ 6 w 1529"/>
                <a:gd name="T93" fmla="*/ 16 h 1275"/>
                <a:gd name="T94" fmla="*/ 5 w 1529"/>
                <a:gd name="T95" fmla="*/ 16 h 1275"/>
                <a:gd name="T96" fmla="*/ 4 w 1529"/>
                <a:gd name="T97" fmla="*/ 16 h 1275"/>
                <a:gd name="T98" fmla="*/ 4 w 1529"/>
                <a:gd name="T99" fmla="*/ 15 h 1275"/>
                <a:gd name="T100" fmla="*/ 4 w 1529"/>
                <a:gd name="T101" fmla="*/ 13 h 1275"/>
                <a:gd name="T102" fmla="*/ 4 w 1529"/>
                <a:gd name="T103" fmla="*/ 12 h 1275"/>
                <a:gd name="T104" fmla="*/ 4 w 1529"/>
                <a:gd name="T105" fmla="*/ 10 h 1275"/>
                <a:gd name="T106" fmla="*/ 4 w 1529"/>
                <a:gd name="T107" fmla="*/ 9 h 1275"/>
                <a:gd name="T108" fmla="*/ 4 w 1529"/>
                <a:gd name="T109" fmla="*/ 8 h 1275"/>
                <a:gd name="T110" fmla="*/ 4 w 1529"/>
                <a:gd name="T111" fmla="*/ 6 h 1275"/>
                <a:gd name="T112" fmla="*/ 4 w 1529"/>
                <a:gd name="T113" fmla="*/ 5 h 1275"/>
                <a:gd name="T114" fmla="*/ 15 w 1529"/>
                <a:gd name="T115" fmla="*/ 5 h 1275"/>
                <a:gd name="T116" fmla="*/ 15 w 1529"/>
                <a:gd name="T117" fmla="*/ 12 h 1275"/>
                <a:gd name="T118" fmla="*/ 8 w 1529"/>
                <a:gd name="T119" fmla="*/ 12 h 1275"/>
                <a:gd name="T120" fmla="*/ 8 w 1529"/>
                <a:gd name="T121" fmla="*/ 9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2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6 w 2467"/>
                <a:gd name="T1" fmla="*/ 2 h 262"/>
                <a:gd name="T2" fmla="*/ 15 w 2467"/>
                <a:gd name="T3" fmla="*/ 1 h 262"/>
                <a:gd name="T4" fmla="*/ 16 w 2467"/>
                <a:gd name="T5" fmla="*/ 4 h 262"/>
                <a:gd name="T6" fmla="*/ 12 w 2467"/>
                <a:gd name="T7" fmla="*/ 4 h 262"/>
                <a:gd name="T8" fmla="*/ 11 w 2467"/>
                <a:gd name="T9" fmla="*/ 3 h 262"/>
                <a:gd name="T10" fmla="*/ 11 w 2467"/>
                <a:gd name="T11" fmla="*/ 3 h 262"/>
                <a:gd name="T12" fmla="*/ 10 w 2467"/>
                <a:gd name="T13" fmla="*/ 2 h 262"/>
                <a:gd name="T14" fmla="*/ 11 w 2467"/>
                <a:gd name="T15" fmla="*/ 2 h 262"/>
                <a:gd name="T16" fmla="*/ 11 w 2467"/>
                <a:gd name="T17" fmla="*/ 2 h 262"/>
                <a:gd name="T18" fmla="*/ 11 w 2467"/>
                <a:gd name="T19" fmla="*/ 4 h 262"/>
                <a:gd name="T20" fmla="*/ 9 w 2467"/>
                <a:gd name="T21" fmla="*/ 1 h 262"/>
                <a:gd name="T22" fmla="*/ 9 w 2467"/>
                <a:gd name="T23" fmla="*/ 3 h 262"/>
                <a:gd name="T24" fmla="*/ 8 w 2467"/>
                <a:gd name="T25" fmla="*/ 2 h 262"/>
                <a:gd name="T26" fmla="*/ 10 w 2467"/>
                <a:gd name="T27" fmla="*/ 2 h 262"/>
                <a:gd name="T28" fmla="*/ 9 w 2467"/>
                <a:gd name="T29" fmla="*/ 2 h 262"/>
                <a:gd name="T30" fmla="*/ 10 w 2467"/>
                <a:gd name="T31" fmla="*/ 4 h 262"/>
                <a:gd name="T32" fmla="*/ 7 w 2467"/>
                <a:gd name="T33" fmla="*/ 1 h 262"/>
                <a:gd name="T34" fmla="*/ 6 w 2467"/>
                <a:gd name="T35" fmla="*/ 4 h 262"/>
                <a:gd name="T36" fmla="*/ 6 w 2467"/>
                <a:gd name="T37" fmla="*/ 4 h 262"/>
                <a:gd name="T38" fmla="*/ 1 w 2467"/>
                <a:gd name="T39" fmla="*/ 3 h 262"/>
                <a:gd name="T40" fmla="*/ 2 w 2467"/>
                <a:gd name="T41" fmla="*/ 2 h 262"/>
                <a:gd name="T42" fmla="*/ 1 w 2467"/>
                <a:gd name="T43" fmla="*/ 2 h 262"/>
                <a:gd name="T44" fmla="*/ 2 w 2467"/>
                <a:gd name="T45" fmla="*/ 2 h 262"/>
                <a:gd name="T46" fmla="*/ 1 w 2467"/>
                <a:gd name="T47" fmla="*/ 3 h 262"/>
                <a:gd name="T48" fmla="*/ 2 w 2467"/>
                <a:gd name="T49" fmla="*/ 3 h 262"/>
                <a:gd name="T50" fmla="*/ 37 w 2467"/>
                <a:gd name="T51" fmla="*/ 3 h 262"/>
                <a:gd name="T52" fmla="*/ 38 w 2467"/>
                <a:gd name="T53" fmla="*/ 2 h 262"/>
                <a:gd name="T54" fmla="*/ 37 w 2467"/>
                <a:gd name="T55" fmla="*/ 2 h 262"/>
                <a:gd name="T56" fmla="*/ 39 w 2467"/>
                <a:gd name="T57" fmla="*/ 2 h 262"/>
                <a:gd name="T58" fmla="*/ 38 w 2467"/>
                <a:gd name="T59" fmla="*/ 3 h 262"/>
                <a:gd name="T60" fmla="*/ 36 w 2467"/>
                <a:gd name="T61" fmla="*/ 4 h 262"/>
                <a:gd name="T62" fmla="*/ 35 w 2467"/>
                <a:gd name="T63" fmla="*/ 3 h 262"/>
                <a:gd name="T64" fmla="*/ 34 w 2467"/>
                <a:gd name="T65" fmla="*/ 2 h 262"/>
                <a:gd name="T66" fmla="*/ 36 w 2467"/>
                <a:gd name="T67" fmla="*/ 3 h 262"/>
                <a:gd name="T68" fmla="*/ 32 w 2467"/>
                <a:gd name="T69" fmla="*/ 1 h 262"/>
                <a:gd name="T70" fmla="*/ 30 w 2467"/>
                <a:gd name="T71" fmla="*/ 1 h 262"/>
                <a:gd name="T72" fmla="*/ 31 w 2467"/>
                <a:gd name="T73" fmla="*/ 3 h 262"/>
                <a:gd name="T74" fmla="*/ 30 w 2467"/>
                <a:gd name="T75" fmla="*/ 2 h 262"/>
                <a:gd name="T76" fmla="*/ 31 w 2467"/>
                <a:gd name="T77" fmla="*/ 2 h 262"/>
                <a:gd name="T78" fmla="*/ 30 w 2467"/>
                <a:gd name="T79" fmla="*/ 2 h 262"/>
                <a:gd name="T80" fmla="*/ 31 w 2467"/>
                <a:gd name="T81" fmla="*/ 4 h 262"/>
                <a:gd name="T82" fmla="*/ 30 w 2467"/>
                <a:gd name="T83" fmla="*/ 3 h 262"/>
                <a:gd name="T84" fmla="*/ 27 w 2467"/>
                <a:gd name="T85" fmla="*/ 4 h 262"/>
                <a:gd name="T86" fmla="*/ 27 w 2467"/>
                <a:gd name="T87" fmla="*/ 2 h 262"/>
                <a:gd name="T88" fmla="*/ 27 w 2467"/>
                <a:gd name="T89" fmla="*/ 2 h 262"/>
                <a:gd name="T90" fmla="*/ 28 w 2467"/>
                <a:gd name="T91" fmla="*/ 1 h 262"/>
                <a:gd name="T92" fmla="*/ 27 w 2467"/>
                <a:gd name="T93" fmla="*/ 3 h 262"/>
                <a:gd name="T94" fmla="*/ 27 w 2467"/>
                <a:gd name="T95" fmla="*/ 3 h 262"/>
                <a:gd name="T96" fmla="*/ 26 w 2467"/>
                <a:gd name="T97" fmla="*/ 1 h 262"/>
                <a:gd name="T98" fmla="*/ 25 w 2467"/>
                <a:gd name="T99" fmla="*/ 2 h 262"/>
                <a:gd name="T100" fmla="*/ 24 w 2467"/>
                <a:gd name="T101" fmla="*/ 1 h 262"/>
                <a:gd name="T102" fmla="*/ 21 w 2467"/>
                <a:gd name="T103" fmla="*/ 3 h 262"/>
                <a:gd name="T104" fmla="*/ 22 w 2467"/>
                <a:gd name="T105" fmla="*/ 2 h 262"/>
                <a:gd name="T106" fmla="*/ 22 w 2467"/>
                <a:gd name="T107" fmla="*/ 1 h 262"/>
                <a:gd name="T108" fmla="*/ 22 w 2467"/>
                <a:gd name="T109" fmla="*/ 4 h 262"/>
                <a:gd name="T110" fmla="*/ 20 w 2467"/>
                <a:gd name="T111" fmla="*/ 3 h 262"/>
                <a:gd name="T112" fmla="*/ 19 w 2467"/>
                <a:gd name="T113" fmla="*/ 2 h 262"/>
                <a:gd name="T114" fmla="*/ 20 w 2467"/>
                <a:gd name="T115" fmla="*/ 1 h 262"/>
                <a:gd name="T116" fmla="*/ 20 w 2467"/>
                <a:gd name="T117" fmla="*/ 4 h 262"/>
                <a:gd name="T118" fmla="*/ 17 w 2467"/>
                <a:gd name="T119" fmla="*/ 4 h 262"/>
                <a:gd name="T120" fmla="*/ 17 w 2467"/>
                <a:gd name="T121" fmla="*/ 2 h 262"/>
                <a:gd name="T122" fmla="*/ 17 w 2467"/>
                <a:gd name="T123" fmla="*/ 3 h 262"/>
                <a:gd name="T124" fmla="*/ 18 w 2467"/>
                <a:gd name="T125" fmla="*/ 2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3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31 w 2131"/>
                <a:gd name="T1" fmla="*/ 0 h 263"/>
                <a:gd name="T2" fmla="*/ 32 w 2131"/>
                <a:gd name="T3" fmla="*/ 1 h 263"/>
                <a:gd name="T4" fmla="*/ 31 w 2131"/>
                <a:gd name="T5" fmla="*/ 1 h 263"/>
                <a:gd name="T6" fmla="*/ 29 w 2131"/>
                <a:gd name="T7" fmla="*/ 3 h 263"/>
                <a:gd name="T8" fmla="*/ 28 w 2131"/>
                <a:gd name="T9" fmla="*/ 2 h 263"/>
                <a:gd name="T10" fmla="*/ 29 w 2131"/>
                <a:gd name="T11" fmla="*/ 1 h 263"/>
                <a:gd name="T12" fmla="*/ 29 w 2131"/>
                <a:gd name="T13" fmla="*/ 1 h 263"/>
                <a:gd name="T14" fmla="*/ 29 w 2131"/>
                <a:gd name="T15" fmla="*/ 0 h 263"/>
                <a:gd name="T16" fmla="*/ 30 w 2131"/>
                <a:gd name="T17" fmla="*/ 3 h 263"/>
                <a:gd name="T18" fmla="*/ 29 w 2131"/>
                <a:gd name="T19" fmla="*/ 2 h 263"/>
                <a:gd name="T20" fmla="*/ 29 w 2131"/>
                <a:gd name="T21" fmla="*/ 2 h 263"/>
                <a:gd name="T22" fmla="*/ 26 w 2131"/>
                <a:gd name="T23" fmla="*/ 3 h 263"/>
                <a:gd name="T24" fmla="*/ 24 w 2131"/>
                <a:gd name="T25" fmla="*/ 0 h 263"/>
                <a:gd name="T26" fmla="*/ 24 w 2131"/>
                <a:gd name="T27" fmla="*/ 1 h 263"/>
                <a:gd name="T28" fmla="*/ 24 w 2131"/>
                <a:gd name="T29" fmla="*/ 1 h 263"/>
                <a:gd name="T30" fmla="*/ 21 w 2131"/>
                <a:gd name="T31" fmla="*/ 3 h 263"/>
                <a:gd name="T32" fmla="*/ 21 w 2131"/>
                <a:gd name="T33" fmla="*/ 1 h 263"/>
                <a:gd name="T34" fmla="*/ 22 w 2131"/>
                <a:gd name="T35" fmla="*/ 3 h 263"/>
                <a:gd name="T36" fmla="*/ 22 w 2131"/>
                <a:gd name="T37" fmla="*/ 2 h 263"/>
                <a:gd name="T38" fmla="*/ 22 w 2131"/>
                <a:gd name="T39" fmla="*/ 1 h 263"/>
                <a:gd name="T40" fmla="*/ 20 w 2131"/>
                <a:gd name="T41" fmla="*/ 2 h 263"/>
                <a:gd name="T42" fmla="*/ 19 w 2131"/>
                <a:gd name="T43" fmla="*/ 1 h 263"/>
                <a:gd name="T44" fmla="*/ 20 w 2131"/>
                <a:gd name="T45" fmla="*/ 0 h 263"/>
                <a:gd name="T46" fmla="*/ 20 w 2131"/>
                <a:gd name="T47" fmla="*/ 3 h 263"/>
                <a:gd name="T48" fmla="*/ 17 w 2131"/>
                <a:gd name="T49" fmla="*/ 2 h 263"/>
                <a:gd name="T50" fmla="*/ 18 w 2131"/>
                <a:gd name="T51" fmla="*/ 1 h 263"/>
                <a:gd name="T52" fmla="*/ 17 w 2131"/>
                <a:gd name="T53" fmla="*/ 0 h 263"/>
                <a:gd name="T54" fmla="*/ 18 w 2131"/>
                <a:gd name="T55" fmla="*/ 0 h 263"/>
                <a:gd name="T56" fmla="*/ 18 w 2131"/>
                <a:gd name="T57" fmla="*/ 3 h 263"/>
                <a:gd name="T58" fmla="*/ 14 w 2131"/>
                <a:gd name="T59" fmla="*/ 3 h 263"/>
                <a:gd name="T60" fmla="*/ 13 w 2131"/>
                <a:gd name="T61" fmla="*/ 2 h 263"/>
                <a:gd name="T62" fmla="*/ 14 w 2131"/>
                <a:gd name="T63" fmla="*/ 1 h 263"/>
                <a:gd name="T64" fmla="*/ 14 w 2131"/>
                <a:gd name="T65" fmla="*/ 1 h 263"/>
                <a:gd name="T66" fmla="*/ 14 w 2131"/>
                <a:gd name="T67" fmla="*/ 0 h 263"/>
                <a:gd name="T68" fmla="*/ 15 w 2131"/>
                <a:gd name="T69" fmla="*/ 3 h 263"/>
                <a:gd name="T70" fmla="*/ 14 w 2131"/>
                <a:gd name="T71" fmla="*/ 2 h 263"/>
                <a:gd name="T72" fmla="*/ 14 w 2131"/>
                <a:gd name="T73" fmla="*/ 2 h 263"/>
                <a:gd name="T74" fmla="*/ 11 w 2131"/>
                <a:gd name="T75" fmla="*/ 2 h 263"/>
                <a:gd name="T76" fmla="*/ 10 w 2131"/>
                <a:gd name="T77" fmla="*/ 1 h 263"/>
                <a:gd name="T78" fmla="*/ 11 w 2131"/>
                <a:gd name="T79" fmla="*/ 0 h 263"/>
                <a:gd name="T80" fmla="*/ 11 w 2131"/>
                <a:gd name="T81" fmla="*/ 3 h 263"/>
                <a:gd name="T82" fmla="*/ 10 w 2131"/>
                <a:gd name="T83" fmla="*/ 3 h 263"/>
                <a:gd name="T84" fmla="*/ 8 w 2131"/>
                <a:gd name="T85" fmla="*/ 1 h 263"/>
                <a:gd name="T86" fmla="*/ 8 w 2131"/>
                <a:gd name="T87" fmla="*/ 2 h 263"/>
                <a:gd name="T88" fmla="*/ 9 w 2131"/>
                <a:gd name="T89" fmla="*/ 3 h 263"/>
                <a:gd name="T90" fmla="*/ 7 w 2131"/>
                <a:gd name="T91" fmla="*/ 2 h 263"/>
                <a:gd name="T92" fmla="*/ 9 w 2131"/>
                <a:gd name="T93" fmla="*/ 0 h 263"/>
                <a:gd name="T94" fmla="*/ 6 w 2131"/>
                <a:gd name="T95" fmla="*/ 0 h 263"/>
                <a:gd name="T96" fmla="*/ 7 w 2131"/>
                <a:gd name="T97" fmla="*/ 3 h 263"/>
                <a:gd name="T98" fmla="*/ 4 w 2131"/>
                <a:gd name="T99" fmla="*/ 3 h 263"/>
                <a:gd name="T100" fmla="*/ 5 w 2131"/>
                <a:gd name="T101" fmla="*/ 2 h 263"/>
                <a:gd name="T102" fmla="*/ 3 w 2131"/>
                <a:gd name="T103" fmla="*/ 3 h 263"/>
                <a:gd name="T104" fmla="*/ 2 w 2131"/>
                <a:gd name="T105" fmla="*/ 2 h 263"/>
                <a:gd name="T106" fmla="*/ 1 w 2131"/>
                <a:gd name="T107" fmla="*/ 1 h 263"/>
                <a:gd name="T108" fmla="*/ 1 w 2131"/>
                <a:gd name="T109" fmla="*/ 0 h 263"/>
                <a:gd name="T110" fmla="*/ 2 w 2131"/>
                <a:gd name="T111" fmla="*/ 1 h 263"/>
                <a:gd name="T112" fmla="*/ 1 w 2131"/>
                <a:gd name="T113" fmla="*/ 1 h 263"/>
                <a:gd name="T114" fmla="*/ 2 w 2131"/>
                <a:gd name="T115" fmla="*/ 3 h 263"/>
                <a:gd name="T116" fmla="*/ 1 w 2131"/>
                <a:gd name="T117" fmla="*/ 2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4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40 w 2582"/>
                <a:gd name="T1" fmla="*/ 4 h 254"/>
                <a:gd name="T2" fmla="*/ 38 w 2582"/>
                <a:gd name="T3" fmla="*/ 4 h 254"/>
                <a:gd name="T4" fmla="*/ 39 w 2582"/>
                <a:gd name="T5" fmla="*/ 1 h 254"/>
                <a:gd name="T6" fmla="*/ 36 w 2582"/>
                <a:gd name="T7" fmla="*/ 4 h 254"/>
                <a:gd name="T8" fmla="*/ 37 w 2582"/>
                <a:gd name="T9" fmla="*/ 2 h 254"/>
                <a:gd name="T10" fmla="*/ 37 w 2582"/>
                <a:gd name="T11" fmla="*/ 3 h 254"/>
                <a:gd name="T12" fmla="*/ 36 w 2582"/>
                <a:gd name="T13" fmla="*/ 2 h 254"/>
                <a:gd name="T14" fmla="*/ 35 w 2582"/>
                <a:gd name="T15" fmla="*/ 2 h 254"/>
                <a:gd name="T16" fmla="*/ 35 w 2582"/>
                <a:gd name="T17" fmla="*/ 1 h 254"/>
                <a:gd name="T18" fmla="*/ 35 w 2582"/>
                <a:gd name="T19" fmla="*/ 4 h 254"/>
                <a:gd name="T20" fmla="*/ 33 w 2582"/>
                <a:gd name="T21" fmla="*/ 1 h 254"/>
                <a:gd name="T22" fmla="*/ 32 w 2582"/>
                <a:gd name="T23" fmla="*/ 2 h 254"/>
                <a:gd name="T24" fmla="*/ 30 w 2582"/>
                <a:gd name="T25" fmla="*/ 4 h 254"/>
                <a:gd name="T26" fmla="*/ 30 w 2582"/>
                <a:gd name="T27" fmla="*/ 1 h 254"/>
                <a:gd name="T28" fmla="*/ 30 w 2582"/>
                <a:gd name="T29" fmla="*/ 2 h 254"/>
                <a:gd name="T30" fmla="*/ 30 w 2582"/>
                <a:gd name="T31" fmla="*/ 3 h 254"/>
                <a:gd name="T32" fmla="*/ 28 w 2582"/>
                <a:gd name="T33" fmla="*/ 3 h 254"/>
                <a:gd name="T34" fmla="*/ 28 w 2582"/>
                <a:gd name="T35" fmla="*/ 2 h 254"/>
                <a:gd name="T36" fmla="*/ 29 w 2582"/>
                <a:gd name="T37" fmla="*/ 2 h 254"/>
                <a:gd name="T38" fmla="*/ 28 w 2582"/>
                <a:gd name="T39" fmla="*/ 4 h 254"/>
                <a:gd name="T40" fmla="*/ 26 w 2582"/>
                <a:gd name="T41" fmla="*/ 3 h 254"/>
                <a:gd name="T42" fmla="*/ 25 w 2582"/>
                <a:gd name="T43" fmla="*/ 2 h 254"/>
                <a:gd name="T44" fmla="*/ 27 w 2582"/>
                <a:gd name="T45" fmla="*/ 4 h 254"/>
                <a:gd name="T46" fmla="*/ 23 w 2582"/>
                <a:gd name="T47" fmla="*/ 4 h 254"/>
                <a:gd name="T48" fmla="*/ 22 w 2582"/>
                <a:gd name="T49" fmla="*/ 3 h 254"/>
                <a:gd name="T50" fmla="*/ 22 w 2582"/>
                <a:gd name="T51" fmla="*/ 2 h 254"/>
                <a:gd name="T52" fmla="*/ 22 w 2582"/>
                <a:gd name="T53" fmla="*/ 1 h 254"/>
                <a:gd name="T54" fmla="*/ 23 w 2582"/>
                <a:gd name="T55" fmla="*/ 4 h 254"/>
                <a:gd name="T56" fmla="*/ 23 w 2582"/>
                <a:gd name="T57" fmla="*/ 3 h 254"/>
                <a:gd name="T58" fmla="*/ 19 w 2582"/>
                <a:gd name="T59" fmla="*/ 3 h 254"/>
                <a:gd name="T60" fmla="*/ 19 w 2582"/>
                <a:gd name="T61" fmla="*/ 2 h 254"/>
                <a:gd name="T62" fmla="*/ 20 w 2582"/>
                <a:gd name="T63" fmla="*/ 2 h 254"/>
                <a:gd name="T64" fmla="*/ 18 w 2582"/>
                <a:gd name="T65" fmla="*/ 3 h 254"/>
                <a:gd name="T66" fmla="*/ 16 w 2582"/>
                <a:gd name="T67" fmla="*/ 1 h 254"/>
                <a:gd name="T68" fmla="*/ 15 w 2582"/>
                <a:gd name="T69" fmla="*/ 3 h 254"/>
                <a:gd name="T70" fmla="*/ 14 w 2582"/>
                <a:gd name="T71" fmla="*/ 2 h 254"/>
                <a:gd name="T72" fmla="*/ 16 w 2582"/>
                <a:gd name="T73" fmla="*/ 2 h 254"/>
                <a:gd name="T74" fmla="*/ 15 w 2582"/>
                <a:gd name="T75" fmla="*/ 2 h 254"/>
                <a:gd name="T76" fmla="*/ 15 w 2582"/>
                <a:gd name="T77" fmla="*/ 4 h 254"/>
                <a:gd name="T78" fmla="*/ 12 w 2582"/>
                <a:gd name="T79" fmla="*/ 4 h 254"/>
                <a:gd name="T80" fmla="*/ 11 w 2582"/>
                <a:gd name="T81" fmla="*/ 1 h 254"/>
                <a:gd name="T82" fmla="*/ 10 w 2582"/>
                <a:gd name="T83" fmla="*/ 2 h 254"/>
                <a:gd name="T84" fmla="*/ 8 w 2582"/>
                <a:gd name="T85" fmla="*/ 4 h 254"/>
                <a:gd name="T86" fmla="*/ 9 w 2582"/>
                <a:gd name="T87" fmla="*/ 2 h 254"/>
                <a:gd name="T88" fmla="*/ 9 w 2582"/>
                <a:gd name="T89" fmla="*/ 3 h 254"/>
                <a:gd name="T90" fmla="*/ 8 w 2582"/>
                <a:gd name="T91" fmla="*/ 2 h 254"/>
                <a:gd name="T92" fmla="*/ 6 w 2582"/>
                <a:gd name="T93" fmla="*/ 2 h 254"/>
                <a:gd name="T94" fmla="*/ 7 w 2582"/>
                <a:gd name="T95" fmla="*/ 3 h 254"/>
                <a:gd name="T96" fmla="*/ 5 w 2582"/>
                <a:gd name="T97" fmla="*/ 3 h 254"/>
                <a:gd name="T98" fmla="*/ 7 w 2582"/>
                <a:gd name="T99" fmla="*/ 2 h 254"/>
                <a:gd name="T100" fmla="*/ 5 w 2582"/>
                <a:gd name="T101" fmla="*/ 2 h 254"/>
                <a:gd name="T102" fmla="*/ 5 w 2582"/>
                <a:gd name="T103" fmla="*/ 2 h 254"/>
                <a:gd name="T104" fmla="*/ 4 w 2582"/>
                <a:gd name="T105" fmla="*/ 3 h 254"/>
                <a:gd name="T106" fmla="*/ 3 w 2582"/>
                <a:gd name="T107" fmla="*/ 2 h 254"/>
                <a:gd name="T108" fmla="*/ 2 w 2582"/>
                <a:gd name="T109" fmla="*/ 3 h 254"/>
                <a:gd name="T110" fmla="*/ 1 w 2582"/>
                <a:gd name="T111" fmla="*/ 2 h 254"/>
                <a:gd name="T112" fmla="*/ 2 w 2582"/>
                <a:gd name="T113" fmla="*/ 1 h 254"/>
                <a:gd name="T114" fmla="*/ 2 w 2582"/>
                <a:gd name="T115" fmla="*/ 1 h 254"/>
                <a:gd name="T116" fmla="*/ 2 w 2582"/>
                <a:gd name="T117" fmla="*/ 2 h 254"/>
                <a:gd name="T118" fmla="*/ 2 w 2582"/>
                <a:gd name="T119" fmla="*/ 4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5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6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7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3 w 4312"/>
                <a:gd name="T1" fmla="*/ 1 h 228"/>
                <a:gd name="T2" fmla="*/ 5 w 4312"/>
                <a:gd name="T3" fmla="*/ 2 h 228"/>
                <a:gd name="T4" fmla="*/ 5 w 4312"/>
                <a:gd name="T5" fmla="*/ 1 h 228"/>
                <a:gd name="T6" fmla="*/ 5 w 4312"/>
                <a:gd name="T7" fmla="*/ 0 h 228"/>
                <a:gd name="T8" fmla="*/ 8 w 4312"/>
                <a:gd name="T9" fmla="*/ 2 h 228"/>
                <a:gd name="T10" fmla="*/ 8 w 4312"/>
                <a:gd name="T11" fmla="*/ 1 h 228"/>
                <a:gd name="T12" fmla="*/ 7 w 4312"/>
                <a:gd name="T13" fmla="*/ 2 h 228"/>
                <a:gd name="T14" fmla="*/ 11 w 4312"/>
                <a:gd name="T15" fmla="*/ 1 h 228"/>
                <a:gd name="T16" fmla="*/ 11 w 4312"/>
                <a:gd name="T17" fmla="*/ 2 h 228"/>
                <a:gd name="T18" fmla="*/ 13 w 4312"/>
                <a:gd name="T19" fmla="*/ 1 h 228"/>
                <a:gd name="T20" fmla="*/ 12 w 4312"/>
                <a:gd name="T21" fmla="*/ 1 h 228"/>
                <a:gd name="T22" fmla="*/ 16 w 4312"/>
                <a:gd name="T23" fmla="*/ 1 h 228"/>
                <a:gd name="T24" fmla="*/ 16 w 4312"/>
                <a:gd name="T25" fmla="*/ 2 h 228"/>
                <a:gd name="T26" fmla="*/ 17 w 4312"/>
                <a:gd name="T27" fmla="*/ 1 h 228"/>
                <a:gd name="T28" fmla="*/ 18 w 4312"/>
                <a:gd name="T29" fmla="*/ 1 h 228"/>
                <a:gd name="T30" fmla="*/ 19 w 4312"/>
                <a:gd name="T31" fmla="*/ 2 h 228"/>
                <a:gd name="T32" fmla="*/ 20 w 4312"/>
                <a:gd name="T33" fmla="*/ 2 h 228"/>
                <a:gd name="T34" fmla="*/ 21 w 4312"/>
                <a:gd name="T35" fmla="*/ 2 h 228"/>
                <a:gd name="T36" fmla="*/ 21 w 4312"/>
                <a:gd name="T37" fmla="*/ 1 h 228"/>
                <a:gd name="T38" fmla="*/ 25 w 4312"/>
                <a:gd name="T39" fmla="*/ 1 h 228"/>
                <a:gd name="T40" fmla="*/ 24 w 4312"/>
                <a:gd name="T41" fmla="*/ 2 h 228"/>
                <a:gd name="T42" fmla="*/ 25 w 4312"/>
                <a:gd name="T43" fmla="*/ 1 h 228"/>
                <a:gd name="T44" fmla="*/ 25 w 4312"/>
                <a:gd name="T45" fmla="*/ 1 h 228"/>
                <a:gd name="T46" fmla="*/ 26 w 4312"/>
                <a:gd name="T47" fmla="*/ 2 h 228"/>
                <a:gd name="T48" fmla="*/ 26 w 4312"/>
                <a:gd name="T49" fmla="*/ 1 h 228"/>
                <a:gd name="T50" fmla="*/ 26 w 4312"/>
                <a:gd name="T51" fmla="*/ 0 h 228"/>
                <a:gd name="T52" fmla="*/ 29 w 4312"/>
                <a:gd name="T53" fmla="*/ 2 h 228"/>
                <a:gd name="T54" fmla="*/ 33 w 4312"/>
                <a:gd name="T55" fmla="*/ 1 h 228"/>
                <a:gd name="T56" fmla="*/ 33 w 4312"/>
                <a:gd name="T57" fmla="*/ 2 h 228"/>
                <a:gd name="T58" fmla="*/ 33 w 4312"/>
                <a:gd name="T59" fmla="*/ 1 h 228"/>
                <a:gd name="T60" fmla="*/ 34 w 4312"/>
                <a:gd name="T61" fmla="*/ 1 h 228"/>
                <a:gd name="T62" fmla="*/ 35 w 4312"/>
                <a:gd name="T63" fmla="*/ 1 h 228"/>
                <a:gd name="T64" fmla="*/ 36 w 4312"/>
                <a:gd name="T65" fmla="*/ 2 h 228"/>
                <a:gd name="T66" fmla="*/ 37 w 4312"/>
                <a:gd name="T67" fmla="*/ 3 h 228"/>
                <a:gd name="T68" fmla="*/ 39 w 4312"/>
                <a:gd name="T69" fmla="*/ 2 h 228"/>
                <a:gd name="T70" fmla="*/ 40 w 4312"/>
                <a:gd name="T71" fmla="*/ 2 h 228"/>
                <a:gd name="T72" fmla="*/ 41 w 4312"/>
                <a:gd name="T73" fmla="*/ 2 h 228"/>
                <a:gd name="T74" fmla="*/ 44 w 4312"/>
                <a:gd name="T75" fmla="*/ 0 h 228"/>
                <a:gd name="T76" fmla="*/ 44 w 4312"/>
                <a:gd name="T77" fmla="*/ 2 h 228"/>
                <a:gd name="T78" fmla="*/ 46 w 4312"/>
                <a:gd name="T79" fmla="*/ 2 h 228"/>
                <a:gd name="T80" fmla="*/ 46 w 4312"/>
                <a:gd name="T81" fmla="*/ 1 h 228"/>
                <a:gd name="T82" fmla="*/ 47 w 4312"/>
                <a:gd name="T83" fmla="*/ 2 h 228"/>
                <a:gd name="T84" fmla="*/ 47 w 4312"/>
                <a:gd name="T85" fmla="*/ 1 h 228"/>
                <a:gd name="T86" fmla="*/ 47 w 4312"/>
                <a:gd name="T87" fmla="*/ 3 h 228"/>
                <a:gd name="T88" fmla="*/ 51 w 4312"/>
                <a:gd name="T89" fmla="*/ 2 h 228"/>
                <a:gd name="T90" fmla="*/ 50 w 4312"/>
                <a:gd name="T91" fmla="*/ 1 h 228"/>
                <a:gd name="T92" fmla="*/ 51 w 4312"/>
                <a:gd name="T93" fmla="*/ 0 h 228"/>
                <a:gd name="T94" fmla="*/ 54 w 4312"/>
                <a:gd name="T95" fmla="*/ 2 h 228"/>
                <a:gd name="T96" fmla="*/ 54 w 4312"/>
                <a:gd name="T97" fmla="*/ 1 h 228"/>
                <a:gd name="T98" fmla="*/ 55 w 4312"/>
                <a:gd name="T99" fmla="*/ 2 h 228"/>
                <a:gd name="T100" fmla="*/ 57 w 4312"/>
                <a:gd name="T101" fmla="*/ 1 h 228"/>
                <a:gd name="T102" fmla="*/ 57 w 4312"/>
                <a:gd name="T103" fmla="*/ 0 h 228"/>
                <a:gd name="T104" fmla="*/ 58 w 4312"/>
                <a:gd name="T105" fmla="*/ 2 h 228"/>
                <a:gd name="T106" fmla="*/ 59 w 4312"/>
                <a:gd name="T107" fmla="*/ 1 h 228"/>
                <a:gd name="T108" fmla="*/ 60 w 4312"/>
                <a:gd name="T109" fmla="*/ 3 h 228"/>
                <a:gd name="T110" fmla="*/ 62 w 4312"/>
                <a:gd name="T111" fmla="*/ 1 h 228"/>
                <a:gd name="T112" fmla="*/ 61 w 4312"/>
                <a:gd name="T113" fmla="*/ 2 h 228"/>
                <a:gd name="T114" fmla="*/ 66 w 4312"/>
                <a:gd name="T115" fmla="*/ 2 h 228"/>
                <a:gd name="T116" fmla="*/ 66 w 4312"/>
                <a:gd name="T117" fmla="*/ 1 h 228"/>
                <a:gd name="T118" fmla="*/ 67 w 4312"/>
                <a:gd name="T119" fmla="*/ 2 h 228"/>
                <a:gd name="T120" fmla="*/ 67 w 4312"/>
                <a:gd name="T121" fmla="*/ 1 h 228"/>
                <a:gd name="T122" fmla="*/ 67 w 4312"/>
                <a:gd name="T123" fmla="*/ 1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spcAft>
                <a:spcPct val="0"/>
              </a:spcAft>
              <a:buFont typeface="Arial" charset="0"/>
              <a:buNone/>
            </a:pPr>
            <a:endParaRPr lang="cs-CZ" sz="1500" b="1" dirty="0" smtClean="0"/>
          </a:p>
          <a:p>
            <a:pPr eaLnBrk="1" hangingPunct="1">
              <a:spcAft>
                <a:spcPct val="0"/>
              </a:spcAft>
              <a:buFont typeface="Arial" charset="0"/>
              <a:buNone/>
            </a:pPr>
            <a:endParaRPr lang="cs-CZ" sz="1500" b="1" dirty="0" smtClean="0"/>
          </a:p>
          <a:p>
            <a:pPr algn="ctr">
              <a:spcAft>
                <a:spcPct val="0"/>
              </a:spcAft>
            </a:pPr>
            <a:r>
              <a:rPr lang="cs-CZ" sz="1500" b="1" dirty="0">
                <a:solidFill>
                  <a:schemeClr val="tx1"/>
                </a:solidFill>
              </a:rPr>
              <a:t>Jméno autora: Mgr. Vlasta </a:t>
            </a:r>
            <a:r>
              <a:rPr lang="cs-CZ" sz="1500" b="1" dirty="0" err="1">
                <a:solidFill>
                  <a:schemeClr val="tx1"/>
                </a:solidFill>
              </a:rPr>
              <a:t>Kollariková</a:t>
            </a:r>
            <a:r>
              <a:rPr lang="cs-CZ" sz="1500" b="1" dirty="0">
                <a:solidFill>
                  <a:schemeClr val="tx1"/>
                </a:solidFill>
              </a:rPr>
              <a:t/>
            </a:r>
            <a:br>
              <a:rPr lang="cs-CZ" sz="1500" b="1" dirty="0">
                <a:solidFill>
                  <a:schemeClr val="tx1"/>
                </a:solidFill>
              </a:rPr>
            </a:br>
            <a:r>
              <a:rPr lang="cs-CZ" sz="1500" b="1" dirty="0">
                <a:solidFill>
                  <a:schemeClr val="tx1"/>
                </a:solidFill>
              </a:rPr>
              <a:t>Datum vytvoření: 05.04. 2013</a:t>
            </a:r>
          </a:p>
          <a:p>
            <a:pPr algn="ctr">
              <a:spcAft>
                <a:spcPct val="0"/>
              </a:spcAft>
            </a:pPr>
            <a:r>
              <a:rPr lang="cs-CZ" sz="1500" b="1" dirty="0">
                <a:solidFill>
                  <a:schemeClr val="tx1"/>
                </a:solidFill>
              </a:rPr>
              <a:t>Číslo </a:t>
            </a:r>
            <a:r>
              <a:rPr lang="cs-CZ" sz="1500" b="1" dirty="0" err="1">
                <a:solidFill>
                  <a:schemeClr val="tx1"/>
                </a:solidFill>
              </a:rPr>
              <a:t>DUMu</a:t>
            </a:r>
            <a:r>
              <a:rPr lang="cs-CZ" sz="1500" b="1" dirty="0">
                <a:solidFill>
                  <a:schemeClr val="tx1"/>
                </a:solidFill>
              </a:rPr>
              <a:t>: </a:t>
            </a:r>
            <a:r>
              <a:rPr lang="cs-CZ" sz="1500" b="1" dirty="0" smtClean="0">
                <a:solidFill>
                  <a:schemeClr val="tx1"/>
                </a:solidFill>
              </a:rPr>
              <a:t>VY_32_INOVACE_06_OSVZ_ZSVb</a:t>
            </a:r>
          </a:p>
          <a:p>
            <a:pPr algn="ctr">
              <a:spcAft>
                <a:spcPct val="0"/>
              </a:spcAft>
            </a:pPr>
            <a:r>
              <a:rPr lang="cs-CZ" sz="1500" b="1" dirty="0">
                <a:solidFill>
                  <a:schemeClr val="tx1"/>
                </a:solidFill>
              </a:rPr>
              <a:t/>
            </a:r>
            <a:br>
              <a:rPr lang="cs-CZ" sz="1500" b="1" dirty="0">
                <a:solidFill>
                  <a:schemeClr val="tx1"/>
                </a:solidFill>
              </a:rPr>
            </a:br>
            <a:r>
              <a:rPr lang="cs-CZ" sz="1500" b="1" dirty="0">
                <a:solidFill>
                  <a:schemeClr val="tx1"/>
                </a:solidFill>
              </a:rPr>
              <a:t>Ročník: I.</a:t>
            </a:r>
          </a:p>
          <a:p>
            <a:pPr algn="ctr">
              <a:spcAft>
                <a:spcPct val="0"/>
              </a:spcAft>
            </a:pPr>
            <a:r>
              <a:rPr lang="cs-CZ" sz="1500" b="1" dirty="0">
                <a:solidFill>
                  <a:schemeClr val="tx1"/>
                </a:solidFill>
              </a:rPr>
              <a:t>Vzdělávací oblast: Společenskovědní vzdělávání</a:t>
            </a:r>
          </a:p>
          <a:p>
            <a:pPr algn="ctr">
              <a:spcAft>
                <a:spcPct val="0"/>
              </a:spcAft>
            </a:pPr>
            <a:r>
              <a:rPr lang="cs-CZ" sz="1500" b="1" dirty="0">
                <a:solidFill>
                  <a:schemeClr val="tx1"/>
                </a:solidFill>
              </a:rPr>
              <a:t>Vzdělávací obor: Základy společenských věd</a:t>
            </a:r>
          </a:p>
          <a:p>
            <a:pPr algn="ctr">
              <a:spcAft>
                <a:spcPct val="0"/>
              </a:spcAft>
            </a:pPr>
            <a:r>
              <a:rPr lang="cs-CZ" sz="1500" b="1" dirty="0">
                <a:solidFill>
                  <a:schemeClr val="tx1"/>
                </a:solidFill>
              </a:rPr>
              <a:t>Tematický okruh: Praktická filozofie a filozofická antropologie</a:t>
            </a:r>
          </a:p>
          <a:p>
            <a:pPr algn="ctr">
              <a:spcAft>
                <a:spcPct val="0"/>
              </a:spcAft>
            </a:pPr>
            <a:r>
              <a:rPr lang="cs-CZ" sz="1500" b="1" dirty="0">
                <a:solidFill>
                  <a:schemeClr val="tx1"/>
                </a:solidFill>
              </a:rPr>
              <a:t>Téma: </a:t>
            </a:r>
            <a:r>
              <a:rPr lang="cs-CZ" sz="1500" dirty="0" smtClean="0">
                <a:solidFill>
                  <a:schemeClr val="tx1"/>
                </a:solidFill>
              </a:rPr>
              <a:t>Život jako základní hodnota</a:t>
            </a:r>
            <a:endParaRPr lang="cs-CZ" sz="1500" b="1" dirty="0" smtClean="0">
              <a:solidFill>
                <a:schemeClr val="tx1"/>
              </a:solidFill>
            </a:endParaRPr>
          </a:p>
          <a:p>
            <a:pPr algn="ctr">
              <a:spcAft>
                <a:spcPct val="0"/>
              </a:spcAft>
            </a:pPr>
            <a:endParaRPr lang="cs-CZ" sz="1500" b="1" dirty="0">
              <a:solidFill>
                <a:schemeClr val="tx1"/>
              </a:solidFill>
            </a:endParaRPr>
          </a:p>
          <a:p>
            <a:pPr algn="ctr">
              <a:spcAft>
                <a:spcPct val="0"/>
              </a:spcAft>
            </a:pPr>
            <a:r>
              <a:rPr lang="cs-CZ" sz="1500" b="1" dirty="0">
                <a:solidFill>
                  <a:schemeClr val="tx1"/>
                </a:solidFill>
              </a:rPr>
              <a:t>Metodický list/anotace:</a:t>
            </a:r>
          </a:p>
          <a:p>
            <a:pPr algn="ctr">
              <a:spcAft>
                <a:spcPct val="0"/>
              </a:spcAft>
            </a:pPr>
            <a:r>
              <a:rPr lang="cs-CZ" sz="1500" b="1" dirty="0" smtClean="0">
                <a:solidFill>
                  <a:schemeClr val="tx1"/>
                </a:solidFill>
              </a:rPr>
              <a:t>Diskutovat se žáky o hodnotě lidského života</a:t>
            </a:r>
            <a:endParaRPr lang="cs-CZ" sz="1500" b="1" dirty="0">
              <a:solidFill>
                <a:schemeClr val="tx1"/>
              </a:solidFill>
            </a:endParaRPr>
          </a:p>
          <a:p>
            <a:pPr algn="ctr" eaLnBrk="1" hangingPunct="1">
              <a:spcAft>
                <a:spcPct val="0"/>
              </a:spcAft>
              <a:buFont typeface="Arial" charset="0"/>
              <a:buNone/>
            </a:pPr>
            <a:endParaRPr lang="cs-CZ" sz="1500" b="1" dirty="0" smtClean="0"/>
          </a:p>
          <a:p>
            <a:pPr algn="ctr" eaLnBrk="1" hangingPunct="1">
              <a:spcAft>
                <a:spcPct val="0"/>
              </a:spcAft>
              <a:buFont typeface="Arial" charset="0"/>
              <a:buNone/>
            </a:pPr>
            <a:r>
              <a:rPr lang="cs-CZ" sz="1500" b="1" dirty="0" smtClean="0"/>
              <a:t/>
            </a:r>
            <a:br>
              <a:rPr lang="cs-CZ" sz="1500" b="1" dirty="0" smtClean="0"/>
            </a:b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009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05990" cy="1101248"/>
          </a:xfrm>
        </p:spPr>
        <p:txBody>
          <a:bodyPr>
            <a:noAutofit/>
          </a:bodyPr>
          <a:lstStyle/>
          <a:p>
            <a:pPr algn="l"/>
            <a:r>
              <a:rPr lang="cs-CZ" sz="3600" dirty="0" smtClean="0"/>
              <a:t>Praktická filozofie</a:t>
            </a:r>
          </a:p>
          <a:p>
            <a:pPr algn="l"/>
            <a:r>
              <a:rPr lang="cs-CZ" sz="3600" dirty="0" smtClean="0"/>
              <a:t>Etika</a:t>
            </a:r>
            <a:endParaRPr lang="cs-CZ" sz="36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dirty="0" smtClean="0"/>
              <a:t>Život jako základní hodnota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4541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 je nejvyšší hodnota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1. Interrupce</a:t>
            </a:r>
          </a:p>
          <a:p>
            <a:r>
              <a:rPr lang="cs-CZ" dirty="0" smtClean="0"/>
              <a:t>2. Eutanázie</a:t>
            </a:r>
          </a:p>
          <a:p>
            <a:r>
              <a:rPr lang="cs-CZ" dirty="0" smtClean="0"/>
              <a:t>3. Trest smrti</a:t>
            </a:r>
          </a:p>
          <a:p>
            <a:r>
              <a:rPr lang="cs-CZ" dirty="0" smtClean="0"/>
              <a:t>4. Sebevražda</a:t>
            </a:r>
          </a:p>
          <a:p>
            <a:r>
              <a:rPr lang="cs-CZ" dirty="0" smtClean="0"/>
              <a:t>5. Zabití, vražda</a:t>
            </a:r>
          </a:p>
          <a:p>
            <a:r>
              <a:rPr lang="cs-CZ" dirty="0" smtClean="0"/>
              <a:t>6. Ohrožení života</a:t>
            </a:r>
          </a:p>
          <a:p>
            <a:r>
              <a:rPr lang="cs-CZ" u="sng" dirty="0" smtClean="0"/>
              <a:t>ÚKOL:</a:t>
            </a:r>
            <a:r>
              <a:rPr lang="cs-CZ" dirty="0" smtClean="0"/>
              <a:t> </a:t>
            </a:r>
            <a:r>
              <a:rPr lang="cs-CZ" i="1" dirty="0" smtClean="0"/>
              <a:t>Zvolte z 6 uvedených možností jeden pojem, vysvětlete ho na základě příběhu, který jste slyšeli (četli), a dokažte platnost úvodní věty.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17730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Interrupce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1. </a:t>
            </a:r>
            <a:r>
              <a:rPr lang="cs-CZ" b="1" dirty="0" smtClean="0"/>
              <a:t>interrupce</a:t>
            </a:r>
            <a:r>
              <a:rPr lang="cs-CZ" dirty="0"/>
              <a:t> </a:t>
            </a:r>
            <a:r>
              <a:rPr lang="cs-CZ" dirty="0" smtClean="0"/>
              <a:t>- umělé přerušení (ukončení) těhotenství prostřednictvím chemické látky nebo chirurgického zákroku, umělý potrat</a:t>
            </a:r>
          </a:p>
          <a:p>
            <a:r>
              <a:rPr lang="cs-CZ" dirty="0" smtClean="0"/>
              <a:t>Pro: zdravotní problémy matky nebo plodu, znásilnění, incest, embryo není lidská bytost, nepříznivé podmínky, právo ženy rozhodnout</a:t>
            </a:r>
          </a:p>
          <a:p>
            <a:r>
              <a:rPr lang="cs-CZ" dirty="0" smtClean="0"/>
              <a:t>Proti: embryo = člověk, interrupce = vražda, úmyslné zabití, snížení úcty k dětem</a:t>
            </a:r>
          </a:p>
          <a:p>
            <a:r>
              <a:rPr lang="cs-CZ" i="1" dirty="0" smtClean="0"/>
              <a:t>Společnost pro plánování rodiny </a:t>
            </a:r>
          </a:p>
          <a:p>
            <a:r>
              <a:rPr lang="cs-CZ" i="1" dirty="0" smtClean="0"/>
              <a:t>Hnutí </a:t>
            </a:r>
            <a:r>
              <a:rPr lang="cs-CZ" i="1" dirty="0"/>
              <a:t>P</a:t>
            </a:r>
            <a:r>
              <a:rPr lang="cs-CZ" i="1" dirty="0" smtClean="0"/>
              <a:t>ro život ČR</a:t>
            </a:r>
          </a:p>
          <a:p>
            <a:r>
              <a:rPr lang="cs-CZ" i="1" dirty="0" smtClean="0"/>
              <a:t>Protipotratový terorismus ve světě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78666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Eutanázie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2. </a:t>
            </a:r>
            <a:r>
              <a:rPr lang="cs-CZ" b="1" dirty="0" smtClean="0"/>
              <a:t>eutanázie - </a:t>
            </a:r>
            <a:r>
              <a:rPr lang="cs-CZ" dirty="0" smtClean="0"/>
              <a:t>ukončení života na základě žádosti pacienta za lékařské asistence; lék. asistovaná smrt</a:t>
            </a:r>
          </a:p>
          <a:p>
            <a:r>
              <a:rPr lang="cs-CZ" dirty="0" smtClean="0"/>
              <a:t>v ČR zakázána</a:t>
            </a:r>
            <a:endParaRPr lang="cs-CZ" dirty="0" smtClean="0"/>
          </a:p>
          <a:p>
            <a:r>
              <a:rPr lang="cs-CZ" dirty="0" smtClean="0"/>
              <a:t>p</a:t>
            </a:r>
            <a:r>
              <a:rPr lang="cs-CZ" smtClean="0"/>
              <a:t>ovolena </a:t>
            </a:r>
            <a:r>
              <a:rPr lang="cs-CZ" dirty="0" smtClean="0"/>
              <a:t>v Holandsku a </a:t>
            </a:r>
            <a:r>
              <a:rPr lang="cs-CZ" smtClean="0"/>
              <a:t>v </a:t>
            </a:r>
            <a:r>
              <a:rPr lang="cs-CZ" smtClean="0"/>
              <a:t>Belgii</a:t>
            </a:r>
            <a:endParaRPr lang="cs-CZ" dirty="0" smtClean="0"/>
          </a:p>
          <a:p>
            <a:r>
              <a:rPr lang="cs-CZ" u="sng" dirty="0" smtClean="0"/>
              <a:t>Podmínky</a:t>
            </a:r>
            <a:r>
              <a:rPr lang="cs-CZ" dirty="0" smtClean="0"/>
              <a:t>: rozhodnutí pacienta, žádost, nesnesitelné útrapy bez perspektivy na zlepšení (závažná, téměř neléčitelná nemoc), potvrzení diagnózy dalšími lékaři, lékař oznámí provedení úkonu veřejnému žalobci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23461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Literatura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MUNZAROVÁ, Marta a kol. </a:t>
            </a:r>
            <a:r>
              <a:rPr lang="cs-CZ" i="1" dirty="0"/>
              <a:t>Proč ne eutanázii aneb Být, či nebýt</a:t>
            </a:r>
            <a:r>
              <a:rPr lang="cs-CZ" dirty="0"/>
              <a:t>. Kostelní Vydří: Karmelitánské, 2008, ISBN 978-80-7195-304-3</a:t>
            </a:r>
            <a:r>
              <a:rPr lang="cs-CZ"/>
              <a:t>. </a:t>
            </a:r>
            <a:endParaRPr lang="cs-CZ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CHMEL, Roman. </a:t>
            </a:r>
            <a:r>
              <a:rPr lang="cs-CZ" i="1" dirty="0"/>
              <a:t>Otázky a odpovědi o porodu</a:t>
            </a:r>
            <a:r>
              <a:rPr lang="cs-CZ" dirty="0"/>
              <a:t>. Praha : </a:t>
            </a:r>
            <a:r>
              <a:rPr lang="cs-CZ" dirty="0" err="1"/>
              <a:t>Grada</a:t>
            </a:r>
            <a:r>
              <a:rPr lang="cs-CZ" dirty="0"/>
              <a:t>, 2008. 144 s. </a:t>
            </a:r>
            <a:r>
              <a:rPr lang="cs-CZ" dirty="0" smtClean="0"/>
              <a:t>ISBN </a:t>
            </a:r>
            <a:r>
              <a:rPr lang="cs-CZ" dirty="0"/>
              <a:t>978-80-247-2142-2.</a:t>
            </a:r>
          </a:p>
        </p:txBody>
      </p:sp>
    </p:spTree>
    <p:extLst>
      <p:ext uri="{BB962C8B-B14F-4D97-AF65-F5344CB8AC3E}">
        <p14:creationId xmlns:p14="http://schemas.microsoft.com/office/powerpoint/2010/main" xmlns="" val="377744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Mřížk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73</TotalTime>
  <Words>236</Words>
  <Application>Microsoft Office PowerPoint</Application>
  <PresentationFormat>Předvádění na obrazovce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Administrativní</vt:lpstr>
      <vt:lpstr>Snímek 1</vt:lpstr>
      <vt:lpstr>Život jako základní hodnota</vt:lpstr>
      <vt:lpstr>Život je nejvyšší hodnota</vt:lpstr>
      <vt:lpstr>Interrupce </vt:lpstr>
      <vt:lpstr>Eutanázie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jako základní hodnota</dc:title>
  <dc:creator>Lenovo</dc:creator>
  <cp:lastModifiedBy>Bonifác</cp:lastModifiedBy>
  <cp:revision>10</cp:revision>
  <dcterms:created xsi:type="dcterms:W3CDTF">2013-04-09T17:17:33Z</dcterms:created>
  <dcterms:modified xsi:type="dcterms:W3CDTF">2013-10-14T06:51:11Z</dcterms:modified>
</cp:coreProperties>
</file>