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63" autoAdjust="0"/>
    <p:restoredTop sz="94660"/>
  </p:normalViewPr>
  <p:slideViewPr>
    <p:cSldViewPr>
      <p:cViewPr>
        <p:scale>
          <a:sx n="75" d="100"/>
          <a:sy n="75" d="100"/>
        </p:scale>
        <p:origin x="-2088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5591BE0-1316-473B-BB54-CCE5482ECB97}" type="datetimeFigureOut">
              <a:rPr lang="cs-CZ"/>
              <a:pPr>
                <a:defRPr/>
              </a:pPr>
              <a:t>23.5.2013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vvv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B2331EB-B32A-4969-A8A4-67DD967120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48386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F875DB0-1DAE-4B1C-BA96-AB0E0A554EB7}" type="datetimeFigureOut">
              <a:rPr lang="cs-CZ"/>
              <a:pPr>
                <a:defRPr/>
              </a:pPr>
              <a:t>23.5.2013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vvv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B655643-E918-487D-A362-4666AC015A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4572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F2618-AD85-462F-A972-8159761C7890}" type="datetime1">
              <a:rPr lang="cs-CZ"/>
              <a:pPr>
                <a:defRPr/>
              </a:pPr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3ED09-E93D-45D4-8C71-ED34AC6180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74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C0C4F-3284-4C62-A1A6-009D2657D44E}" type="datetime1">
              <a:rPr lang="cs-CZ"/>
              <a:pPr>
                <a:defRPr/>
              </a:pPr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DB37A-50D5-46FE-B23F-91A0F677C3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1074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74DFA-09E0-4AA5-9C2A-EFC29A76099E}" type="datetime1">
              <a:rPr lang="cs-CZ"/>
              <a:pPr>
                <a:defRPr/>
              </a:pPr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730DD-B39E-42F1-87F7-5B968BBEF8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437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B66B4-D9B6-4704-915E-750032986C89}" type="datetime1">
              <a:rPr lang="cs-CZ"/>
              <a:pPr>
                <a:defRPr/>
              </a:pPr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EE29B-CCD3-4B6F-98BF-5694DC1302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467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7511A-597F-4BCB-9CC1-E4E17FDFF1A7}" type="datetime1">
              <a:rPr lang="cs-CZ"/>
              <a:pPr>
                <a:defRPr/>
              </a:pPr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E5540-18C4-4870-BBE1-48A87F10FB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028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96947-94B1-402B-BC2D-1C80E2040670}" type="datetime1">
              <a:rPr lang="cs-CZ"/>
              <a:pPr>
                <a:defRPr/>
              </a:pPr>
              <a:t>23.5.2013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401B1-02AD-40FA-A1BA-2E24144089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961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3D451-D95B-49BD-B6E6-0D606FD0B675}" type="datetime1">
              <a:rPr lang="cs-CZ"/>
              <a:pPr>
                <a:defRPr/>
              </a:pPr>
              <a:t>23.5.2013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4A9BD-1ACE-49A2-97BB-99D0B3BB57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24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F2404-6FDE-4797-B103-F1294B8FD044}" type="datetime1">
              <a:rPr lang="cs-CZ"/>
              <a:pPr>
                <a:defRPr/>
              </a:pPr>
              <a:t>23.5.2013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C378-BDCB-4772-8F40-78A459F33B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350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83FF9-DE3C-4F05-8244-84B43CEECE28}" type="datetime1">
              <a:rPr lang="cs-CZ"/>
              <a:pPr>
                <a:defRPr/>
              </a:pPr>
              <a:t>23.5.2013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36B4B-B9CA-4B12-8C14-E3387945C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141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8DD08-394C-4B79-A46F-04F5ACA23490}" type="datetime1">
              <a:rPr lang="cs-CZ"/>
              <a:pPr>
                <a:defRPr/>
              </a:pPr>
              <a:t>23.5.2013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D6A20-6358-4C3A-82F9-4D0462AE48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406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01FE5-3129-4389-8587-EBDD576478A9}" type="datetime1">
              <a:rPr lang="cs-CZ"/>
              <a:pPr>
                <a:defRPr/>
              </a:pPr>
              <a:t>23.5.2013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030BB-F27E-4948-8373-4FB89E9C9F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18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5FFD36-8C75-4C18-96EB-F70396B6EE04}" type="datetime1">
              <a:rPr lang="cs-CZ"/>
              <a:pPr>
                <a:defRPr/>
              </a:pPr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9DAF24-E7F6-43A0-B906-532A04BB2E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svos.cz/" TargetMode="External"/><Relationship Id="rId4" Type="http://schemas.openxmlformats.org/officeDocument/2006/relationships/hyperlink" Target="http://www.ssvos.cz/moodle/index.php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svos.cz/" TargetMode="External"/><Relationship Id="rId2" Type="http://schemas.openxmlformats.org/officeDocument/2006/relationships/hyperlink" Target="http://www.ssvos.cz/moodle/index.php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6000">
              <a:srgbClr val="85C2FF"/>
            </a:gs>
            <a:gs pos="78000">
              <a:srgbClr val="C4D6EB"/>
            </a:gs>
            <a:gs pos="100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0538" y="2060575"/>
            <a:ext cx="8208962" cy="722313"/>
          </a:xfrm>
        </p:spPr>
        <p:txBody>
          <a:bodyPr rtlCol="0">
            <a:noAutofit/>
          </a:bodyPr>
          <a:lstStyle/>
          <a:p>
            <a:pPr marL="3657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Jméno autora: </a:t>
            </a:r>
            <a:r>
              <a:rPr lang="cs-CZ" sz="16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Mgr. Vlasta </a:t>
            </a:r>
            <a:r>
              <a:rPr lang="cs-CZ" sz="1600" dirty="0" err="1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Kollariková</a:t>
            </a:r>
            <a:r>
              <a:rPr lang="cs-CZ" sz="16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Datum vytvoření: </a:t>
            </a: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26.2. 2013</a:t>
            </a:r>
            <a:br>
              <a:rPr lang="cs-CZ" sz="14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Číslo DUMu: VY_32_INOVACE_06_OSVZ_ZSVa</a:t>
            </a:r>
            <a:endParaRPr lang="cs-CZ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482600" y="4221163"/>
            <a:ext cx="8208963" cy="647700"/>
          </a:xfrm>
        </p:spPr>
        <p:txBody>
          <a:bodyPr/>
          <a:lstStyle/>
          <a:p>
            <a:pPr eaLnBrk="1" hangingPunct="1"/>
            <a:r>
              <a:rPr lang="cs-CZ" sz="1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Anotace:</a:t>
            </a:r>
            <a:r>
              <a:rPr lang="cs-CZ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cs-CZ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Opakování poznatků</a:t>
            </a: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763" y="260350"/>
            <a:ext cx="6624637" cy="125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90538" y="3213100"/>
            <a:ext cx="8208962" cy="7937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latin typeface="Arial" pitchFamily="34" charset="0"/>
                <a:ea typeface="+mn-ea"/>
                <a:cs typeface="Arial" pitchFamily="34" charset="0"/>
              </a:rPr>
              <a:t>Ročník: I.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latin typeface="Arial" pitchFamily="34" charset="0"/>
                <a:cs typeface="Arial" pitchFamily="34" charset="0"/>
              </a:rPr>
              <a:t>Vzdělávací 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oblast: Společenskovědní vzdělávání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Vzdělávací obor: Základy společenských věd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Tematický okruh: Praktická filozofie a filozofická antropologie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Téma:  Vývoj lidského myšlení, opakování antické filozofie-test</a:t>
            </a:r>
            <a:r>
              <a:rPr lang="cs-CZ" sz="1200" dirty="0">
                <a:latin typeface="Arial" pitchFamily="34" charset="0"/>
                <a:cs typeface="Arial" pitchFamily="34" charset="0"/>
              </a:rPr>
              <a:t/>
            </a:r>
            <a:br>
              <a:rPr lang="cs-CZ" sz="1200" dirty="0">
                <a:latin typeface="Arial" pitchFamily="34" charset="0"/>
                <a:cs typeface="Arial" pitchFamily="34" charset="0"/>
              </a:rPr>
            </a:b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Podnadpis 2"/>
          <p:cNvSpPr txBox="1">
            <a:spLocks/>
          </p:cNvSpPr>
          <p:nvPr/>
        </p:nvSpPr>
        <p:spPr bwMode="auto">
          <a:xfrm>
            <a:off x="490538" y="5229225"/>
            <a:ext cx="82089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cs-CZ" sz="1400" b="1" dirty="0">
                <a:latin typeface="Arial" charset="0"/>
              </a:rPr>
              <a:t>Metodický list: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cs-CZ" sz="1200" dirty="0">
                <a:latin typeface="Arial" charset="0"/>
              </a:rPr>
              <a:t>Test na opakování řecké </a:t>
            </a:r>
            <a:r>
              <a:rPr lang="cs-CZ" sz="1200" dirty="0" smtClean="0">
                <a:latin typeface="Arial" charset="0"/>
              </a:rPr>
              <a:t>filozofie, lze vytisknout a použít pro práci ve skupinách</a:t>
            </a:r>
            <a:endParaRPr lang="cs-CZ" sz="1200" dirty="0">
              <a:latin typeface="Arial" charset="0"/>
            </a:endParaRPr>
          </a:p>
        </p:txBody>
      </p:sp>
      <p:sp>
        <p:nvSpPr>
          <p:cNvPr id="2055" name="TextovéPole 7"/>
          <p:cNvSpPr txBox="1">
            <a:spLocks noChangeArrowheads="1"/>
          </p:cNvSpPr>
          <p:nvPr/>
        </p:nvSpPr>
        <p:spPr bwMode="auto">
          <a:xfrm>
            <a:off x="490538" y="6453188"/>
            <a:ext cx="82089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sz="1000">
                <a:solidFill>
                  <a:schemeClr val="tx2"/>
                </a:solidFill>
                <a:latin typeface="Arial" charset="0"/>
              </a:rPr>
              <a:t>přehled DUM na stránkách  </a:t>
            </a:r>
            <a:r>
              <a:rPr lang="cs-CZ" sz="1000">
                <a:solidFill>
                  <a:srgbClr val="FFC000"/>
                </a:solidFill>
                <a:latin typeface="Arial" charset="0"/>
                <a:hlinkClick r:id="rId4"/>
              </a:rPr>
              <a:t>Moodle</a:t>
            </a:r>
            <a:r>
              <a:rPr lang="cs-CZ" sz="1000">
                <a:solidFill>
                  <a:srgbClr val="FFC000"/>
                </a:solidFill>
                <a:latin typeface="Arial" charset="0"/>
              </a:rPr>
              <a:t> 		</a:t>
            </a:r>
            <a:r>
              <a:rPr lang="cs-CZ" sz="1000">
                <a:solidFill>
                  <a:schemeClr val="tx2"/>
                </a:solidFill>
                <a:latin typeface="Arial" charset="0"/>
                <a:hlinkClick r:id="rId5"/>
              </a:rPr>
              <a:t>www.ssvos.cz</a:t>
            </a:r>
            <a:r>
              <a:rPr lang="cs-CZ" sz="1000">
                <a:solidFill>
                  <a:schemeClr val="tx2"/>
                </a:solidFill>
                <a:latin typeface="Arial" charset="0"/>
              </a:rPr>
              <a:t> 	</a:t>
            </a:r>
            <a:endParaRPr lang="cs-CZ" sz="1000">
              <a:solidFill>
                <a:srgbClr val="FFC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dirty="0" smtClean="0"/>
              <a:t>Test z řecké filozofie</a:t>
            </a:r>
            <a:br>
              <a:rPr lang="cs-CZ" sz="4000" dirty="0" smtClean="0"/>
            </a:br>
            <a:r>
              <a:rPr lang="cs-CZ" sz="4000" dirty="0" smtClean="0"/>
              <a:t>10 otázek, odpovídejte ANO, nebo NE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1. Řeckou filozofii dělíme na tři období: předsokratovské, klasické a sokratovské</a:t>
            </a:r>
          </a:p>
          <a:p>
            <a:pPr eaLnBrk="1" hangingPunct="1"/>
            <a:r>
              <a:rPr lang="cs-CZ" dirty="0" smtClean="0"/>
              <a:t>2. Filozofy Pythagora a </a:t>
            </a:r>
            <a:r>
              <a:rPr lang="cs-CZ" dirty="0" err="1" smtClean="0"/>
              <a:t>Herakleita</a:t>
            </a:r>
            <a:r>
              <a:rPr lang="cs-CZ" dirty="0" smtClean="0"/>
              <a:t> </a:t>
            </a:r>
            <a:r>
              <a:rPr lang="cs-CZ" dirty="0" smtClean="0"/>
              <a:t>můžeme zařadit do předsokratovského období řecké F</a:t>
            </a:r>
          </a:p>
          <a:p>
            <a:pPr eaLnBrk="1" hangingPunct="1"/>
            <a:r>
              <a:rPr lang="cs-CZ" dirty="0" smtClean="0"/>
              <a:t>3. Představitelé milétské školy se zabývali otázkou vzniku světa a lze je označit za „naivní materialisty.“</a:t>
            </a:r>
          </a:p>
          <a:p>
            <a:pPr eaLnBrk="1" hangingPunct="1"/>
            <a:r>
              <a:rPr lang="cs-CZ" dirty="0" smtClean="0"/>
              <a:t>4. Atomisté tvrdí, že duše je nesmrtelná.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B26F21-5255-489F-BF9C-FAAADD1B9FC6}" type="slidenum">
              <a:rPr lang="cs-CZ"/>
              <a:pPr>
                <a:defRPr/>
              </a:pPr>
              <a:t>2</a:t>
            </a:fld>
            <a:endParaRPr lang="cs-CZ"/>
          </a:p>
        </p:txBody>
      </p:sp>
      <p:sp>
        <p:nvSpPr>
          <p:cNvPr id="3077" name="TextovéPole 7"/>
          <p:cNvSpPr txBox="1">
            <a:spLocks noChangeArrowheads="1"/>
          </p:cNvSpPr>
          <p:nvPr/>
        </p:nvSpPr>
        <p:spPr bwMode="auto">
          <a:xfrm>
            <a:off x="466725" y="6453188"/>
            <a:ext cx="82089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sz="1000">
                <a:solidFill>
                  <a:schemeClr val="tx2"/>
                </a:solidFill>
                <a:latin typeface="Arial" charset="0"/>
              </a:rPr>
              <a:t>přehled DUM na stránkách  </a:t>
            </a:r>
            <a:r>
              <a:rPr lang="cs-CZ" sz="1000">
                <a:solidFill>
                  <a:srgbClr val="FFC000"/>
                </a:solidFill>
                <a:latin typeface="Arial" charset="0"/>
                <a:hlinkClick r:id="rId2"/>
              </a:rPr>
              <a:t>Moodle</a:t>
            </a:r>
            <a:r>
              <a:rPr lang="cs-CZ" sz="1000">
                <a:solidFill>
                  <a:srgbClr val="FFC000"/>
                </a:solidFill>
                <a:latin typeface="Arial" charset="0"/>
              </a:rPr>
              <a:t> 		</a:t>
            </a:r>
            <a:r>
              <a:rPr lang="cs-CZ" sz="1000">
                <a:solidFill>
                  <a:schemeClr val="tx2"/>
                </a:solidFill>
                <a:latin typeface="Arial" charset="0"/>
                <a:hlinkClick r:id="rId3"/>
              </a:rPr>
              <a:t>www.ssvos.cz</a:t>
            </a:r>
            <a:r>
              <a:rPr lang="cs-CZ" sz="1000">
                <a:solidFill>
                  <a:schemeClr val="tx2"/>
                </a:solidFill>
                <a:latin typeface="Arial" charset="0"/>
              </a:rPr>
              <a:t> </a:t>
            </a:r>
            <a:endParaRPr lang="cs-CZ" sz="1000">
              <a:solidFill>
                <a:srgbClr val="FFC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5. Do klasického období řecké F patří Sokrates, Platon a Zenon z Eleje</a:t>
            </a:r>
          </a:p>
        </p:txBody>
      </p:sp>
      <p:sp>
        <p:nvSpPr>
          <p:cNvPr id="4099" name="Zástupný symbol pro obsah 6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997152"/>
          </a:xfrm>
        </p:spPr>
        <p:txBody>
          <a:bodyPr/>
          <a:lstStyle/>
          <a:p>
            <a:r>
              <a:rPr lang="cs-CZ" dirty="0" smtClean="0"/>
              <a:t>6. Dvakrát nevstoupíš do téže řeky znamená, že se nic neopakuje ve stejné míře.</a:t>
            </a:r>
          </a:p>
          <a:p>
            <a:r>
              <a:rPr lang="cs-CZ" dirty="0" smtClean="0"/>
              <a:t>7. Sofisté byli učitelé moudrosti a vyučovali především rétoriku.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8. Platon tvrdil, že můžeme poznat svět idejí.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9. Skepticismus hledal štěstí člověka </a:t>
            </a:r>
            <a:endParaRPr lang="cs-CZ" dirty="0"/>
          </a:p>
          <a:p>
            <a:pPr marL="0" indent="0">
              <a:spcBef>
                <a:spcPts val="600"/>
              </a:spcBef>
              <a:buNone/>
            </a:pPr>
            <a:r>
              <a:rPr lang="cs-CZ" dirty="0"/>
              <a:t> </a:t>
            </a:r>
            <a:r>
              <a:rPr lang="cs-CZ" dirty="0" smtClean="0"/>
              <a:t>    v dosažení klidu a vyrovnanosti.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10. Zakladatelem řecké F byl Thales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 smtClean="0"/>
              <a:t>    a nejvýznamnějším filozofem Aristoteles.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fld id="{A40B2616-02E2-415F-B26A-C398552634FE}" type="slidenum">
              <a:rPr lang="cs-CZ" smtClean="0"/>
              <a:pPr algn="ctr">
                <a:defRPr/>
              </a:pPr>
              <a:t>3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Výsledky testu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1.NE.			8. NE.</a:t>
            </a:r>
          </a:p>
          <a:p>
            <a:r>
              <a:rPr lang="cs-CZ" dirty="0" smtClean="0"/>
              <a:t>2.ANO.			9.NE.</a:t>
            </a:r>
          </a:p>
          <a:p>
            <a:r>
              <a:rPr lang="cs-CZ" dirty="0" smtClean="0"/>
              <a:t>3.</a:t>
            </a:r>
            <a:r>
              <a:rPr lang="cs-CZ" dirty="0" smtClean="0">
                <a:latin typeface="Arial" charset="0"/>
              </a:rPr>
              <a:t>ANO.</a:t>
            </a:r>
            <a:r>
              <a:rPr lang="cs-CZ" dirty="0" smtClean="0"/>
              <a:t>		         10.ANO.</a:t>
            </a:r>
          </a:p>
          <a:p>
            <a:r>
              <a:rPr lang="cs-CZ" dirty="0" smtClean="0"/>
              <a:t>4.NE.</a:t>
            </a:r>
          </a:p>
          <a:p>
            <a:r>
              <a:rPr lang="cs-CZ" dirty="0" smtClean="0"/>
              <a:t>5.NE.</a:t>
            </a:r>
          </a:p>
          <a:p>
            <a:r>
              <a:rPr lang="cs-CZ" dirty="0" smtClean="0"/>
              <a:t>6.ANO.</a:t>
            </a:r>
          </a:p>
          <a:p>
            <a:r>
              <a:rPr lang="cs-CZ" dirty="0" smtClean="0"/>
              <a:t>7.ANO.</a:t>
            </a:r>
          </a:p>
          <a:p>
            <a:endParaRPr lang="cs-CZ" dirty="0" smtClean="0"/>
          </a:p>
          <a:p>
            <a:pPr>
              <a:buFont typeface="Arial" charset="0"/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BB0CB-E0F2-4B93-9449-25C360DE2FB3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000" dirty="0" smtClean="0"/>
              <a:t>Zdroje</a:t>
            </a:r>
            <a:endParaRPr lang="cs-CZ" sz="4000" dirty="0" smtClean="0"/>
          </a:p>
        </p:txBody>
      </p:sp>
      <p:sp>
        <p:nvSpPr>
          <p:cNvPr id="614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Při sestavování testu </a:t>
            </a:r>
            <a:r>
              <a:rPr lang="cs-CZ" smtClean="0"/>
              <a:t>byly využity vlastní </a:t>
            </a:r>
            <a:r>
              <a:rPr lang="cs-CZ" dirty="0" smtClean="0"/>
              <a:t>zdroje.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6336</TotalTime>
  <Words>227</Words>
  <Application>Microsoft Office PowerPoint</Application>
  <PresentationFormat>Předvádění na obrazovce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Jméno autora: Mgr. Vlasta Kollariková  Datum vytvoření: 26.2. 2013 Číslo DUMu: VY_32_INOVACE_06_OSVZ_ZSVa</vt:lpstr>
      <vt:lpstr>Test z řecké filozofie 10 otázek, odpovídejte ANO, nebo NE</vt:lpstr>
      <vt:lpstr>5. Do klasického období řecké F patří Sokrates, Platon a Zenon z Eleje</vt:lpstr>
      <vt:lpstr>Výsledky testu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zchalupsky</dc:creator>
  <cp:lastModifiedBy>Kabinet 318</cp:lastModifiedBy>
  <cp:revision>26</cp:revision>
  <dcterms:created xsi:type="dcterms:W3CDTF">2012-09-02T07:52:48Z</dcterms:created>
  <dcterms:modified xsi:type="dcterms:W3CDTF">2013-05-23T07:16:52Z</dcterms:modified>
</cp:coreProperties>
</file>